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embedTrueTypeFonts="1" saveSubsetFonts="1" autoCompressPictures="0">
  <p:sldMasterIdLst>
    <p:sldMasterId id="2147483661" r:id="rId4"/>
  </p:sldMasterIdLst>
  <p:notesMasterIdLst>
    <p:notesMasterId r:id="rId26"/>
  </p:notesMasterIdLst>
  <p:sldIdLst>
    <p:sldId id="571" r:id="rId5"/>
    <p:sldId id="960" r:id="rId6"/>
    <p:sldId id="972" r:id="rId7"/>
    <p:sldId id="963" r:id="rId8"/>
    <p:sldId id="258" r:id="rId9"/>
    <p:sldId id="962" r:id="rId10"/>
    <p:sldId id="959" r:id="rId11"/>
    <p:sldId id="965" r:id="rId12"/>
    <p:sldId id="964" r:id="rId13"/>
    <p:sldId id="968" r:id="rId14"/>
    <p:sldId id="587" r:id="rId15"/>
    <p:sldId id="890" r:id="rId16"/>
    <p:sldId id="958" r:id="rId17"/>
    <p:sldId id="589" r:id="rId18"/>
    <p:sldId id="591" r:id="rId19"/>
    <p:sldId id="892" r:id="rId20"/>
    <p:sldId id="953" r:id="rId21"/>
    <p:sldId id="969" r:id="rId22"/>
    <p:sldId id="970" r:id="rId23"/>
    <p:sldId id="971" r:id="rId24"/>
    <p:sldId id="966" r:id="rId2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Tw Cen MT" panose="020B0602020104020603" pitchFamily="34" charset="77"/>
      <p:regular r:id="rId31"/>
      <p:bold r:id="rId32"/>
      <p:italic r:id="rId33"/>
      <p:boldItalic r:id="rId34"/>
    </p:embeddedFont>
    <p:embeddedFont>
      <p:font typeface="Wingdings 3" pitchFamily="2" charset="2"/>
      <p:regular r:id="rId35"/>
    </p:embeddedFont>
  </p:embeddedFontLst>
  <p:defaultTextStyle>
    <a:defPPr>
      <a:defRPr lang="en-US"/>
    </a:defPPr>
    <a:lvl1pPr marL="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ew stuff" id="{540E0778-FF96-D842-BFB9-7E45B480FF87}">
          <p14:sldIdLst>
            <p14:sldId id="571"/>
            <p14:sldId id="960"/>
            <p14:sldId id="972"/>
            <p14:sldId id="963"/>
            <p14:sldId id="258"/>
            <p14:sldId id="962"/>
            <p14:sldId id="959"/>
            <p14:sldId id="965"/>
            <p14:sldId id="964"/>
            <p14:sldId id="968"/>
            <p14:sldId id="587"/>
            <p14:sldId id="890"/>
            <p14:sldId id="958"/>
            <p14:sldId id="589"/>
            <p14:sldId id="591"/>
            <p14:sldId id="892"/>
            <p14:sldId id="953"/>
            <p14:sldId id="969"/>
            <p14:sldId id="970"/>
            <p14:sldId id="971"/>
            <p14:sldId id="9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68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56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702F"/>
    <a:srgbClr val="C0B084"/>
    <a:srgbClr val="FEEE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54"/>
    <p:restoredTop sz="83521"/>
  </p:normalViewPr>
  <p:slideViewPr>
    <p:cSldViewPr snapToGrid="0">
      <p:cViewPr varScale="1">
        <p:scale>
          <a:sx n="174" d="100"/>
          <a:sy n="174" d="100"/>
        </p:scale>
        <p:origin x="2040" y="168"/>
      </p:cViewPr>
      <p:guideLst>
        <p:guide orient="horz" pos="1668"/>
        <p:guide pos="2880"/>
        <p:guide pos="56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Relationship Id="rId4" Type="http://schemas.openxmlformats.org/officeDocument/2006/relationships/image" Target="../media/image26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Relationship Id="rId4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257DC8-66E4-4642-AD06-3160C1596B88}" type="doc">
      <dgm:prSet loTypeId="urn:microsoft.com/office/officeart/2005/8/layout/hierarchy5" loCatId="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5B5CE222-816B-7240-BCC0-D46156E28315}">
      <dgm:prSet phldrT="[Text]"/>
      <dgm:spPr/>
      <dgm:t>
        <a:bodyPr/>
        <a:lstStyle/>
        <a:p>
          <a:r>
            <a:rPr lang="en-US" dirty="0"/>
            <a:t>DOI</a:t>
          </a:r>
        </a:p>
      </dgm:t>
    </dgm:pt>
    <dgm:pt modelId="{F298FEAA-D864-A046-B22F-9DFA65824402}" type="parTrans" cxnId="{4D9A2B55-DCB7-8E42-A878-8D76AC434E21}">
      <dgm:prSet/>
      <dgm:spPr/>
      <dgm:t>
        <a:bodyPr/>
        <a:lstStyle/>
        <a:p>
          <a:endParaRPr lang="en-US"/>
        </a:p>
      </dgm:t>
    </dgm:pt>
    <dgm:pt modelId="{6EC460BF-0F58-8347-B7D2-D680E4C27C54}" type="sibTrans" cxnId="{4D9A2B55-DCB7-8E42-A878-8D76AC434E21}">
      <dgm:prSet/>
      <dgm:spPr/>
      <dgm:t>
        <a:bodyPr/>
        <a:lstStyle/>
        <a:p>
          <a:endParaRPr lang="en-US"/>
        </a:p>
      </dgm:t>
    </dgm:pt>
    <dgm:pt modelId="{BF53C7D6-6081-F149-9016-4C8D869EFBA4}" type="asst">
      <dgm:prSet phldrT="[Text]"/>
      <dgm:spPr/>
      <dgm:t>
        <a:bodyPr/>
        <a:lstStyle/>
        <a:p>
          <a:r>
            <a:rPr lang="en-US" dirty="0"/>
            <a:t>USGS</a:t>
          </a:r>
        </a:p>
      </dgm:t>
    </dgm:pt>
    <dgm:pt modelId="{6B73FDD8-5FD0-1947-AAC8-6761178AEB1F}" type="parTrans" cxnId="{5853F74B-B6C9-0A4B-BA78-E0CEEFE93049}">
      <dgm:prSet/>
      <dgm:spPr/>
      <dgm:t>
        <a:bodyPr/>
        <a:lstStyle/>
        <a:p>
          <a:endParaRPr lang="en-US"/>
        </a:p>
      </dgm:t>
    </dgm:pt>
    <dgm:pt modelId="{7C404F1C-4796-3041-A40B-C9F260606B2E}" type="sibTrans" cxnId="{5853F74B-B6C9-0A4B-BA78-E0CEEFE93049}">
      <dgm:prSet/>
      <dgm:spPr/>
      <dgm:t>
        <a:bodyPr/>
        <a:lstStyle/>
        <a:p>
          <a:endParaRPr lang="en-US"/>
        </a:p>
      </dgm:t>
    </dgm:pt>
    <dgm:pt modelId="{2345D662-A275-904C-A79D-8B6A7D9BA37A}">
      <dgm:prSet phldrT="[Text]"/>
      <dgm:spPr/>
      <dgm:t>
        <a:bodyPr/>
        <a:lstStyle/>
        <a:p>
          <a:r>
            <a:rPr lang="en-US" dirty="0"/>
            <a:t>Core Science Systems Mission Area</a:t>
          </a:r>
        </a:p>
      </dgm:t>
    </dgm:pt>
    <dgm:pt modelId="{E15AEA52-4252-1A42-85E5-F7D1C42CAA13}" type="parTrans" cxnId="{23960287-A56D-7D46-AA28-167D7A6D6312}">
      <dgm:prSet/>
      <dgm:spPr/>
      <dgm:t>
        <a:bodyPr/>
        <a:lstStyle/>
        <a:p>
          <a:endParaRPr lang="en-US"/>
        </a:p>
      </dgm:t>
    </dgm:pt>
    <dgm:pt modelId="{42D327CE-7878-D149-901F-C7CAFE42D37A}" type="sibTrans" cxnId="{23960287-A56D-7D46-AA28-167D7A6D6312}">
      <dgm:prSet/>
      <dgm:spPr/>
      <dgm:t>
        <a:bodyPr/>
        <a:lstStyle/>
        <a:p>
          <a:endParaRPr lang="en-US"/>
        </a:p>
      </dgm:t>
    </dgm:pt>
    <dgm:pt modelId="{E25BC299-CC7E-CE43-A432-63F084FD040C}">
      <dgm:prSet phldrT="[Text]"/>
      <dgm:spPr/>
      <dgm:t>
        <a:bodyPr/>
        <a:lstStyle/>
        <a:p>
          <a:r>
            <a:rPr lang="en-US" dirty="0"/>
            <a:t>FWS</a:t>
          </a:r>
        </a:p>
      </dgm:t>
    </dgm:pt>
    <dgm:pt modelId="{53EB3B48-0357-3A49-8AE6-20EEE0E830F1}" type="parTrans" cxnId="{592E12AE-F762-4748-B851-DD916984F7C7}">
      <dgm:prSet/>
      <dgm:spPr/>
      <dgm:t>
        <a:bodyPr/>
        <a:lstStyle/>
        <a:p>
          <a:endParaRPr lang="en-US"/>
        </a:p>
      </dgm:t>
    </dgm:pt>
    <dgm:pt modelId="{FEED4298-6E9C-8044-9063-FBA3E817D729}" type="sibTrans" cxnId="{592E12AE-F762-4748-B851-DD916984F7C7}">
      <dgm:prSet/>
      <dgm:spPr/>
      <dgm:t>
        <a:bodyPr/>
        <a:lstStyle/>
        <a:p>
          <a:endParaRPr lang="en-US"/>
        </a:p>
      </dgm:t>
    </dgm:pt>
    <dgm:pt modelId="{9484294B-5954-9B41-B657-DF201A88FE11}">
      <dgm:prSet phldrT="[Text]"/>
      <dgm:spPr/>
      <dgm:t>
        <a:bodyPr/>
        <a:lstStyle/>
        <a:p>
          <a:r>
            <a:rPr lang="en-US" dirty="0"/>
            <a:t>NPS</a:t>
          </a:r>
        </a:p>
      </dgm:t>
    </dgm:pt>
    <dgm:pt modelId="{69B2C0EC-EB9C-3A40-8C2A-C393BAAB266D}" type="parTrans" cxnId="{22A99B3E-AB04-4C4B-8DE2-6D2323440EB4}">
      <dgm:prSet/>
      <dgm:spPr/>
      <dgm:t>
        <a:bodyPr/>
        <a:lstStyle/>
        <a:p>
          <a:endParaRPr lang="en-US"/>
        </a:p>
      </dgm:t>
    </dgm:pt>
    <dgm:pt modelId="{6EA7A3B8-F5E6-C449-9D01-EA331EF45D49}" type="sibTrans" cxnId="{22A99B3E-AB04-4C4B-8DE2-6D2323440EB4}">
      <dgm:prSet/>
      <dgm:spPr/>
      <dgm:t>
        <a:bodyPr/>
        <a:lstStyle/>
        <a:p>
          <a:endParaRPr lang="en-US"/>
        </a:p>
      </dgm:t>
    </dgm:pt>
    <dgm:pt modelId="{52F31D5D-9902-BD4C-8B0E-89F68D14E794}">
      <dgm:prSet phldrT="[Text]"/>
      <dgm:spPr/>
      <dgm:t>
        <a:bodyPr/>
        <a:lstStyle/>
        <a:p>
          <a:r>
            <a:rPr lang="en-US" dirty="0"/>
            <a:t>Science Analytics and Synthesis Organization</a:t>
          </a:r>
        </a:p>
      </dgm:t>
    </dgm:pt>
    <dgm:pt modelId="{5D02E76A-81EA-7F42-B258-3D0FF6751A9F}" type="parTrans" cxnId="{726462BA-A967-8940-86A4-5BB91B2CDFF8}">
      <dgm:prSet/>
      <dgm:spPr/>
      <dgm:t>
        <a:bodyPr/>
        <a:lstStyle/>
        <a:p>
          <a:endParaRPr lang="en-US"/>
        </a:p>
      </dgm:t>
    </dgm:pt>
    <dgm:pt modelId="{39B66535-C4C0-E442-A2FA-F7D05E76CBEE}" type="sibTrans" cxnId="{726462BA-A967-8940-86A4-5BB91B2CDFF8}">
      <dgm:prSet/>
      <dgm:spPr/>
      <dgm:t>
        <a:bodyPr/>
        <a:lstStyle/>
        <a:p>
          <a:endParaRPr lang="en-US"/>
        </a:p>
      </dgm:t>
    </dgm:pt>
    <dgm:pt modelId="{3C4BCF35-5DCE-B243-B9CE-CC23FC2BC1E0}">
      <dgm:prSet phldrT="[Text]"/>
      <dgm:spPr/>
      <dgm:t>
        <a:bodyPr/>
        <a:lstStyle/>
        <a:p>
          <a:r>
            <a:rPr lang="en-US" dirty="0"/>
            <a:t>Advanced Research Computing Team</a:t>
          </a:r>
        </a:p>
      </dgm:t>
    </dgm:pt>
    <dgm:pt modelId="{0FE389BE-FCC7-664D-AE95-F84E025470A3}" type="parTrans" cxnId="{1BCC4287-79AC-5C41-8262-AD6AF2E8DF0E}">
      <dgm:prSet/>
      <dgm:spPr/>
      <dgm:t>
        <a:bodyPr/>
        <a:lstStyle/>
        <a:p>
          <a:endParaRPr lang="en-US"/>
        </a:p>
      </dgm:t>
    </dgm:pt>
    <dgm:pt modelId="{5A811783-4F6F-EC4F-A940-B8F1DA5926A2}" type="sibTrans" cxnId="{1BCC4287-79AC-5C41-8262-AD6AF2E8DF0E}">
      <dgm:prSet/>
      <dgm:spPr/>
      <dgm:t>
        <a:bodyPr/>
        <a:lstStyle/>
        <a:p>
          <a:endParaRPr lang="en-US"/>
        </a:p>
      </dgm:t>
    </dgm:pt>
    <dgm:pt modelId="{5FA2F50A-1151-A349-886A-51DCFCC2487A}">
      <dgm:prSet phldrT="[Text]"/>
      <dgm:spPr/>
      <dgm:t>
        <a:bodyPr/>
        <a:lstStyle/>
        <a:p>
          <a:r>
            <a:rPr lang="en-US" dirty="0"/>
            <a:t>...</a:t>
          </a:r>
        </a:p>
      </dgm:t>
    </dgm:pt>
    <dgm:pt modelId="{8DD787C7-C5D1-ED4D-838E-252F49880CDC}" type="parTrans" cxnId="{679C538A-27D6-C14F-8FD0-4D4385E995BC}">
      <dgm:prSet/>
      <dgm:spPr/>
      <dgm:t>
        <a:bodyPr/>
        <a:lstStyle/>
        <a:p>
          <a:endParaRPr lang="en-US"/>
        </a:p>
      </dgm:t>
    </dgm:pt>
    <dgm:pt modelId="{6456CFA6-C254-E340-BF5B-7DA8B1424D77}" type="sibTrans" cxnId="{679C538A-27D6-C14F-8FD0-4D4385E995BC}">
      <dgm:prSet/>
      <dgm:spPr/>
      <dgm:t>
        <a:bodyPr/>
        <a:lstStyle/>
        <a:p>
          <a:endParaRPr lang="en-US"/>
        </a:p>
      </dgm:t>
    </dgm:pt>
    <dgm:pt modelId="{B235BB3D-2B5F-4A43-BF46-39A4B2BF7137}" type="pres">
      <dgm:prSet presAssocID="{A4257DC8-66E4-4642-AD06-3160C1596B88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D0B4140-7F9A-DE46-821C-38C397BC44DA}" type="pres">
      <dgm:prSet presAssocID="{A4257DC8-66E4-4642-AD06-3160C1596B88}" presName="hierFlow" presStyleCnt="0"/>
      <dgm:spPr/>
    </dgm:pt>
    <dgm:pt modelId="{7CBD1C04-F55D-8747-B302-2D16372242DC}" type="pres">
      <dgm:prSet presAssocID="{A4257DC8-66E4-4642-AD06-3160C1596B88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9A388EF2-B6E0-A247-9F0C-887210A7646C}" type="pres">
      <dgm:prSet presAssocID="{5B5CE222-816B-7240-BCC0-D46156E28315}" presName="Name17" presStyleCnt="0"/>
      <dgm:spPr/>
    </dgm:pt>
    <dgm:pt modelId="{49F9306F-C385-5943-B91B-DCA3FAA93711}" type="pres">
      <dgm:prSet presAssocID="{5B5CE222-816B-7240-BCC0-D46156E28315}" presName="level1Shape" presStyleLbl="node0" presStyleIdx="0" presStyleCnt="1">
        <dgm:presLayoutVars>
          <dgm:chPref val="3"/>
        </dgm:presLayoutVars>
      </dgm:prSet>
      <dgm:spPr/>
    </dgm:pt>
    <dgm:pt modelId="{16E844B3-74D0-0F4B-928C-FBA0A6E5A123}" type="pres">
      <dgm:prSet presAssocID="{5B5CE222-816B-7240-BCC0-D46156E28315}" presName="hierChild2" presStyleCnt="0"/>
      <dgm:spPr/>
    </dgm:pt>
    <dgm:pt modelId="{63EF1666-4AC3-5445-8C2D-33E0B3238F6E}" type="pres">
      <dgm:prSet presAssocID="{6B73FDD8-5FD0-1947-AAC8-6761178AEB1F}" presName="Name25" presStyleLbl="parChTrans1D2" presStyleIdx="0" presStyleCnt="4"/>
      <dgm:spPr/>
    </dgm:pt>
    <dgm:pt modelId="{C450E5D2-66D4-8B49-A742-64278502B06A}" type="pres">
      <dgm:prSet presAssocID="{6B73FDD8-5FD0-1947-AAC8-6761178AEB1F}" presName="connTx" presStyleLbl="parChTrans1D2" presStyleIdx="0" presStyleCnt="4"/>
      <dgm:spPr/>
    </dgm:pt>
    <dgm:pt modelId="{FCB288AA-771E-9645-A812-508AFF854BF8}" type="pres">
      <dgm:prSet presAssocID="{BF53C7D6-6081-F149-9016-4C8D869EFBA4}" presName="Name30" presStyleCnt="0"/>
      <dgm:spPr/>
    </dgm:pt>
    <dgm:pt modelId="{9948D418-0041-954D-9C87-9C99A13CDFD8}" type="pres">
      <dgm:prSet presAssocID="{BF53C7D6-6081-F149-9016-4C8D869EFBA4}" presName="level2Shape" presStyleLbl="asst1" presStyleIdx="0" presStyleCnt="1"/>
      <dgm:spPr/>
    </dgm:pt>
    <dgm:pt modelId="{977F85E3-0B96-214C-B03F-AE8D1203BC72}" type="pres">
      <dgm:prSet presAssocID="{BF53C7D6-6081-F149-9016-4C8D869EFBA4}" presName="hierChild3" presStyleCnt="0"/>
      <dgm:spPr/>
    </dgm:pt>
    <dgm:pt modelId="{F6C63D3D-7B95-7248-9333-D910DE80AA83}" type="pres">
      <dgm:prSet presAssocID="{E15AEA52-4252-1A42-85E5-F7D1C42CAA13}" presName="Name25" presStyleLbl="parChTrans1D3" presStyleIdx="0" presStyleCnt="1"/>
      <dgm:spPr/>
    </dgm:pt>
    <dgm:pt modelId="{7D323DD0-8834-AA43-A66F-361B676BB9D0}" type="pres">
      <dgm:prSet presAssocID="{E15AEA52-4252-1A42-85E5-F7D1C42CAA13}" presName="connTx" presStyleLbl="parChTrans1D3" presStyleIdx="0" presStyleCnt="1"/>
      <dgm:spPr/>
    </dgm:pt>
    <dgm:pt modelId="{E37BC875-50BA-9B4E-BAE2-1D2C83F3E59F}" type="pres">
      <dgm:prSet presAssocID="{2345D662-A275-904C-A79D-8B6A7D9BA37A}" presName="Name30" presStyleCnt="0"/>
      <dgm:spPr/>
    </dgm:pt>
    <dgm:pt modelId="{34F5B03A-6B5E-304B-A0EC-428890A7B847}" type="pres">
      <dgm:prSet presAssocID="{2345D662-A275-904C-A79D-8B6A7D9BA37A}" presName="level2Shape" presStyleLbl="node3" presStyleIdx="0" presStyleCnt="1"/>
      <dgm:spPr/>
    </dgm:pt>
    <dgm:pt modelId="{0A7535A2-E779-8948-89C2-2F06302E4EA3}" type="pres">
      <dgm:prSet presAssocID="{2345D662-A275-904C-A79D-8B6A7D9BA37A}" presName="hierChild3" presStyleCnt="0"/>
      <dgm:spPr/>
    </dgm:pt>
    <dgm:pt modelId="{1CB5C7BF-D6E0-EB4D-9672-A5928C2632D8}" type="pres">
      <dgm:prSet presAssocID="{5D02E76A-81EA-7F42-B258-3D0FF6751A9F}" presName="Name25" presStyleLbl="parChTrans1D4" presStyleIdx="0" presStyleCnt="2"/>
      <dgm:spPr/>
    </dgm:pt>
    <dgm:pt modelId="{A8B627A6-FAF7-E248-8269-3876F4F169C4}" type="pres">
      <dgm:prSet presAssocID="{5D02E76A-81EA-7F42-B258-3D0FF6751A9F}" presName="connTx" presStyleLbl="parChTrans1D4" presStyleIdx="0" presStyleCnt="2"/>
      <dgm:spPr/>
    </dgm:pt>
    <dgm:pt modelId="{02BACB96-4E8D-DD4A-AC55-74EB1450EFAC}" type="pres">
      <dgm:prSet presAssocID="{52F31D5D-9902-BD4C-8B0E-89F68D14E794}" presName="Name30" presStyleCnt="0"/>
      <dgm:spPr/>
    </dgm:pt>
    <dgm:pt modelId="{B5D299D3-37BD-B74D-B9C5-76D41E4DD7A8}" type="pres">
      <dgm:prSet presAssocID="{52F31D5D-9902-BD4C-8B0E-89F68D14E794}" presName="level2Shape" presStyleLbl="node4" presStyleIdx="0" presStyleCnt="2"/>
      <dgm:spPr/>
    </dgm:pt>
    <dgm:pt modelId="{8C06DFEE-7FA6-0244-AD8C-2BB70DFB3962}" type="pres">
      <dgm:prSet presAssocID="{52F31D5D-9902-BD4C-8B0E-89F68D14E794}" presName="hierChild3" presStyleCnt="0"/>
      <dgm:spPr/>
    </dgm:pt>
    <dgm:pt modelId="{01DABD58-B5A4-9541-947E-B711F2C2EDEB}" type="pres">
      <dgm:prSet presAssocID="{0FE389BE-FCC7-664D-AE95-F84E025470A3}" presName="Name25" presStyleLbl="parChTrans1D4" presStyleIdx="1" presStyleCnt="2"/>
      <dgm:spPr/>
    </dgm:pt>
    <dgm:pt modelId="{DF498717-B1E0-D84F-997C-54BF7F32E63D}" type="pres">
      <dgm:prSet presAssocID="{0FE389BE-FCC7-664D-AE95-F84E025470A3}" presName="connTx" presStyleLbl="parChTrans1D4" presStyleIdx="1" presStyleCnt="2"/>
      <dgm:spPr/>
    </dgm:pt>
    <dgm:pt modelId="{BB40C87B-5B74-7F4C-B85F-AABA27FA2B54}" type="pres">
      <dgm:prSet presAssocID="{3C4BCF35-5DCE-B243-B9CE-CC23FC2BC1E0}" presName="Name30" presStyleCnt="0"/>
      <dgm:spPr/>
    </dgm:pt>
    <dgm:pt modelId="{4B20528B-257F-A44B-A37A-A123487CCA3B}" type="pres">
      <dgm:prSet presAssocID="{3C4BCF35-5DCE-B243-B9CE-CC23FC2BC1E0}" presName="level2Shape" presStyleLbl="node4" presStyleIdx="1" presStyleCnt="2"/>
      <dgm:spPr/>
    </dgm:pt>
    <dgm:pt modelId="{BAAF1AB9-CA9D-4A44-92BE-28F320693453}" type="pres">
      <dgm:prSet presAssocID="{3C4BCF35-5DCE-B243-B9CE-CC23FC2BC1E0}" presName="hierChild3" presStyleCnt="0"/>
      <dgm:spPr/>
    </dgm:pt>
    <dgm:pt modelId="{68415E62-F3AB-F143-9022-815312956A53}" type="pres">
      <dgm:prSet presAssocID="{53EB3B48-0357-3A49-8AE6-20EEE0E830F1}" presName="Name25" presStyleLbl="parChTrans1D2" presStyleIdx="1" presStyleCnt="4"/>
      <dgm:spPr/>
    </dgm:pt>
    <dgm:pt modelId="{F7B4037D-3816-B847-B811-3A6B9585DF95}" type="pres">
      <dgm:prSet presAssocID="{53EB3B48-0357-3A49-8AE6-20EEE0E830F1}" presName="connTx" presStyleLbl="parChTrans1D2" presStyleIdx="1" presStyleCnt="4"/>
      <dgm:spPr/>
    </dgm:pt>
    <dgm:pt modelId="{0AB9D0E7-14DD-4647-85FF-3D58A1394DBC}" type="pres">
      <dgm:prSet presAssocID="{E25BC299-CC7E-CE43-A432-63F084FD040C}" presName="Name30" presStyleCnt="0"/>
      <dgm:spPr/>
    </dgm:pt>
    <dgm:pt modelId="{1EDADDE1-9505-104F-B97F-1FAAC65D286A}" type="pres">
      <dgm:prSet presAssocID="{E25BC299-CC7E-CE43-A432-63F084FD040C}" presName="level2Shape" presStyleLbl="node2" presStyleIdx="0" presStyleCnt="3"/>
      <dgm:spPr/>
    </dgm:pt>
    <dgm:pt modelId="{092484AC-1593-F64B-944D-B917DE1F75C9}" type="pres">
      <dgm:prSet presAssocID="{E25BC299-CC7E-CE43-A432-63F084FD040C}" presName="hierChild3" presStyleCnt="0"/>
      <dgm:spPr/>
    </dgm:pt>
    <dgm:pt modelId="{F82253E5-12DF-074B-BE98-DB14F91CDD4C}" type="pres">
      <dgm:prSet presAssocID="{69B2C0EC-EB9C-3A40-8C2A-C393BAAB266D}" presName="Name25" presStyleLbl="parChTrans1D2" presStyleIdx="2" presStyleCnt="4"/>
      <dgm:spPr/>
    </dgm:pt>
    <dgm:pt modelId="{CB1E2AB5-30BE-1D41-B7D5-9CF072C19EB7}" type="pres">
      <dgm:prSet presAssocID="{69B2C0EC-EB9C-3A40-8C2A-C393BAAB266D}" presName="connTx" presStyleLbl="parChTrans1D2" presStyleIdx="2" presStyleCnt="4"/>
      <dgm:spPr/>
    </dgm:pt>
    <dgm:pt modelId="{29910781-85E9-7A4E-AA2A-7D52CE4056D5}" type="pres">
      <dgm:prSet presAssocID="{9484294B-5954-9B41-B657-DF201A88FE11}" presName="Name30" presStyleCnt="0"/>
      <dgm:spPr/>
    </dgm:pt>
    <dgm:pt modelId="{7EDF7105-4280-9247-BF0D-D625E2E09CCA}" type="pres">
      <dgm:prSet presAssocID="{9484294B-5954-9B41-B657-DF201A88FE11}" presName="level2Shape" presStyleLbl="node2" presStyleIdx="1" presStyleCnt="3"/>
      <dgm:spPr/>
    </dgm:pt>
    <dgm:pt modelId="{093383A4-702B-8B43-9D61-6892295C11C6}" type="pres">
      <dgm:prSet presAssocID="{9484294B-5954-9B41-B657-DF201A88FE11}" presName="hierChild3" presStyleCnt="0"/>
      <dgm:spPr/>
    </dgm:pt>
    <dgm:pt modelId="{54383555-C5D4-E544-ABF1-081FEB880ED8}" type="pres">
      <dgm:prSet presAssocID="{8DD787C7-C5D1-ED4D-838E-252F49880CDC}" presName="Name25" presStyleLbl="parChTrans1D2" presStyleIdx="3" presStyleCnt="4"/>
      <dgm:spPr/>
    </dgm:pt>
    <dgm:pt modelId="{0DD6AD79-E65E-A547-9BD7-2214B666B816}" type="pres">
      <dgm:prSet presAssocID="{8DD787C7-C5D1-ED4D-838E-252F49880CDC}" presName="connTx" presStyleLbl="parChTrans1D2" presStyleIdx="3" presStyleCnt="4"/>
      <dgm:spPr/>
    </dgm:pt>
    <dgm:pt modelId="{30A27ACA-8670-AD4F-B3CE-85A4E36459AD}" type="pres">
      <dgm:prSet presAssocID="{5FA2F50A-1151-A349-886A-51DCFCC2487A}" presName="Name30" presStyleCnt="0"/>
      <dgm:spPr/>
    </dgm:pt>
    <dgm:pt modelId="{CB3DA9E0-930A-CC40-B603-6C076F71A9AF}" type="pres">
      <dgm:prSet presAssocID="{5FA2F50A-1151-A349-886A-51DCFCC2487A}" presName="level2Shape" presStyleLbl="node2" presStyleIdx="2" presStyleCnt="3"/>
      <dgm:spPr/>
    </dgm:pt>
    <dgm:pt modelId="{524A05C7-F27F-1D4D-8DED-692A647D64B8}" type="pres">
      <dgm:prSet presAssocID="{5FA2F50A-1151-A349-886A-51DCFCC2487A}" presName="hierChild3" presStyleCnt="0"/>
      <dgm:spPr/>
    </dgm:pt>
    <dgm:pt modelId="{23AFEBCC-2790-AF45-A7E2-C23C0410A64D}" type="pres">
      <dgm:prSet presAssocID="{A4257DC8-66E4-4642-AD06-3160C1596B88}" presName="bgShapesFlow" presStyleCnt="0"/>
      <dgm:spPr/>
    </dgm:pt>
  </dgm:ptLst>
  <dgm:cxnLst>
    <dgm:cxn modelId="{D0891408-59C6-304D-A8D3-E74C9FCEA9F2}" type="presOf" srcId="{0FE389BE-FCC7-664D-AE95-F84E025470A3}" destId="{01DABD58-B5A4-9541-947E-B711F2C2EDEB}" srcOrd="0" destOrd="0" presId="urn:microsoft.com/office/officeart/2005/8/layout/hierarchy5"/>
    <dgm:cxn modelId="{DA12BD09-FCF3-BC4A-9D68-8DA9D104BD46}" type="presOf" srcId="{53EB3B48-0357-3A49-8AE6-20EEE0E830F1}" destId="{68415E62-F3AB-F143-9022-815312956A53}" srcOrd="0" destOrd="0" presId="urn:microsoft.com/office/officeart/2005/8/layout/hierarchy5"/>
    <dgm:cxn modelId="{263E9C12-6F4F-0840-A4E6-8DF151F927F4}" type="presOf" srcId="{5FA2F50A-1151-A349-886A-51DCFCC2487A}" destId="{CB3DA9E0-930A-CC40-B603-6C076F71A9AF}" srcOrd="0" destOrd="0" presId="urn:microsoft.com/office/officeart/2005/8/layout/hierarchy5"/>
    <dgm:cxn modelId="{72CFFB25-8D11-3645-8BF9-D8D8E346D4A1}" type="presOf" srcId="{0FE389BE-FCC7-664D-AE95-F84E025470A3}" destId="{DF498717-B1E0-D84F-997C-54BF7F32E63D}" srcOrd="1" destOrd="0" presId="urn:microsoft.com/office/officeart/2005/8/layout/hierarchy5"/>
    <dgm:cxn modelId="{BE5DDF37-AC7B-194F-861F-DA78307B14B7}" type="presOf" srcId="{6B73FDD8-5FD0-1947-AAC8-6761178AEB1F}" destId="{C450E5D2-66D4-8B49-A742-64278502B06A}" srcOrd="1" destOrd="0" presId="urn:microsoft.com/office/officeart/2005/8/layout/hierarchy5"/>
    <dgm:cxn modelId="{22A99B3E-AB04-4C4B-8DE2-6D2323440EB4}" srcId="{5B5CE222-816B-7240-BCC0-D46156E28315}" destId="{9484294B-5954-9B41-B657-DF201A88FE11}" srcOrd="2" destOrd="0" parTransId="{69B2C0EC-EB9C-3A40-8C2A-C393BAAB266D}" sibTransId="{6EA7A3B8-F5E6-C449-9D01-EA331EF45D49}"/>
    <dgm:cxn modelId="{B030B248-657C-664A-A697-C30CD6B3BD22}" type="presOf" srcId="{69B2C0EC-EB9C-3A40-8C2A-C393BAAB266D}" destId="{CB1E2AB5-30BE-1D41-B7D5-9CF072C19EB7}" srcOrd="1" destOrd="0" presId="urn:microsoft.com/office/officeart/2005/8/layout/hierarchy5"/>
    <dgm:cxn modelId="{F55E004A-67B4-4340-A427-6DEA26F11CBB}" type="presOf" srcId="{52F31D5D-9902-BD4C-8B0E-89F68D14E794}" destId="{B5D299D3-37BD-B74D-B9C5-76D41E4DD7A8}" srcOrd="0" destOrd="0" presId="urn:microsoft.com/office/officeart/2005/8/layout/hierarchy5"/>
    <dgm:cxn modelId="{5853F74B-B6C9-0A4B-BA78-E0CEEFE93049}" srcId="{5B5CE222-816B-7240-BCC0-D46156E28315}" destId="{BF53C7D6-6081-F149-9016-4C8D869EFBA4}" srcOrd="0" destOrd="0" parTransId="{6B73FDD8-5FD0-1947-AAC8-6761178AEB1F}" sibTransId="{7C404F1C-4796-3041-A40B-C9F260606B2E}"/>
    <dgm:cxn modelId="{B52B004F-805C-F449-9BDA-CE59380408BE}" type="presOf" srcId="{BF53C7D6-6081-F149-9016-4C8D869EFBA4}" destId="{9948D418-0041-954D-9C87-9C99A13CDFD8}" srcOrd="0" destOrd="0" presId="urn:microsoft.com/office/officeart/2005/8/layout/hierarchy5"/>
    <dgm:cxn modelId="{4D9A2B55-DCB7-8E42-A878-8D76AC434E21}" srcId="{A4257DC8-66E4-4642-AD06-3160C1596B88}" destId="{5B5CE222-816B-7240-BCC0-D46156E28315}" srcOrd="0" destOrd="0" parTransId="{F298FEAA-D864-A046-B22F-9DFA65824402}" sibTransId="{6EC460BF-0F58-8347-B7D2-D680E4C27C54}"/>
    <dgm:cxn modelId="{80991B65-734B-5E46-B27F-C60C8C26AA27}" type="presOf" srcId="{53EB3B48-0357-3A49-8AE6-20EEE0E830F1}" destId="{F7B4037D-3816-B847-B811-3A6B9585DF95}" srcOrd="1" destOrd="0" presId="urn:microsoft.com/office/officeart/2005/8/layout/hierarchy5"/>
    <dgm:cxn modelId="{1294B56A-EEEB-4948-846B-8ADD39A023E2}" type="presOf" srcId="{5B5CE222-816B-7240-BCC0-D46156E28315}" destId="{49F9306F-C385-5943-B91B-DCA3FAA93711}" srcOrd="0" destOrd="0" presId="urn:microsoft.com/office/officeart/2005/8/layout/hierarchy5"/>
    <dgm:cxn modelId="{62556477-650B-3740-B829-36F871394456}" type="presOf" srcId="{E15AEA52-4252-1A42-85E5-F7D1C42CAA13}" destId="{F6C63D3D-7B95-7248-9333-D910DE80AA83}" srcOrd="0" destOrd="0" presId="urn:microsoft.com/office/officeart/2005/8/layout/hierarchy5"/>
    <dgm:cxn modelId="{23960287-A56D-7D46-AA28-167D7A6D6312}" srcId="{BF53C7D6-6081-F149-9016-4C8D869EFBA4}" destId="{2345D662-A275-904C-A79D-8B6A7D9BA37A}" srcOrd="0" destOrd="0" parTransId="{E15AEA52-4252-1A42-85E5-F7D1C42CAA13}" sibTransId="{42D327CE-7878-D149-901F-C7CAFE42D37A}"/>
    <dgm:cxn modelId="{1BCC4287-79AC-5C41-8262-AD6AF2E8DF0E}" srcId="{52F31D5D-9902-BD4C-8B0E-89F68D14E794}" destId="{3C4BCF35-5DCE-B243-B9CE-CC23FC2BC1E0}" srcOrd="0" destOrd="0" parTransId="{0FE389BE-FCC7-664D-AE95-F84E025470A3}" sibTransId="{5A811783-4F6F-EC4F-A940-B8F1DA5926A2}"/>
    <dgm:cxn modelId="{BD7A2289-3DD0-4047-80AD-CFACDF358EBD}" type="presOf" srcId="{E15AEA52-4252-1A42-85E5-F7D1C42CAA13}" destId="{7D323DD0-8834-AA43-A66F-361B676BB9D0}" srcOrd="1" destOrd="0" presId="urn:microsoft.com/office/officeart/2005/8/layout/hierarchy5"/>
    <dgm:cxn modelId="{679C538A-27D6-C14F-8FD0-4D4385E995BC}" srcId="{5B5CE222-816B-7240-BCC0-D46156E28315}" destId="{5FA2F50A-1151-A349-886A-51DCFCC2487A}" srcOrd="3" destOrd="0" parTransId="{8DD787C7-C5D1-ED4D-838E-252F49880CDC}" sibTransId="{6456CFA6-C254-E340-BF5B-7DA8B1424D77}"/>
    <dgm:cxn modelId="{05AFA78C-0852-3A4C-B3B5-6B96BBF9BF5D}" type="presOf" srcId="{69B2C0EC-EB9C-3A40-8C2A-C393BAAB266D}" destId="{F82253E5-12DF-074B-BE98-DB14F91CDD4C}" srcOrd="0" destOrd="0" presId="urn:microsoft.com/office/officeart/2005/8/layout/hierarchy5"/>
    <dgm:cxn modelId="{70A7B48D-6996-E849-8BD2-63B9E4AE7A45}" type="presOf" srcId="{E25BC299-CC7E-CE43-A432-63F084FD040C}" destId="{1EDADDE1-9505-104F-B97F-1FAAC65D286A}" srcOrd="0" destOrd="0" presId="urn:microsoft.com/office/officeart/2005/8/layout/hierarchy5"/>
    <dgm:cxn modelId="{547162A2-47AB-E44E-A1F4-8A55E46F9A3C}" type="presOf" srcId="{6B73FDD8-5FD0-1947-AAC8-6761178AEB1F}" destId="{63EF1666-4AC3-5445-8C2D-33E0B3238F6E}" srcOrd="0" destOrd="0" presId="urn:microsoft.com/office/officeart/2005/8/layout/hierarchy5"/>
    <dgm:cxn modelId="{592E12AE-F762-4748-B851-DD916984F7C7}" srcId="{5B5CE222-816B-7240-BCC0-D46156E28315}" destId="{E25BC299-CC7E-CE43-A432-63F084FD040C}" srcOrd="1" destOrd="0" parTransId="{53EB3B48-0357-3A49-8AE6-20EEE0E830F1}" sibTransId="{FEED4298-6E9C-8044-9063-FBA3E817D729}"/>
    <dgm:cxn modelId="{E0A7D5AF-99E0-0B44-A4D5-76A82F866A32}" type="presOf" srcId="{8DD787C7-C5D1-ED4D-838E-252F49880CDC}" destId="{0DD6AD79-E65E-A547-9BD7-2214B666B816}" srcOrd="1" destOrd="0" presId="urn:microsoft.com/office/officeart/2005/8/layout/hierarchy5"/>
    <dgm:cxn modelId="{726462BA-A967-8940-86A4-5BB91B2CDFF8}" srcId="{2345D662-A275-904C-A79D-8B6A7D9BA37A}" destId="{52F31D5D-9902-BD4C-8B0E-89F68D14E794}" srcOrd="0" destOrd="0" parTransId="{5D02E76A-81EA-7F42-B258-3D0FF6751A9F}" sibTransId="{39B66535-C4C0-E442-A2FA-F7D05E76CBEE}"/>
    <dgm:cxn modelId="{832D55C0-1402-3742-B850-12D955EAA177}" type="presOf" srcId="{A4257DC8-66E4-4642-AD06-3160C1596B88}" destId="{B235BB3D-2B5F-4A43-BF46-39A4B2BF7137}" srcOrd="0" destOrd="0" presId="urn:microsoft.com/office/officeart/2005/8/layout/hierarchy5"/>
    <dgm:cxn modelId="{7B3E43CD-4D88-D842-A0F0-2B19F6DD6AE7}" type="presOf" srcId="{8DD787C7-C5D1-ED4D-838E-252F49880CDC}" destId="{54383555-C5D4-E544-ABF1-081FEB880ED8}" srcOrd="0" destOrd="0" presId="urn:microsoft.com/office/officeart/2005/8/layout/hierarchy5"/>
    <dgm:cxn modelId="{217A62D4-BC69-5046-A110-ACC2582FCEE6}" type="presOf" srcId="{5D02E76A-81EA-7F42-B258-3D0FF6751A9F}" destId="{1CB5C7BF-D6E0-EB4D-9672-A5928C2632D8}" srcOrd="0" destOrd="0" presId="urn:microsoft.com/office/officeart/2005/8/layout/hierarchy5"/>
    <dgm:cxn modelId="{ACD01EF8-2982-5244-BDBF-04BBEA163904}" type="presOf" srcId="{2345D662-A275-904C-A79D-8B6A7D9BA37A}" destId="{34F5B03A-6B5E-304B-A0EC-428890A7B847}" srcOrd="0" destOrd="0" presId="urn:microsoft.com/office/officeart/2005/8/layout/hierarchy5"/>
    <dgm:cxn modelId="{6C364CFA-CDDD-8F43-88EA-DF32EA2035C0}" type="presOf" srcId="{3C4BCF35-5DCE-B243-B9CE-CC23FC2BC1E0}" destId="{4B20528B-257F-A44B-A37A-A123487CCA3B}" srcOrd="0" destOrd="0" presId="urn:microsoft.com/office/officeart/2005/8/layout/hierarchy5"/>
    <dgm:cxn modelId="{F70387FB-208F-9F4A-A042-503D5111B340}" type="presOf" srcId="{5D02E76A-81EA-7F42-B258-3D0FF6751A9F}" destId="{A8B627A6-FAF7-E248-8269-3876F4F169C4}" srcOrd="1" destOrd="0" presId="urn:microsoft.com/office/officeart/2005/8/layout/hierarchy5"/>
    <dgm:cxn modelId="{BD1C5CFC-0549-CE47-9E65-71237329BC8C}" type="presOf" srcId="{9484294B-5954-9B41-B657-DF201A88FE11}" destId="{7EDF7105-4280-9247-BF0D-D625E2E09CCA}" srcOrd="0" destOrd="0" presId="urn:microsoft.com/office/officeart/2005/8/layout/hierarchy5"/>
    <dgm:cxn modelId="{CD7BD785-0309-8147-87EF-EDC64AE1C779}" type="presParOf" srcId="{B235BB3D-2B5F-4A43-BF46-39A4B2BF7137}" destId="{5D0B4140-7F9A-DE46-821C-38C397BC44DA}" srcOrd="0" destOrd="0" presId="urn:microsoft.com/office/officeart/2005/8/layout/hierarchy5"/>
    <dgm:cxn modelId="{44B9D5A2-6DB3-2046-853B-7A81C38728A9}" type="presParOf" srcId="{5D0B4140-7F9A-DE46-821C-38C397BC44DA}" destId="{7CBD1C04-F55D-8747-B302-2D16372242DC}" srcOrd="0" destOrd="0" presId="urn:microsoft.com/office/officeart/2005/8/layout/hierarchy5"/>
    <dgm:cxn modelId="{9D6A8E58-012E-284D-A701-E0E24D665832}" type="presParOf" srcId="{7CBD1C04-F55D-8747-B302-2D16372242DC}" destId="{9A388EF2-B6E0-A247-9F0C-887210A7646C}" srcOrd="0" destOrd="0" presId="urn:microsoft.com/office/officeart/2005/8/layout/hierarchy5"/>
    <dgm:cxn modelId="{A2BAA951-D03E-7B46-9F49-6CC76F5538A4}" type="presParOf" srcId="{9A388EF2-B6E0-A247-9F0C-887210A7646C}" destId="{49F9306F-C385-5943-B91B-DCA3FAA93711}" srcOrd="0" destOrd="0" presId="urn:microsoft.com/office/officeart/2005/8/layout/hierarchy5"/>
    <dgm:cxn modelId="{3D12158C-D4D8-7843-810F-1B98879D6B3D}" type="presParOf" srcId="{9A388EF2-B6E0-A247-9F0C-887210A7646C}" destId="{16E844B3-74D0-0F4B-928C-FBA0A6E5A123}" srcOrd="1" destOrd="0" presId="urn:microsoft.com/office/officeart/2005/8/layout/hierarchy5"/>
    <dgm:cxn modelId="{E6FBAF01-3A98-104B-A0BE-EACA9A850A99}" type="presParOf" srcId="{16E844B3-74D0-0F4B-928C-FBA0A6E5A123}" destId="{63EF1666-4AC3-5445-8C2D-33E0B3238F6E}" srcOrd="0" destOrd="0" presId="urn:microsoft.com/office/officeart/2005/8/layout/hierarchy5"/>
    <dgm:cxn modelId="{E4F59878-6C43-6A48-9384-20D6CD276410}" type="presParOf" srcId="{63EF1666-4AC3-5445-8C2D-33E0B3238F6E}" destId="{C450E5D2-66D4-8B49-A742-64278502B06A}" srcOrd="0" destOrd="0" presId="urn:microsoft.com/office/officeart/2005/8/layout/hierarchy5"/>
    <dgm:cxn modelId="{4DC50B3D-7070-424E-A026-5697A4A9BF18}" type="presParOf" srcId="{16E844B3-74D0-0F4B-928C-FBA0A6E5A123}" destId="{FCB288AA-771E-9645-A812-508AFF854BF8}" srcOrd="1" destOrd="0" presId="urn:microsoft.com/office/officeart/2005/8/layout/hierarchy5"/>
    <dgm:cxn modelId="{5AC2B594-13DD-0045-A633-CB6579C90302}" type="presParOf" srcId="{FCB288AA-771E-9645-A812-508AFF854BF8}" destId="{9948D418-0041-954D-9C87-9C99A13CDFD8}" srcOrd="0" destOrd="0" presId="urn:microsoft.com/office/officeart/2005/8/layout/hierarchy5"/>
    <dgm:cxn modelId="{D06DA1D7-5F27-4246-B20B-477247547EB0}" type="presParOf" srcId="{FCB288AA-771E-9645-A812-508AFF854BF8}" destId="{977F85E3-0B96-214C-B03F-AE8D1203BC72}" srcOrd="1" destOrd="0" presId="urn:microsoft.com/office/officeart/2005/8/layout/hierarchy5"/>
    <dgm:cxn modelId="{7DCEB876-9D73-1040-BFC4-B50036FFB357}" type="presParOf" srcId="{977F85E3-0B96-214C-B03F-AE8D1203BC72}" destId="{F6C63D3D-7B95-7248-9333-D910DE80AA83}" srcOrd="0" destOrd="0" presId="urn:microsoft.com/office/officeart/2005/8/layout/hierarchy5"/>
    <dgm:cxn modelId="{18C126B3-CFB3-924A-87A5-FC38156E7269}" type="presParOf" srcId="{F6C63D3D-7B95-7248-9333-D910DE80AA83}" destId="{7D323DD0-8834-AA43-A66F-361B676BB9D0}" srcOrd="0" destOrd="0" presId="urn:microsoft.com/office/officeart/2005/8/layout/hierarchy5"/>
    <dgm:cxn modelId="{8FB2862D-5213-CE44-A9AB-AE6450ED861B}" type="presParOf" srcId="{977F85E3-0B96-214C-B03F-AE8D1203BC72}" destId="{E37BC875-50BA-9B4E-BAE2-1D2C83F3E59F}" srcOrd="1" destOrd="0" presId="urn:microsoft.com/office/officeart/2005/8/layout/hierarchy5"/>
    <dgm:cxn modelId="{8F6E6A52-CD0B-A44E-B95A-6F7776D42553}" type="presParOf" srcId="{E37BC875-50BA-9B4E-BAE2-1D2C83F3E59F}" destId="{34F5B03A-6B5E-304B-A0EC-428890A7B847}" srcOrd="0" destOrd="0" presId="urn:microsoft.com/office/officeart/2005/8/layout/hierarchy5"/>
    <dgm:cxn modelId="{C67E85AE-E984-4A4D-B8A9-B58BF027A684}" type="presParOf" srcId="{E37BC875-50BA-9B4E-BAE2-1D2C83F3E59F}" destId="{0A7535A2-E779-8948-89C2-2F06302E4EA3}" srcOrd="1" destOrd="0" presId="urn:microsoft.com/office/officeart/2005/8/layout/hierarchy5"/>
    <dgm:cxn modelId="{290B8B0F-4CFD-8A47-85DA-544C3B9C71CA}" type="presParOf" srcId="{0A7535A2-E779-8948-89C2-2F06302E4EA3}" destId="{1CB5C7BF-D6E0-EB4D-9672-A5928C2632D8}" srcOrd="0" destOrd="0" presId="urn:microsoft.com/office/officeart/2005/8/layout/hierarchy5"/>
    <dgm:cxn modelId="{33674B99-F714-3545-A127-DE8014768013}" type="presParOf" srcId="{1CB5C7BF-D6E0-EB4D-9672-A5928C2632D8}" destId="{A8B627A6-FAF7-E248-8269-3876F4F169C4}" srcOrd="0" destOrd="0" presId="urn:microsoft.com/office/officeart/2005/8/layout/hierarchy5"/>
    <dgm:cxn modelId="{955D8F69-F803-CF44-9D49-E42762A74904}" type="presParOf" srcId="{0A7535A2-E779-8948-89C2-2F06302E4EA3}" destId="{02BACB96-4E8D-DD4A-AC55-74EB1450EFAC}" srcOrd="1" destOrd="0" presId="urn:microsoft.com/office/officeart/2005/8/layout/hierarchy5"/>
    <dgm:cxn modelId="{452502D4-8899-534B-BF70-4C3E8F738FC6}" type="presParOf" srcId="{02BACB96-4E8D-DD4A-AC55-74EB1450EFAC}" destId="{B5D299D3-37BD-B74D-B9C5-76D41E4DD7A8}" srcOrd="0" destOrd="0" presId="urn:microsoft.com/office/officeart/2005/8/layout/hierarchy5"/>
    <dgm:cxn modelId="{B6467942-8150-E646-9647-0D2B3C1C2C93}" type="presParOf" srcId="{02BACB96-4E8D-DD4A-AC55-74EB1450EFAC}" destId="{8C06DFEE-7FA6-0244-AD8C-2BB70DFB3962}" srcOrd="1" destOrd="0" presId="urn:microsoft.com/office/officeart/2005/8/layout/hierarchy5"/>
    <dgm:cxn modelId="{EFBB8C72-8FA1-0E47-9AD4-B1DF07C5DAB3}" type="presParOf" srcId="{8C06DFEE-7FA6-0244-AD8C-2BB70DFB3962}" destId="{01DABD58-B5A4-9541-947E-B711F2C2EDEB}" srcOrd="0" destOrd="0" presId="urn:microsoft.com/office/officeart/2005/8/layout/hierarchy5"/>
    <dgm:cxn modelId="{AA6B75E5-8477-474A-8FF4-A839598D7648}" type="presParOf" srcId="{01DABD58-B5A4-9541-947E-B711F2C2EDEB}" destId="{DF498717-B1E0-D84F-997C-54BF7F32E63D}" srcOrd="0" destOrd="0" presId="urn:microsoft.com/office/officeart/2005/8/layout/hierarchy5"/>
    <dgm:cxn modelId="{E0044E24-0B4D-4248-BB2C-6167B2B5A54A}" type="presParOf" srcId="{8C06DFEE-7FA6-0244-AD8C-2BB70DFB3962}" destId="{BB40C87B-5B74-7F4C-B85F-AABA27FA2B54}" srcOrd="1" destOrd="0" presId="urn:microsoft.com/office/officeart/2005/8/layout/hierarchy5"/>
    <dgm:cxn modelId="{D0FB8A77-3C4B-E54A-B3ED-02CB1EC438FE}" type="presParOf" srcId="{BB40C87B-5B74-7F4C-B85F-AABA27FA2B54}" destId="{4B20528B-257F-A44B-A37A-A123487CCA3B}" srcOrd="0" destOrd="0" presId="urn:microsoft.com/office/officeart/2005/8/layout/hierarchy5"/>
    <dgm:cxn modelId="{450A7B6B-419F-FF48-AB98-7730F8FC1FC5}" type="presParOf" srcId="{BB40C87B-5B74-7F4C-B85F-AABA27FA2B54}" destId="{BAAF1AB9-CA9D-4A44-92BE-28F320693453}" srcOrd="1" destOrd="0" presId="urn:microsoft.com/office/officeart/2005/8/layout/hierarchy5"/>
    <dgm:cxn modelId="{F4DA208F-941C-1F4F-90F8-CFC116E175EC}" type="presParOf" srcId="{16E844B3-74D0-0F4B-928C-FBA0A6E5A123}" destId="{68415E62-F3AB-F143-9022-815312956A53}" srcOrd="2" destOrd="0" presId="urn:microsoft.com/office/officeart/2005/8/layout/hierarchy5"/>
    <dgm:cxn modelId="{8867C0F6-FF42-C946-B22B-AC938CB6E6BE}" type="presParOf" srcId="{68415E62-F3AB-F143-9022-815312956A53}" destId="{F7B4037D-3816-B847-B811-3A6B9585DF95}" srcOrd="0" destOrd="0" presId="urn:microsoft.com/office/officeart/2005/8/layout/hierarchy5"/>
    <dgm:cxn modelId="{F75E53E3-2FC7-3A43-96FE-E3234FF89A2F}" type="presParOf" srcId="{16E844B3-74D0-0F4B-928C-FBA0A6E5A123}" destId="{0AB9D0E7-14DD-4647-85FF-3D58A1394DBC}" srcOrd="3" destOrd="0" presId="urn:microsoft.com/office/officeart/2005/8/layout/hierarchy5"/>
    <dgm:cxn modelId="{74D7368D-2EDC-D044-BD45-34C68F743BD2}" type="presParOf" srcId="{0AB9D0E7-14DD-4647-85FF-3D58A1394DBC}" destId="{1EDADDE1-9505-104F-B97F-1FAAC65D286A}" srcOrd="0" destOrd="0" presId="urn:microsoft.com/office/officeart/2005/8/layout/hierarchy5"/>
    <dgm:cxn modelId="{911C3C82-F82E-8E4E-B860-FA7D53C72ED0}" type="presParOf" srcId="{0AB9D0E7-14DD-4647-85FF-3D58A1394DBC}" destId="{092484AC-1593-F64B-944D-B917DE1F75C9}" srcOrd="1" destOrd="0" presId="urn:microsoft.com/office/officeart/2005/8/layout/hierarchy5"/>
    <dgm:cxn modelId="{4D6A83E1-8C26-F14F-9F98-1119953FF48B}" type="presParOf" srcId="{16E844B3-74D0-0F4B-928C-FBA0A6E5A123}" destId="{F82253E5-12DF-074B-BE98-DB14F91CDD4C}" srcOrd="4" destOrd="0" presId="urn:microsoft.com/office/officeart/2005/8/layout/hierarchy5"/>
    <dgm:cxn modelId="{53648B2B-C21B-514F-B515-26A850EA6BA7}" type="presParOf" srcId="{F82253E5-12DF-074B-BE98-DB14F91CDD4C}" destId="{CB1E2AB5-30BE-1D41-B7D5-9CF072C19EB7}" srcOrd="0" destOrd="0" presId="urn:microsoft.com/office/officeart/2005/8/layout/hierarchy5"/>
    <dgm:cxn modelId="{18AE2150-82A7-C349-9129-DCF4229207F1}" type="presParOf" srcId="{16E844B3-74D0-0F4B-928C-FBA0A6E5A123}" destId="{29910781-85E9-7A4E-AA2A-7D52CE4056D5}" srcOrd="5" destOrd="0" presId="urn:microsoft.com/office/officeart/2005/8/layout/hierarchy5"/>
    <dgm:cxn modelId="{C2686BD4-75B3-504E-B3CD-249FA7F5DFBC}" type="presParOf" srcId="{29910781-85E9-7A4E-AA2A-7D52CE4056D5}" destId="{7EDF7105-4280-9247-BF0D-D625E2E09CCA}" srcOrd="0" destOrd="0" presId="urn:microsoft.com/office/officeart/2005/8/layout/hierarchy5"/>
    <dgm:cxn modelId="{4AE30152-0F90-F144-B594-4DB903ECD3D6}" type="presParOf" srcId="{29910781-85E9-7A4E-AA2A-7D52CE4056D5}" destId="{093383A4-702B-8B43-9D61-6892295C11C6}" srcOrd="1" destOrd="0" presId="urn:microsoft.com/office/officeart/2005/8/layout/hierarchy5"/>
    <dgm:cxn modelId="{451018B0-B5F4-9C49-9274-C37C138B1B62}" type="presParOf" srcId="{16E844B3-74D0-0F4B-928C-FBA0A6E5A123}" destId="{54383555-C5D4-E544-ABF1-081FEB880ED8}" srcOrd="6" destOrd="0" presId="urn:microsoft.com/office/officeart/2005/8/layout/hierarchy5"/>
    <dgm:cxn modelId="{C3FB3862-E016-494F-84BD-73EB3F17D086}" type="presParOf" srcId="{54383555-C5D4-E544-ABF1-081FEB880ED8}" destId="{0DD6AD79-E65E-A547-9BD7-2214B666B816}" srcOrd="0" destOrd="0" presId="urn:microsoft.com/office/officeart/2005/8/layout/hierarchy5"/>
    <dgm:cxn modelId="{D29F9715-0BE0-CE45-B078-AA07900BE839}" type="presParOf" srcId="{16E844B3-74D0-0F4B-928C-FBA0A6E5A123}" destId="{30A27ACA-8670-AD4F-B3CE-85A4E36459AD}" srcOrd="7" destOrd="0" presId="urn:microsoft.com/office/officeart/2005/8/layout/hierarchy5"/>
    <dgm:cxn modelId="{4A29BDCB-201B-3E43-99F2-BF5E2A02BA33}" type="presParOf" srcId="{30A27ACA-8670-AD4F-B3CE-85A4E36459AD}" destId="{CB3DA9E0-930A-CC40-B603-6C076F71A9AF}" srcOrd="0" destOrd="0" presId="urn:microsoft.com/office/officeart/2005/8/layout/hierarchy5"/>
    <dgm:cxn modelId="{234C08AF-0107-884D-A8D0-215378C587F2}" type="presParOf" srcId="{30A27ACA-8670-AD4F-B3CE-85A4E36459AD}" destId="{524A05C7-F27F-1D4D-8DED-692A647D64B8}" srcOrd="1" destOrd="0" presId="urn:microsoft.com/office/officeart/2005/8/layout/hierarchy5"/>
    <dgm:cxn modelId="{2C2020EC-57FC-4241-90FB-0AF45DF1A1BA}" type="presParOf" srcId="{B235BB3D-2B5F-4A43-BF46-39A4B2BF7137}" destId="{23AFEBCC-2790-AF45-A7E2-C23C0410A64D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257DC8-66E4-4642-AD06-3160C1596B88}" type="doc">
      <dgm:prSet loTypeId="urn:microsoft.com/office/officeart/2005/8/layout/hierarchy5" loCatId="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5B5CE222-816B-7240-BCC0-D46156E28315}">
      <dgm:prSet phldrT="[Text]"/>
      <dgm:spPr/>
      <dgm:t>
        <a:bodyPr/>
        <a:lstStyle/>
        <a:p>
          <a:r>
            <a:rPr lang="en-US" dirty="0"/>
            <a:t>DOI</a:t>
          </a:r>
        </a:p>
      </dgm:t>
    </dgm:pt>
    <dgm:pt modelId="{F298FEAA-D864-A046-B22F-9DFA65824402}" type="parTrans" cxnId="{4D9A2B55-DCB7-8E42-A878-8D76AC434E21}">
      <dgm:prSet/>
      <dgm:spPr/>
      <dgm:t>
        <a:bodyPr/>
        <a:lstStyle/>
        <a:p>
          <a:endParaRPr lang="en-US"/>
        </a:p>
      </dgm:t>
    </dgm:pt>
    <dgm:pt modelId="{6EC460BF-0F58-8347-B7D2-D680E4C27C54}" type="sibTrans" cxnId="{4D9A2B55-DCB7-8E42-A878-8D76AC434E21}">
      <dgm:prSet/>
      <dgm:spPr/>
      <dgm:t>
        <a:bodyPr/>
        <a:lstStyle/>
        <a:p>
          <a:endParaRPr lang="en-US"/>
        </a:p>
      </dgm:t>
    </dgm:pt>
    <dgm:pt modelId="{BF53C7D6-6081-F149-9016-4C8D869EFBA4}" type="asst">
      <dgm:prSet phldrT="[Text]"/>
      <dgm:spPr/>
      <dgm:t>
        <a:bodyPr/>
        <a:lstStyle/>
        <a:p>
          <a:r>
            <a:rPr lang="en-US" dirty="0"/>
            <a:t>USGS</a:t>
          </a:r>
        </a:p>
      </dgm:t>
    </dgm:pt>
    <dgm:pt modelId="{6B73FDD8-5FD0-1947-AAC8-6761178AEB1F}" type="parTrans" cxnId="{5853F74B-B6C9-0A4B-BA78-E0CEEFE93049}">
      <dgm:prSet/>
      <dgm:spPr/>
      <dgm:t>
        <a:bodyPr/>
        <a:lstStyle/>
        <a:p>
          <a:endParaRPr lang="en-US"/>
        </a:p>
      </dgm:t>
    </dgm:pt>
    <dgm:pt modelId="{7C404F1C-4796-3041-A40B-C9F260606B2E}" type="sibTrans" cxnId="{5853F74B-B6C9-0A4B-BA78-E0CEEFE93049}">
      <dgm:prSet/>
      <dgm:spPr/>
      <dgm:t>
        <a:bodyPr/>
        <a:lstStyle/>
        <a:p>
          <a:endParaRPr lang="en-US"/>
        </a:p>
      </dgm:t>
    </dgm:pt>
    <dgm:pt modelId="{2345D662-A275-904C-A79D-8B6A7D9BA37A}">
      <dgm:prSet phldrT="[Text]"/>
      <dgm:spPr/>
      <dgm:t>
        <a:bodyPr/>
        <a:lstStyle/>
        <a:p>
          <a:r>
            <a:rPr lang="en-US" dirty="0"/>
            <a:t>Core Science Systems Mission Area</a:t>
          </a:r>
        </a:p>
      </dgm:t>
    </dgm:pt>
    <dgm:pt modelId="{E15AEA52-4252-1A42-85E5-F7D1C42CAA13}" type="parTrans" cxnId="{23960287-A56D-7D46-AA28-167D7A6D6312}">
      <dgm:prSet/>
      <dgm:spPr/>
      <dgm:t>
        <a:bodyPr/>
        <a:lstStyle/>
        <a:p>
          <a:endParaRPr lang="en-US"/>
        </a:p>
      </dgm:t>
    </dgm:pt>
    <dgm:pt modelId="{42D327CE-7878-D149-901F-C7CAFE42D37A}" type="sibTrans" cxnId="{23960287-A56D-7D46-AA28-167D7A6D6312}">
      <dgm:prSet/>
      <dgm:spPr/>
      <dgm:t>
        <a:bodyPr/>
        <a:lstStyle/>
        <a:p>
          <a:endParaRPr lang="en-US"/>
        </a:p>
      </dgm:t>
    </dgm:pt>
    <dgm:pt modelId="{E25BC299-CC7E-CE43-A432-63F084FD040C}">
      <dgm:prSet phldrT="[Text]"/>
      <dgm:spPr/>
      <dgm:t>
        <a:bodyPr/>
        <a:lstStyle/>
        <a:p>
          <a:r>
            <a:rPr lang="en-US" dirty="0"/>
            <a:t>FWS</a:t>
          </a:r>
        </a:p>
      </dgm:t>
    </dgm:pt>
    <dgm:pt modelId="{53EB3B48-0357-3A49-8AE6-20EEE0E830F1}" type="parTrans" cxnId="{592E12AE-F762-4748-B851-DD916984F7C7}">
      <dgm:prSet/>
      <dgm:spPr/>
      <dgm:t>
        <a:bodyPr/>
        <a:lstStyle/>
        <a:p>
          <a:endParaRPr lang="en-US"/>
        </a:p>
      </dgm:t>
    </dgm:pt>
    <dgm:pt modelId="{FEED4298-6E9C-8044-9063-FBA3E817D729}" type="sibTrans" cxnId="{592E12AE-F762-4748-B851-DD916984F7C7}">
      <dgm:prSet/>
      <dgm:spPr/>
      <dgm:t>
        <a:bodyPr/>
        <a:lstStyle/>
        <a:p>
          <a:endParaRPr lang="en-US"/>
        </a:p>
      </dgm:t>
    </dgm:pt>
    <dgm:pt modelId="{9484294B-5954-9B41-B657-DF201A88FE11}">
      <dgm:prSet phldrT="[Text]"/>
      <dgm:spPr/>
      <dgm:t>
        <a:bodyPr/>
        <a:lstStyle/>
        <a:p>
          <a:r>
            <a:rPr lang="en-US" dirty="0"/>
            <a:t>NPS</a:t>
          </a:r>
        </a:p>
      </dgm:t>
    </dgm:pt>
    <dgm:pt modelId="{69B2C0EC-EB9C-3A40-8C2A-C393BAAB266D}" type="parTrans" cxnId="{22A99B3E-AB04-4C4B-8DE2-6D2323440EB4}">
      <dgm:prSet/>
      <dgm:spPr/>
      <dgm:t>
        <a:bodyPr/>
        <a:lstStyle/>
        <a:p>
          <a:endParaRPr lang="en-US"/>
        </a:p>
      </dgm:t>
    </dgm:pt>
    <dgm:pt modelId="{6EA7A3B8-F5E6-C449-9D01-EA331EF45D49}" type="sibTrans" cxnId="{22A99B3E-AB04-4C4B-8DE2-6D2323440EB4}">
      <dgm:prSet/>
      <dgm:spPr/>
      <dgm:t>
        <a:bodyPr/>
        <a:lstStyle/>
        <a:p>
          <a:endParaRPr lang="en-US"/>
        </a:p>
      </dgm:t>
    </dgm:pt>
    <dgm:pt modelId="{52F31D5D-9902-BD4C-8B0E-89F68D14E794}">
      <dgm:prSet phldrT="[Text]"/>
      <dgm:spPr/>
      <dgm:t>
        <a:bodyPr/>
        <a:lstStyle/>
        <a:p>
          <a:r>
            <a:rPr lang="en-US" dirty="0"/>
            <a:t>Science Analytics and Synthesis Organization</a:t>
          </a:r>
        </a:p>
      </dgm:t>
    </dgm:pt>
    <dgm:pt modelId="{5D02E76A-81EA-7F42-B258-3D0FF6751A9F}" type="parTrans" cxnId="{726462BA-A967-8940-86A4-5BB91B2CDFF8}">
      <dgm:prSet/>
      <dgm:spPr/>
      <dgm:t>
        <a:bodyPr/>
        <a:lstStyle/>
        <a:p>
          <a:endParaRPr lang="en-US"/>
        </a:p>
      </dgm:t>
    </dgm:pt>
    <dgm:pt modelId="{39B66535-C4C0-E442-A2FA-F7D05E76CBEE}" type="sibTrans" cxnId="{726462BA-A967-8940-86A4-5BB91B2CDFF8}">
      <dgm:prSet/>
      <dgm:spPr/>
      <dgm:t>
        <a:bodyPr/>
        <a:lstStyle/>
        <a:p>
          <a:endParaRPr lang="en-US"/>
        </a:p>
      </dgm:t>
    </dgm:pt>
    <dgm:pt modelId="{3C4BCF35-5DCE-B243-B9CE-CC23FC2BC1E0}">
      <dgm:prSet phldrT="[Text]"/>
      <dgm:spPr/>
      <dgm:t>
        <a:bodyPr/>
        <a:lstStyle/>
        <a:p>
          <a:r>
            <a:rPr lang="en-US" dirty="0"/>
            <a:t>Advanced Research Computing Team</a:t>
          </a:r>
        </a:p>
      </dgm:t>
    </dgm:pt>
    <dgm:pt modelId="{0FE389BE-FCC7-664D-AE95-F84E025470A3}" type="parTrans" cxnId="{1BCC4287-79AC-5C41-8262-AD6AF2E8DF0E}">
      <dgm:prSet/>
      <dgm:spPr/>
      <dgm:t>
        <a:bodyPr/>
        <a:lstStyle/>
        <a:p>
          <a:endParaRPr lang="en-US"/>
        </a:p>
      </dgm:t>
    </dgm:pt>
    <dgm:pt modelId="{5A811783-4F6F-EC4F-A940-B8F1DA5926A2}" type="sibTrans" cxnId="{1BCC4287-79AC-5C41-8262-AD6AF2E8DF0E}">
      <dgm:prSet/>
      <dgm:spPr/>
      <dgm:t>
        <a:bodyPr/>
        <a:lstStyle/>
        <a:p>
          <a:endParaRPr lang="en-US"/>
        </a:p>
      </dgm:t>
    </dgm:pt>
    <dgm:pt modelId="{5FA2F50A-1151-A349-886A-51DCFCC2487A}">
      <dgm:prSet phldrT="[Text]"/>
      <dgm:spPr/>
      <dgm:t>
        <a:bodyPr/>
        <a:lstStyle/>
        <a:p>
          <a:r>
            <a:rPr lang="en-US" dirty="0"/>
            <a:t>...</a:t>
          </a:r>
        </a:p>
      </dgm:t>
    </dgm:pt>
    <dgm:pt modelId="{8DD787C7-C5D1-ED4D-838E-252F49880CDC}" type="parTrans" cxnId="{679C538A-27D6-C14F-8FD0-4D4385E995BC}">
      <dgm:prSet/>
      <dgm:spPr/>
      <dgm:t>
        <a:bodyPr/>
        <a:lstStyle/>
        <a:p>
          <a:endParaRPr lang="en-US"/>
        </a:p>
      </dgm:t>
    </dgm:pt>
    <dgm:pt modelId="{6456CFA6-C254-E340-BF5B-7DA8B1424D77}" type="sibTrans" cxnId="{679C538A-27D6-C14F-8FD0-4D4385E995BC}">
      <dgm:prSet/>
      <dgm:spPr/>
      <dgm:t>
        <a:bodyPr/>
        <a:lstStyle/>
        <a:p>
          <a:endParaRPr lang="en-US"/>
        </a:p>
      </dgm:t>
    </dgm:pt>
    <dgm:pt modelId="{B235BB3D-2B5F-4A43-BF46-39A4B2BF7137}" type="pres">
      <dgm:prSet presAssocID="{A4257DC8-66E4-4642-AD06-3160C1596B88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D0B4140-7F9A-DE46-821C-38C397BC44DA}" type="pres">
      <dgm:prSet presAssocID="{A4257DC8-66E4-4642-AD06-3160C1596B88}" presName="hierFlow" presStyleCnt="0"/>
      <dgm:spPr/>
    </dgm:pt>
    <dgm:pt modelId="{7CBD1C04-F55D-8747-B302-2D16372242DC}" type="pres">
      <dgm:prSet presAssocID="{A4257DC8-66E4-4642-AD06-3160C1596B88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9A388EF2-B6E0-A247-9F0C-887210A7646C}" type="pres">
      <dgm:prSet presAssocID="{5B5CE222-816B-7240-BCC0-D46156E28315}" presName="Name17" presStyleCnt="0"/>
      <dgm:spPr/>
    </dgm:pt>
    <dgm:pt modelId="{49F9306F-C385-5943-B91B-DCA3FAA93711}" type="pres">
      <dgm:prSet presAssocID="{5B5CE222-816B-7240-BCC0-D46156E28315}" presName="level1Shape" presStyleLbl="node0" presStyleIdx="0" presStyleCnt="1">
        <dgm:presLayoutVars>
          <dgm:chPref val="3"/>
        </dgm:presLayoutVars>
      </dgm:prSet>
      <dgm:spPr/>
    </dgm:pt>
    <dgm:pt modelId="{16E844B3-74D0-0F4B-928C-FBA0A6E5A123}" type="pres">
      <dgm:prSet presAssocID="{5B5CE222-816B-7240-BCC0-D46156E28315}" presName="hierChild2" presStyleCnt="0"/>
      <dgm:spPr/>
    </dgm:pt>
    <dgm:pt modelId="{63EF1666-4AC3-5445-8C2D-33E0B3238F6E}" type="pres">
      <dgm:prSet presAssocID="{6B73FDD8-5FD0-1947-AAC8-6761178AEB1F}" presName="Name25" presStyleLbl="parChTrans1D2" presStyleIdx="0" presStyleCnt="4"/>
      <dgm:spPr/>
    </dgm:pt>
    <dgm:pt modelId="{C450E5D2-66D4-8B49-A742-64278502B06A}" type="pres">
      <dgm:prSet presAssocID="{6B73FDD8-5FD0-1947-AAC8-6761178AEB1F}" presName="connTx" presStyleLbl="parChTrans1D2" presStyleIdx="0" presStyleCnt="4"/>
      <dgm:spPr/>
    </dgm:pt>
    <dgm:pt modelId="{FCB288AA-771E-9645-A812-508AFF854BF8}" type="pres">
      <dgm:prSet presAssocID="{BF53C7D6-6081-F149-9016-4C8D869EFBA4}" presName="Name30" presStyleCnt="0"/>
      <dgm:spPr/>
    </dgm:pt>
    <dgm:pt modelId="{9948D418-0041-954D-9C87-9C99A13CDFD8}" type="pres">
      <dgm:prSet presAssocID="{BF53C7D6-6081-F149-9016-4C8D869EFBA4}" presName="level2Shape" presStyleLbl="asst1" presStyleIdx="0" presStyleCnt="1"/>
      <dgm:spPr/>
    </dgm:pt>
    <dgm:pt modelId="{977F85E3-0B96-214C-B03F-AE8D1203BC72}" type="pres">
      <dgm:prSet presAssocID="{BF53C7D6-6081-F149-9016-4C8D869EFBA4}" presName="hierChild3" presStyleCnt="0"/>
      <dgm:spPr/>
    </dgm:pt>
    <dgm:pt modelId="{F6C63D3D-7B95-7248-9333-D910DE80AA83}" type="pres">
      <dgm:prSet presAssocID="{E15AEA52-4252-1A42-85E5-F7D1C42CAA13}" presName="Name25" presStyleLbl="parChTrans1D3" presStyleIdx="0" presStyleCnt="1"/>
      <dgm:spPr/>
    </dgm:pt>
    <dgm:pt modelId="{7D323DD0-8834-AA43-A66F-361B676BB9D0}" type="pres">
      <dgm:prSet presAssocID="{E15AEA52-4252-1A42-85E5-F7D1C42CAA13}" presName="connTx" presStyleLbl="parChTrans1D3" presStyleIdx="0" presStyleCnt="1"/>
      <dgm:spPr/>
    </dgm:pt>
    <dgm:pt modelId="{E37BC875-50BA-9B4E-BAE2-1D2C83F3E59F}" type="pres">
      <dgm:prSet presAssocID="{2345D662-A275-904C-A79D-8B6A7D9BA37A}" presName="Name30" presStyleCnt="0"/>
      <dgm:spPr/>
    </dgm:pt>
    <dgm:pt modelId="{34F5B03A-6B5E-304B-A0EC-428890A7B847}" type="pres">
      <dgm:prSet presAssocID="{2345D662-A275-904C-A79D-8B6A7D9BA37A}" presName="level2Shape" presStyleLbl="node3" presStyleIdx="0" presStyleCnt="1"/>
      <dgm:spPr/>
    </dgm:pt>
    <dgm:pt modelId="{0A7535A2-E779-8948-89C2-2F06302E4EA3}" type="pres">
      <dgm:prSet presAssocID="{2345D662-A275-904C-A79D-8B6A7D9BA37A}" presName="hierChild3" presStyleCnt="0"/>
      <dgm:spPr/>
    </dgm:pt>
    <dgm:pt modelId="{1CB5C7BF-D6E0-EB4D-9672-A5928C2632D8}" type="pres">
      <dgm:prSet presAssocID="{5D02E76A-81EA-7F42-B258-3D0FF6751A9F}" presName="Name25" presStyleLbl="parChTrans1D4" presStyleIdx="0" presStyleCnt="2"/>
      <dgm:spPr/>
    </dgm:pt>
    <dgm:pt modelId="{A8B627A6-FAF7-E248-8269-3876F4F169C4}" type="pres">
      <dgm:prSet presAssocID="{5D02E76A-81EA-7F42-B258-3D0FF6751A9F}" presName="connTx" presStyleLbl="parChTrans1D4" presStyleIdx="0" presStyleCnt="2"/>
      <dgm:spPr/>
    </dgm:pt>
    <dgm:pt modelId="{02BACB96-4E8D-DD4A-AC55-74EB1450EFAC}" type="pres">
      <dgm:prSet presAssocID="{52F31D5D-9902-BD4C-8B0E-89F68D14E794}" presName="Name30" presStyleCnt="0"/>
      <dgm:spPr/>
    </dgm:pt>
    <dgm:pt modelId="{B5D299D3-37BD-B74D-B9C5-76D41E4DD7A8}" type="pres">
      <dgm:prSet presAssocID="{52F31D5D-9902-BD4C-8B0E-89F68D14E794}" presName="level2Shape" presStyleLbl="node4" presStyleIdx="0" presStyleCnt="2"/>
      <dgm:spPr/>
    </dgm:pt>
    <dgm:pt modelId="{8C06DFEE-7FA6-0244-AD8C-2BB70DFB3962}" type="pres">
      <dgm:prSet presAssocID="{52F31D5D-9902-BD4C-8B0E-89F68D14E794}" presName="hierChild3" presStyleCnt="0"/>
      <dgm:spPr/>
    </dgm:pt>
    <dgm:pt modelId="{01DABD58-B5A4-9541-947E-B711F2C2EDEB}" type="pres">
      <dgm:prSet presAssocID="{0FE389BE-FCC7-664D-AE95-F84E025470A3}" presName="Name25" presStyleLbl="parChTrans1D4" presStyleIdx="1" presStyleCnt="2"/>
      <dgm:spPr/>
    </dgm:pt>
    <dgm:pt modelId="{DF498717-B1E0-D84F-997C-54BF7F32E63D}" type="pres">
      <dgm:prSet presAssocID="{0FE389BE-FCC7-664D-AE95-F84E025470A3}" presName="connTx" presStyleLbl="parChTrans1D4" presStyleIdx="1" presStyleCnt="2"/>
      <dgm:spPr/>
    </dgm:pt>
    <dgm:pt modelId="{BB40C87B-5B74-7F4C-B85F-AABA27FA2B54}" type="pres">
      <dgm:prSet presAssocID="{3C4BCF35-5DCE-B243-B9CE-CC23FC2BC1E0}" presName="Name30" presStyleCnt="0"/>
      <dgm:spPr/>
    </dgm:pt>
    <dgm:pt modelId="{4B20528B-257F-A44B-A37A-A123487CCA3B}" type="pres">
      <dgm:prSet presAssocID="{3C4BCF35-5DCE-B243-B9CE-CC23FC2BC1E0}" presName="level2Shape" presStyleLbl="node4" presStyleIdx="1" presStyleCnt="2"/>
      <dgm:spPr/>
    </dgm:pt>
    <dgm:pt modelId="{BAAF1AB9-CA9D-4A44-92BE-28F320693453}" type="pres">
      <dgm:prSet presAssocID="{3C4BCF35-5DCE-B243-B9CE-CC23FC2BC1E0}" presName="hierChild3" presStyleCnt="0"/>
      <dgm:spPr/>
    </dgm:pt>
    <dgm:pt modelId="{68415E62-F3AB-F143-9022-815312956A53}" type="pres">
      <dgm:prSet presAssocID="{53EB3B48-0357-3A49-8AE6-20EEE0E830F1}" presName="Name25" presStyleLbl="parChTrans1D2" presStyleIdx="1" presStyleCnt="4"/>
      <dgm:spPr/>
    </dgm:pt>
    <dgm:pt modelId="{F7B4037D-3816-B847-B811-3A6B9585DF95}" type="pres">
      <dgm:prSet presAssocID="{53EB3B48-0357-3A49-8AE6-20EEE0E830F1}" presName="connTx" presStyleLbl="parChTrans1D2" presStyleIdx="1" presStyleCnt="4"/>
      <dgm:spPr/>
    </dgm:pt>
    <dgm:pt modelId="{0AB9D0E7-14DD-4647-85FF-3D58A1394DBC}" type="pres">
      <dgm:prSet presAssocID="{E25BC299-CC7E-CE43-A432-63F084FD040C}" presName="Name30" presStyleCnt="0"/>
      <dgm:spPr/>
    </dgm:pt>
    <dgm:pt modelId="{1EDADDE1-9505-104F-B97F-1FAAC65D286A}" type="pres">
      <dgm:prSet presAssocID="{E25BC299-CC7E-CE43-A432-63F084FD040C}" presName="level2Shape" presStyleLbl="node2" presStyleIdx="0" presStyleCnt="3"/>
      <dgm:spPr/>
    </dgm:pt>
    <dgm:pt modelId="{092484AC-1593-F64B-944D-B917DE1F75C9}" type="pres">
      <dgm:prSet presAssocID="{E25BC299-CC7E-CE43-A432-63F084FD040C}" presName="hierChild3" presStyleCnt="0"/>
      <dgm:spPr/>
    </dgm:pt>
    <dgm:pt modelId="{F82253E5-12DF-074B-BE98-DB14F91CDD4C}" type="pres">
      <dgm:prSet presAssocID="{69B2C0EC-EB9C-3A40-8C2A-C393BAAB266D}" presName="Name25" presStyleLbl="parChTrans1D2" presStyleIdx="2" presStyleCnt="4"/>
      <dgm:spPr/>
    </dgm:pt>
    <dgm:pt modelId="{CB1E2AB5-30BE-1D41-B7D5-9CF072C19EB7}" type="pres">
      <dgm:prSet presAssocID="{69B2C0EC-EB9C-3A40-8C2A-C393BAAB266D}" presName="connTx" presStyleLbl="parChTrans1D2" presStyleIdx="2" presStyleCnt="4"/>
      <dgm:spPr/>
    </dgm:pt>
    <dgm:pt modelId="{29910781-85E9-7A4E-AA2A-7D52CE4056D5}" type="pres">
      <dgm:prSet presAssocID="{9484294B-5954-9B41-B657-DF201A88FE11}" presName="Name30" presStyleCnt="0"/>
      <dgm:spPr/>
    </dgm:pt>
    <dgm:pt modelId="{7EDF7105-4280-9247-BF0D-D625E2E09CCA}" type="pres">
      <dgm:prSet presAssocID="{9484294B-5954-9B41-B657-DF201A88FE11}" presName="level2Shape" presStyleLbl="node2" presStyleIdx="1" presStyleCnt="3"/>
      <dgm:spPr/>
    </dgm:pt>
    <dgm:pt modelId="{093383A4-702B-8B43-9D61-6892295C11C6}" type="pres">
      <dgm:prSet presAssocID="{9484294B-5954-9B41-B657-DF201A88FE11}" presName="hierChild3" presStyleCnt="0"/>
      <dgm:spPr/>
    </dgm:pt>
    <dgm:pt modelId="{54383555-C5D4-E544-ABF1-081FEB880ED8}" type="pres">
      <dgm:prSet presAssocID="{8DD787C7-C5D1-ED4D-838E-252F49880CDC}" presName="Name25" presStyleLbl="parChTrans1D2" presStyleIdx="3" presStyleCnt="4"/>
      <dgm:spPr/>
    </dgm:pt>
    <dgm:pt modelId="{0DD6AD79-E65E-A547-9BD7-2214B666B816}" type="pres">
      <dgm:prSet presAssocID="{8DD787C7-C5D1-ED4D-838E-252F49880CDC}" presName="connTx" presStyleLbl="parChTrans1D2" presStyleIdx="3" presStyleCnt="4"/>
      <dgm:spPr/>
    </dgm:pt>
    <dgm:pt modelId="{30A27ACA-8670-AD4F-B3CE-85A4E36459AD}" type="pres">
      <dgm:prSet presAssocID="{5FA2F50A-1151-A349-886A-51DCFCC2487A}" presName="Name30" presStyleCnt="0"/>
      <dgm:spPr/>
    </dgm:pt>
    <dgm:pt modelId="{CB3DA9E0-930A-CC40-B603-6C076F71A9AF}" type="pres">
      <dgm:prSet presAssocID="{5FA2F50A-1151-A349-886A-51DCFCC2487A}" presName="level2Shape" presStyleLbl="node2" presStyleIdx="2" presStyleCnt="3"/>
      <dgm:spPr/>
    </dgm:pt>
    <dgm:pt modelId="{524A05C7-F27F-1D4D-8DED-692A647D64B8}" type="pres">
      <dgm:prSet presAssocID="{5FA2F50A-1151-A349-886A-51DCFCC2487A}" presName="hierChild3" presStyleCnt="0"/>
      <dgm:spPr/>
    </dgm:pt>
    <dgm:pt modelId="{23AFEBCC-2790-AF45-A7E2-C23C0410A64D}" type="pres">
      <dgm:prSet presAssocID="{A4257DC8-66E4-4642-AD06-3160C1596B88}" presName="bgShapesFlow" presStyleCnt="0"/>
      <dgm:spPr/>
    </dgm:pt>
  </dgm:ptLst>
  <dgm:cxnLst>
    <dgm:cxn modelId="{D0891408-59C6-304D-A8D3-E74C9FCEA9F2}" type="presOf" srcId="{0FE389BE-FCC7-664D-AE95-F84E025470A3}" destId="{01DABD58-B5A4-9541-947E-B711F2C2EDEB}" srcOrd="0" destOrd="0" presId="urn:microsoft.com/office/officeart/2005/8/layout/hierarchy5"/>
    <dgm:cxn modelId="{DA12BD09-FCF3-BC4A-9D68-8DA9D104BD46}" type="presOf" srcId="{53EB3B48-0357-3A49-8AE6-20EEE0E830F1}" destId="{68415E62-F3AB-F143-9022-815312956A53}" srcOrd="0" destOrd="0" presId="urn:microsoft.com/office/officeart/2005/8/layout/hierarchy5"/>
    <dgm:cxn modelId="{263E9C12-6F4F-0840-A4E6-8DF151F927F4}" type="presOf" srcId="{5FA2F50A-1151-A349-886A-51DCFCC2487A}" destId="{CB3DA9E0-930A-CC40-B603-6C076F71A9AF}" srcOrd="0" destOrd="0" presId="urn:microsoft.com/office/officeart/2005/8/layout/hierarchy5"/>
    <dgm:cxn modelId="{72CFFB25-8D11-3645-8BF9-D8D8E346D4A1}" type="presOf" srcId="{0FE389BE-FCC7-664D-AE95-F84E025470A3}" destId="{DF498717-B1E0-D84F-997C-54BF7F32E63D}" srcOrd="1" destOrd="0" presId="urn:microsoft.com/office/officeart/2005/8/layout/hierarchy5"/>
    <dgm:cxn modelId="{BE5DDF37-AC7B-194F-861F-DA78307B14B7}" type="presOf" srcId="{6B73FDD8-5FD0-1947-AAC8-6761178AEB1F}" destId="{C450E5D2-66D4-8B49-A742-64278502B06A}" srcOrd="1" destOrd="0" presId="urn:microsoft.com/office/officeart/2005/8/layout/hierarchy5"/>
    <dgm:cxn modelId="{22A99B3E-AB04-4C4B-8DE2-6D2323440EB4}" srcId="{5B5CE222-816B-7240-BCC0-D46156E28315}" destId="{9484294B-5954-9B41-B657-DF201A88FE11}" srcOrd="2" destOrd="0" parTransId="{69B2C0EC-EB9C-3A40-8C2A-C393BAAB266D}" sibTransId="{6EA7A3B8-F5E6-C449-9D01-EA331EF45D49}"/>
    <dgm:cxn modelId="{B030B248-657C-664A-A697-C30CD6B3BD22}" type="presOf" srcId="{69B2C0EC-EB9C-3A40-8C2A-C393BAAB266D}" destId="{CB1E2AB5-30BE-1D41-B7D5-9CF072C19EB7}" srcOrd="1" destOrd="0" presId="urn:microsoft.com/office/officeart/2005/8/layout/hierarchy5"/>
    <dgm:cxn modelId="{F55E004A-67B4-4340-A427-6DEA26F11CBB}" type="presOf" srcId="{52F31D5D-9902-BD4C-8B0E-89F68D14E794}" destId="{B5D299D3-37BD-B74D-B9C5-76D41E4DD7A8}" srcOrd="0" destOrd="0" presId="urn:microsoft.com/office/officeart/2005/8/layout/hierarchy5"/>
    <dgm:cxn modelId="{5853F74B-B6C9-0A4B-BA78-E0CEEFE93049}" srcId="{5B5CE222-816B-7240-BCC0-D46156E28315}" destId="{BF53C7D6-6081-F149-9016-4C8D869EFBA4}" srcOrd="0" destOrd="0" parTransId="{6B73FDD8-5FD0-1947-AAC8-6761178AEB1F}" sibTransId="{7C404F1C-4796-3041-A40B-C9F260606B2E}"/>
    <dgm:cxn modelId="{B52B004F-805C-F449-9BDA-CE59380408BE}" type="presOf" srcId="{BF53C7D6-6081-F149-9016-4C8D869EFBA4}" destId="{9948D418-0041-954D-9C87-9C99A13CDFD8}" srcOrd="0" destOrd="0" presId="urn:microsoft.com/office/officeart/2005/8/layout/hierarchy5"/>
    <dgm:cxn modelId="{4D9A2B55-DCB7-8E42-A878-8D76AC434E21}" srcId="{A4257DC8-66E4-4642-AD06-3160C1596B88}" destId="{5B5CE222-816B-7240-BCC0-D46156E28315}" srcOrd="0" destOrd="0" parTransId="{F298FEAA-D864-A046-B22F-9DFA65824402}" sibTransId="{6EC460BF-0F58-8347-B7D2-D680E4C27C54}"/>
    <dgm:cxn modelId="{80991B65-734B-5E46-B27F-C60C8C26AA27}" type="presOf" srcId="{53EB3B48-0357-3A49-8AE6-20EEE0E830F1}" destId="{F7B4037D-3816-B847-B811-3A6B9585DF95}" srcOrd="1" destOrd="0" presId="urn:microsoft.com/office/officeart/2005/8/layout/hierarchy5"/>
    <dgm:cxn modelId="{1294B56A-EEEB-4948-846B-8ADD39A023E2}" type="presOf" srcId="{5B5CE222-816B-7240-BCC0-D46156E28315}" destId="{49F9306F-C385-5943-B91B-DCA3FAA93711}" srcOrd="0" destOrd="0" presId="urn:microsoft.com/office/officeart/2005/8/layout/hierarchy5"/>
    <dgm:cxn modelId="{62556477-650B-3740-B829-36F871394456}" type="presOf" srcId="{E15AEA52-4252-1A42-85E5-F7D1C42CAA13}" destId="{F6C63D3D-7B95-7248-9333-D910DE80AA83}" srcOrd="0" destOrd="0" presId="urn:microsoft.com/office/officeart/2005/8/layout/hierarchy5"/>
    <dgm:cxn modelId="{23960287-A56D-7D46-AA28-167D7A6D6312}" srcId="{BF53C7D6-6081-F149-9016-4C8D869EFBA4}" destId="{2345D662-A275-904C-A79D-8B6A7D9BA37A}" srcOrd="0" destOrd="0" parTransId="{E15AEA52-4252-1A42-85E5-F7D1C42CAA13}" sibTransId="{42D327CE-7878-D149-901F-C7CAFE42D37A}"/>
    <dgm:cxn modelId="{1BCC4287-79AC-5C41-8262-AD6AF2E8DF0E}" srcId="{52F31D5D-9902-BD4C-8B0E-89F68D14E794}" destId="{3C4BCF35-5DCE-B243-B9CE-CC23FC2BC1E0}" srcOrd="0" destOrd="0" parTransId="{0FE389BE-FCC7-664D-AE95-F84E025470A3}" sibTransId="{5A811783-4F6F-EC4F-A940-B8F1DA5926A2}"/>
    <dgm:cxn modelId="{BD7A2289-3DD0-4047-80AD-CFACDF358EBD}" type="presOf" srcId="{E15AEA52-4252-1A42-85E5-F7D1C42CAA13}" destId="{7D323DD0-8834-AA43-A66F-361B676BB9D0}" srcOrd="1" destOrd="0" presId="urn:microsoft.com/office/officeart/2005/8/layout/hierarchy5"/>
    <dgm:cxn modelId="{679C538A-27D6-C14F-8FD0-4D4385E995BC}" srcId="{5B5CE222-816B-7240-BCC0-D46156E28315}" destId="{5FA2F50A-1151-A349-886A-51DCFCC2487A}" srcOrd="3" destOrd="0" parTransId="{8DD787C7-C5D1-ED4D-838E-252F49880CDC}" sibTransId="{6456CFA6-C254-E340-BF5B-7DA8B1424D77}"/>
    <dgm:cxn modelId="{05AFA78C-0852-3A4C-B3B5-6B96BBF9BF5D}" type="presOf" srcId="{69B2C0EC-EB9C-3A40-8C2A-C393BAAB266D}" destId="{F82253E5-12DF-074B-BE98-DB14F91CDD4C}" srcOrd="0" destOrd="0" presId="urn:microsoft.com/office/officeart/2005/8/layout/hierarchy5"/>
    <dgm:cxn modelId="{70A7B48D-6996-E849-8BD2-63B9E4AE7A45}" type="presOf" srcId="{E25BC299-CC7E-CE43-A432-63F084FD040C}" destId="{1EDADDE1-9505-104F-B97F-1FAAC65D286A}" srcOrd="0" destOrd="0" presId="urn:microsoft.com/office/officeart/2005/8/layout/hierarchy5"/>
    <dgm:cxn modelId="{547162A2-47AB-E44E-A1F4-8A55E46F9A3C}" type="presOf" srcId="{6B73FDD8-5FD0-1947-AAC8-6761178AEB1F}" destId="{63EF1666-4AC3-5445-8C2D-33E0B3238F6E}" srcOrd="0" destOrd="0" presId="urn:microsoft.com/office/officeart/2005/8/layout/hierarchy5"/>
    <dgm:cxn modelId="{592E12AE-F762-4748-B851-DD916984F7C7}" srcId="{5B5CE222-816B-7240-BCC0-D46156E28315}" destId="{E25BC299-CC7E-CE43-A432-63F084FD040C}" srcOrd="1" destOrd="0" parTransId="{53EB3B48-0357-3A49-8AE6-20EEE0E830F1}" sibTransId="{FEED4298-6E9C-8044-9063-FBA3E817D729}"/>
    <dgm:cxn modelId="{E0A7D5AF-99E0-0B44-A4D5-76A82F866A32}" type="presOf" srcId="{8DD787C7-C5D1-ED4D-838E-252F49880CDC}" destId="{0DD6AD79-E65E-A547-9BD7-2214B666B816}" srcOrd="1" destOrd="0" presId="urn:microsoft.com/office/officeart/2005/8/layout/hierarchy5"/>
    <dgm:cxn modelId="{726462BA-A967-8940-86A4-5BB91B2CDFF8}" srcId="{2345D662-A275-904C-A79D-8B6A7D9BA37A}" destId="{52F31D5D-9902-BD4C-8B0E-89F68D14E794}" srcOrd="0" destOrd="0" parTransId="{5D02E76A-81EA-7F42-B258-3D0FF6751A9F}" sibTransId="{39B66535-C4C0-E442-A2FA-F7D05E76CBEE}"/>
    <dgm:cxn modelId="{832D55C0-1402-3742-B850-12D955EAA177}" type="presOf" srcId="{A4257DC8-66E4-4642-AD06-3160C1596B88}" destId="{B235BB3D-2B5F-4A43-BF46-39A4B2BF7137}" srcOrd="0" destOrd="0" presId="urn:microsoft.com/office/officeart/2005/8/layout/hierarchy5"/>
    <dgm:cxn modelId="{7B3E43CD-4D88-D842-A0F0-2B19F6DD6AE7}" type="presOf" srcId="{8DD787C7-C5D1-ED4D-838E-252F49880CDC}" destId="{54383555-C5D4-E544-ABF1-081FEB880ED8}" srcOrd="0" destOrd="0" presId="urn:microsoft.com/office/officeart/2005/8/layout/hierarchy5"/>
    <dgm:cxn modelId="{217A62D4-BC69-5046-A110-ACC2582FCEE6}" type="presOf" srcId="{5D02E76A-81EA-7F42-B258-3D0FF6751A9F}" destId="{1CB5C7BF-D6E0-EB4D-9672-A5928C2632D8}" srcOrd="0" destOrd="0" presId="urn:microsoft.com/office/officeart/2005/8/layout/hierarchy5"/>
    <dgm:cxn modelId="{ACD01EF8-2982-5244-BDBF-04BBEA163904}" type="presOf" srcId="{2345D662-A275-904C-A79D-8B6A7D9BA37A}" destId="{34F5B03A-6B5E-304B-A0EC-428890A7B847}" srcOrd="0" destOrd="0" presId="urn:microsoft.com/office/officeart/2005/8/layout/hierarchy5"/>
    <dgm:cxn modelId="{6C364CFA-CDDD-8F43-88EA-DF32EA2035C0}" type="presOf" srcId="{3C4BCF35-5DCE-B243-B9CE-CC23FC2BC1E0}" destId="{4B20528B-257F-A44B-A37A-A123487CCA3B}" srcOrd="0" destOrd="0" presId="urn:microsoft.com/office/officeart/2005/8/layout/hierarchy5"/>
    <dgm:cxn modelId="{F70387FB-208F-9F4A-A042-503D5111B340}" type="presOf" srcId="{5D02E76A-81EA-7F42-B258-3D0FF6751A9F}" destId="{A8B627A6-FAF7-E248-8269-3876F4F169C4}" srcOrd="1" destOrd="0" presId="urn:microsoft.com/office/officeart/2005/8/layout/hierarchy5"/>
    <dgm:cxn modelId="{BD1C5CFC-0549-CE47-9E65-71237329BC8C}" type="presOf" srcId="{9484294B-5954-9B41-B657-DF201A88FE11}" destId="{7EDF7105-4280-9247-BF0D-D625E2E09CCA}" srcOrd="0" destOrd="0" presId="urn:microsoft.com/office/officeart/2005/8/layout/hierarchy5"/>
    <dgm:cxn modelId="{CD7BD785-0309-8147-87EF-EDC64AE1C779}" type="presParOf" srcId="{B235BB3D-2B5F-4A43-BF46-39A4B2BF7137}" destId="{5D0B4140-7F9A-DE46-821C-38C397BC44DA}" srcOrd="0" destOrd="0" presId="urn:microsoft.com/office/officeart/2005/8/layout/hierarchy5"/>
    <dgm:cxn modelId="{44B9D5A2-6DB3-2046-853B-7A81C38728A9}" type="presParOf" srcId="{5D0B4140-7F9A-DE46-821C-38C397BC44DA}" destId="{7CBD1C04-F55D-8747-B302-2D16372242DC}" srcOrd="0" destOrd="0" presId="urn:microsoft.com/office/officeart/2005/8/layout/hierarchy5"/>
    <dgm:cxn modelId="{9D6A8E58-012E-284D-A701-E0E24D665832}" type="presParOf" srcId="{7CBD1C04-F55D-8747-B302-2D16372242DC}" destId="{9A388EF2-B6E0-A247-9F0C-887210A7646C}" srcOrd="0" destOrd="0" presId="urn:microsoft.com/office/officeart/2005/8/layout/hierarchy5"/>
    <dgm:cxn modelId="{A2BAA951-D03E-7B46-9F49-6CC76F5538A4}" type="presParOf" srcId="{9A388EF2-B6E0-A247-9F0C-887210A7646C}" destId="{49F9306F-C385-5943-B91B-DCA3FAA93711}" srcOrd="0" destOrd="0" presId="urn:microsoft.com/office/officeart/2005/8/layout/hierarchy5"/>
    <dgm:cxn modelId="{3D12158C-D4D8-7843-810F-1B98879D6B3D}" type="presParOf" srcId="{9A388EF2-B6E0-A247-9F0C-887210A7646C}" destId="{16E844B3-74D0-0F4B-928C-FBA0A6E5A123}" srcOrd="1" destOrd="0" presId="urn:microsoft.com/office/officeart/2005/8/layout/hierarchy5"/>
    <dgm:cxn modelId="{E6FBAF01-3A98-104B-A0BE-EACA9A850A99}" type="presParOf" srcId="{16E844B3-74D0-0F4B-928C-FBA0A6E5A123}" destId="{63EF1666-4AC3-5445-8C2D-33E0B3238F6E}" srcOrd="0" destOrd="0" presId="urn:microsoft.com/office/officeart/2005/8/layout/hierarchy5"/>
    <dgm:cxn modelId="{E4F59878-6C43-6A48-9384-20D6CD276410}" type="presParOf" srcId="{63EF1666-4AC3-5445-8C2D-33E0B3238F6E}" destId="{C450E5D2-66D4-8B49-A742-64278502B06A}" srcOrd="0" destOrd="0" presId="urn:microsoft.com/office/officeart/2005/8/layout/hierarchy5"/>
    <dgm:cxn modelId="{4DC50B3D-7070-424E-A026-5697A4A9BF18}" type="presParOf" srcId="{16E844B3-74D0-0F4B-928C-FBA0A6E5A123}" destId="{FCB288AA-771E-9645-A812-508AFF854BF8}" srcOrd="1" destOrd="0" presId="urn:microsoft.com/office/officeart/2005/8/layout/hierarchy5"/>
    <dgm:cxn modelId="{5AC2B594-13DD-0045-A633-CB6579C90302}" type="presParOf" srcId="{FCB288AA-771E-9645-A812-508AFF854BF8}" destId="{9948D418-0041-954D-9C87-9C99A13CDFD8}" srcOrd="0" destOrd="0" presId="urn:microsoft.com/office/officeart/2005/8/layout/hierarchy5"/>
    <dgm:cxn modelId="{D06DA1D7-5F27-4246-B20B-477247547EB0}" type="presParOf" srcId="{FCB288AA-771E-9645-A812-508AFF854BF8}" destId="{977F85E3-0B96-214C-B03F-AE8D1203BC72}" srcOrd="1" destOrd="0" presId="urn:microsoft.com/office/officeart/2005/8/layout/hierarchy5"/>
    <dgm:cxn modelId="{7DCEB876-9D73-1040-BFC4-B50036FFB357}" type="presParOf" srcId="{977F85E3-0B96-214C-B03F-AE8D1203BC72}" destId="{F6C63D3D-7B95-7248-9333-D910DE80AA83}" srcOrd="0" destOrd="0" presId="urn:microsoft.com/office/officeart/2005/8/layout/hierarchy5"/>
    <dgm:cxn modelId="{18C126B3-CFB3-924A-87A5-FC38156E7269}" type="presParOf" srcId="{F6C63D3D-7B95-7248-9333-D910DE80AA83}" destId="{7D323DD0-8834-AA43-A66F-361B676BB9D0}" srcOrd="0" destOrd="0" presId="urn:microsoft.com/office/officeart/2005/8/layout/hierarchy5"/>
    <dgm:cxn modelId="{8FB2862D-5213-CE44-A9AB-AE6450ED861B}" type="presParOf" srcId="{977F85E3-0B96-214C-B03F-AE8D1203BC72}" destId="{E37BC875-50BA-9B4E-BAE2-1D2C83F3E59F}" srcOrd="1" destOrd="0" presId="urn:microsoft.com/office/officeart/2005/8/layout/hierarchy5"/>
    <dgm:cxn modelId="{8F6E6A52-CD0B-A44E-B95A-6F7776D42553}" type="presParOf" srcId="{E37BC875-50BA-9B4E-BAE2-1D2C83F3E59F}" destId="{34F5B03A-6B5E-304B-A0EC-428890A7B847}" srcOrd="0" destOrd="0" presId="urn:microsoft.com/office/officeart/2005/8/layout/hierarchy5"/>
    <dgm:cxn modelId="{C67E85AE-E984-4A4D-B8A9-B58BF027A684}" type="presParOf" srcId="{E37BC875-50BA-9B4E-BAE2-1D2C83F3E59F}" destId="{0A7535A2-E779-8948-89C2-2F06302E4EA3}" srcOrd="1" destOrd="0" presId="urn:microsoft.com/office/officeart/2005/8/layout/hierarchy5"/>
    <dgm:cxn modelId="{290B8B0F-4CFD-8A47-85DA-544C3B9C71CA}" type="presParOf" srcId="{0A7535A2-E779-8948-89C2-2F06302E4EA3}" destId="{1CB5C7BF-D6E0-EB4D-9672-A5928C2632D8}" srcOrd="0" destOrd="0" presId="urn:microsoft.com/office/officeart/2005/8/layout/hierarchy5"/>
    <dgm:cxn modelId="{33674B99-F714-3545-A127-DE8014768013}" type="presParOf" srcId="{1CB5C7BF-D6E0-EB4D-9672-A5928C2632D8}" destId="{A8B627A6-FAF7-E248-8269-3876F4F169C4}" srcOrd="0" destOrd="0" presId="urn:microsoft.com/office/officeart/2005/8/layout/hierarchy5"/>
    <dgm:cxn modelId="{955D8F69-F803-CF44-9D49-E42762A74904}" type="presParOf" srcId="{0A7535A2-E779-8948-89C2-2F06302E4EA3}" destId="{02BACB96-4E8D-DD4A-AC55-74EB1450EFAC}" srcOrd="1" destOrd="0" presId="urn:microsoft.com/office/officeart/2005/8/layout/hierarchy5"/>
    <dgm:cxn modelId="{452502D4-8899-534B-BF70-4C3E8F738FC6}" type="presParOf" srcId="{02BACB96-4E8D-DD4A-AC55-74EB1450EFAC}" destId="{B5D299D3-37BD-B74D-B9C5-76D41E4DD7A8}" srcOrd="0" destOrd="0" presId="urn:microsoft.com/office/officeart/2005/8/layout/hierarchy5"/>
    <dgm:cxn modelId="{B6467942-8150-E646-9647-0D2B3C1C2C93}" type="presParOf" srcId="{02BACB96-4E8D-DD4A-AC55-74EB1450EFAC}" destId="{8C06DFEE-7FA6-0244-AD8C-2BB70DFB3962}" srcOrd="1" destOrd="0" presId="urn:microsoft.com/office/officeart/2005/8/layout/hierarchy5"/>
    <dgm:cxn modelId="{EFBB8C72-8FA1-0E47-9AD4-B1DF07C5DAB3}" type="presParOf" srcId="{8C06DFEE-7FA6-0244-AD8C-2BB70DFB3962}" destId="{01DABD58-B5A4-9541-947E-B711F2C2EDEB}" srcOrd="0" destOrd="0" presId="urn:microsoft.com/office/officeart/2005/8/layout/hierarchy5"/>
    <dgm:cxn modelId="{AA6B75E5-8477-474A-8FF4-A839598D7648}" type="presParOf" srcId="{01DABD58-B5A4-9541-947E-B711F2C2EDEB}" destId="{DF498717-B1E0-D84F-997C-54BF7F32E63D}" srcOrd="0" destOrd="0" presId="urn:microsoft.com/office/officeart/2005/8/layout/hierarchy5"/>
    <dgm:cxn modelId="{E0044E24-0B4D-4248-BB2C-6167B2B5A54A}" type="presParOf" srcId="{8C06DFEE-7FA6-0244-AD8C-2BB70DFB3962}" destId="{BB40C87B-5B74-7F4C-B85F-AABA27FA2B54}" srcOrd="1" destOrd="0" presId="urn:microsoft.com/office/officeart/2005/8/layout/hierarchy5"/>
    <dgm:cxn modelId="{D0FB8A77-3C4B-E54A-B3ED-02CB1EC438FE}" type="presParOf" srcId="{BB40C87B-5B74-7F4C-B85F-AABA27FA2B54}" destId="{4B20528B-257F-A44B-A37A-A123487CCA3B}" srcOrd="0" destOrd="0" presId="urn:microsoft.com/office/officeart/2005/8/layout/hierarchy5"/>
    <dgm:cxn modelId="{450A7B6B-419F-FF48-AB98-7730F8FC1FC5}" type="presParOf" srcId="{BB40C87B-5B74-7F4C-B85F-AABA27FA2B54}" destId="{BAAF1AB9-CA9D-4A44-92BE-28F320693453}" srcOrd="1" destOrd="0" presId="urn:microsoft.com/office/officeart/2005/8/layout/hierarchy5"/>
    <dgm:cxn modelId="{F4DA208F-941C-1F4F-90F8-CFC116E175EC}" type="presParOf" srcId="{16E844B3-74D0-0F4B-928C-FBA0A6E5A123}" destId="{68415E62-F3AB-F143-9022-815312956A53}" srcOrd="2" destOrd="0" presId="urn:microsoft.com/office/officeart/2005/8/layout/hierarchy5"/>
    <dgm:cxn modelId="{8867C0F6-FF42-C946-B22B-AC938CB6E6BE}" type="presParOf" srcId="{68415E62-F3AB-F143-9022-815312956A53}" destId="{F7B4037D-3816-B847-B811-3A6B9585DF95}" srcOrd="0" destOrd="0" presId="urn:microsoft.com/office/officeart/2005/8/layout/hierarchy5"/>
    <dgm:cxn modelId="{F75E53E3-2FC7-3A43-96FE-E3234FF89A2F}" type="presParOf" srcId="{16E844B3-74D0-0F4B-928C-FBA0A6E5A123}" destId="{0AB9D0E7-14DD-4647-85FF-3D58A1394DBC}" srcOrd="3" destOrd="0" presId="urn:microsoft.com/office/officeart/2005/8/layout/hierarchy5"/>
    <dgm:cxn modelId="{74D7368D-2EDC-D044-BD45-34C68F743BD2}" type="presParOf" srcId="{0AB9D0E7-14DD-4647-85FF-3D58A1394DBC}" destId="{1EDADDE1-9505-104F-B97F-1FAAC65D286A}" srcOrd="0" destOrd="0" presId="urn:microsoft.com/office/officeart/2005/8/layout/hierarchy5"/>
    <dgm:cxn modelId="{911C3C82-F82E-8E4E-B860-FA7D53C72ED0}" type="presParOf" srcId="{0AB9D0E7-14DD-4647-85FF-3D58A1394DBC}" destId="{092484AC-1593-F64B-944D-B917DE1F75C9}" srcOrd="1" destOrd="0" presId="urn:microsoft.com/office/officeart/2005/8/layout/hierarchy5"/>
    <dgm:cxn modelId="{4D6A83E1-8C26-F14F-9F98-1119953FF48B}" type="presParOf" srcId="{16E844B3-74D0-0F4B-928C-FBA0A6E5A123}" destId="{F82253E5-12DF-074B-BE98-DB14F91CDD4C}" srcOrd="4" destOrd="0" presId="urn:microsoft.com/office/officeart/2005/8/layout/hierarchy5"/>
    <dgm:cxn modelId="{53648B2B-C21B-514F-B515-26A850EA6BA7}" type="presParOf" srcId="{F82253E5-12DF-074B-BE98-DB14F91CDD4C}" destId="{CB1E2AB5-30BE-1D41-B7D5-9CF072C19EB7}" srcOrd="0" destOrd="0" presId="urn:microsoft.com/office/officeart/2005/8/layout/hierarchy5"/>
    <dgm:cxn modelId="{18AE2150-82A7-C349-9129-DCF4229207F1}" type="presParOf" srcId="{16E844B3-74D0-0F4B-928C-FBA0A6E5A123}" destId="{29910781-85E9-7A4E-AA2A-7D52CE4056D5}" srcOrd="5" destOrd="0" presId="urn:microsoft.com/office/officeart/2005/8/layout/hierarchy5"/>
    <dgm:cxn modelId="{C2686BD4-75B3-504E-B3CD-249FA7F5DFBC}" type="presParOf" srcId="{29910781-85E9-7A4E-AA2A-7D52CE4056D5}" destId="{7EDF7105-4280-9247-BF0D-D625E2E09CCA}" srcOrd="0" destOrd="0" presId="urn:microsoft.com/office/officeart/2005/8/layout/hierarchy5"/>
    <dgm:cxn modelId="{4AE30152-0F90-F144-B594-4DB903ECD3D6}" type="presParOf" srcId="{29910781-85E9-7A4E-AA2A-7D52CE4056D5}" destId="{093383A4-702B-8B43-9D61-6892295C11C6}" srcOrd="1" destOrd="0" presId="urn:microsoft.com/office/officeart/2005/8/layout/hierarchy5"/>
    <dgm:cxn modelId="{451018B0-B5F4-9C49-9274-C37C138B1B62}" type="presParOf" srcId="{16E844B3-74D0-0F4B-928C-FBA0A6E5A123}" destId="{54383555-C5D4-E544-ABF1-081FEB880ED8}" srcOrd="6" destOrd="0" presId="urn:microsoft.com/office/officeart/2005/8/layout/hierarchy5"/>
    <dgm:cxn modelId="{C3FB3862-E016-494F-84BD-73EB3F17D086}" type="presParOf" srcId="{54383555-C5D4-E544-ABF1-081FEB880ED8}" destId="{0DD6AD79-E65E-A547-9BD7-2214B666B816}" srcOrd="0" destOrd="0" presId="urn:microsoft.com/office/officeart/2005/8/layout/hierarchy5"/>
    <dgm:cxn modelId="{D29F9715-0BE0-CE45-B078-AA07900BE839}" type="presParOf" srcId="{16E844B3-74D0-0F4B-928C-FBA0A6E5A123}" destId="{30A27ACA-8670-AD4F-B3CE-85A4E36459AD}" srcOrd="7" destOrd="0" presId="urn:microsoft.com/office/officeart/2005/8/layout/hierarchy5"/>
    <dgm:cxn modelId="{4A29BDCB-201B-3E43-99F2-BF5E2A02BA33}" type="presParOf" srcId="{30A27ACA-8670-AD4F-B3CE-85A4E36459AD}" destId="{CB3DA9E0-930A-CC40-B603-6C076F71A9AF}" srcOrd="0" destOrd="0" presId="urn:microsoft.com/office/officeart/2005/8/layout/hierarchy5"/>
    <dgm:cxn modelId="{234C08AF-0107-884D-A8D0-215378C587F2}" type="presParOf" srcId="{30A27ACA-8670-AD4F-B3CE-85A4E36459AD}" destId="{524A05C7-F27F-1D4D-8DED-692A647D64B8}" srcOrd="1" destOrd="0" presId="urn:microsoft.com/office/officeart/2005/8/layout/hierarchy5"/>
    <dgm:cxn modelId="{2C2020EC-57FC-4241-90FB-0AF45DF1A1BA}" type="presParOf" srcId="{B235BB3D-2B5F-4A43-BF46-39A4B2BF7137}" destId="{23AFEBCC-2790-AF45-A7E2-C23C0410A64D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4C5112F-AB65-3E4C-AFE3-B0B92EEF357C}" type="doc">
      <dgm:prSet loTypeId="urn:microsoft.com/office/officeart/2005/8/layout/bList2" loCatId="" qsTypeId="urn:microsoft.com/office/officeart/2005/8/quickstyle/simple1" qsCatId="simple" csTypeId="urn:microsoft.com/office/officeart/2005/8/colors/accent1_2" csCatId="accent1" phldr="1"/>
      <dgm:spPr/>
    </dgm:pt>
    <dgm:pt modelId="{B4E9207E-1A0F-3E46-A06F-1940182B7D7D}">
      <dgm:prSet phldrT="[Text]" custT="1"/>
      <dgm:spPr>
        <a:solidFill>
          <a:srgbClr val="1B587C"/>
        </a:solidFill>
        <a:ln w="15875" cap="flat" cmpd="sng" algn="ctr">
          <a:solidFill>
            <a:srgbClr val="1B587C"/>
          </a:solidFill>
          <a:prstDash val="solid"/>
        </a:ln>
        <a:effectLst/>
      </dgm:spPr>
      <dgm:t>
        <a:bodyPr spcFirstLastPara="0" vert="horz" wrap="square" lIns="91440" tIns="0" rIns="30480" bIns="0" numCol="1" spcCol="1270" anchor="ctr" anchorCtr="0"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Denali</a:t>
          </a:r>
        </a:p>
      </dgm:t>
    </dgm:pt>
    <dgm:pt modelId="{27E1A07B-9511-E649-B7B2-A097BF7B2CF0}" type="parTrans" cxnId="{D7401A0D-0A7E-E94E-936F-96A7D5651C49}">
      <dgm:prSet/>
      <dgm:spPr/>
      <dgm:t>
        <a:bodyPr/>
        <a:lstStyle/>
        <a:p>
          <a:endParaRPr lang="en-US"/>
        </a:p>
      </dgm:t>
    </dgm:pt>
    <dgm:pt modelId="{F461CCB2-DD01-D147-AFE5-6D8CFC4C18E8}" type="sibTrans" cxnId="{D7401A0D-0A7E-E94E-936F-96A7D5651C49}">
      <dgm:prSet/>
      <dgm:spPr/>
      <dgm:t>
        <a:bodyPr/>
        <a:lstStyle/>
        <a:p>
          <a:endParaRPr lang="en-US"/>
        </a:p>
      </dgm:t>
    </dgm:pt>
    <dgm:pt modelId="{C0DC49CE-0B59-0942-A742-43CCC59C6F14}">
      <dgm:prSet phldrT="[Text]" custT="1"/>
      <dgm:spPr>
        <a:solidFill>
          <a:srgbClr val="1B587C"/>
        </a:solidFill>
        <a:ln w="15875" cap="flat" cmpd="sng" algn="ctr">
          <a:solidFill>
            <a:srgbClr val="1B587C"/>
          </a:solidFill>
          <a:prstDash val="solid"/>
        </a:ln>
        <a:effectLst/>
      </dgm:spPr>
      <dgm:t>
        <a:bodyPr spcFirstLastPara="0" vert="horz" wrap="square" lIns="91440" tIns="0" rIns="30480" bIns="0" numCol="1" spcCol="1270" anchor="ctr" anchorCtr="0"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Tallgrass</a:t>
          </a:r>
        </a:p>
      </dgm:t>
    </dgm:pt>
    <dgm:pt modelId="{EECF1751-AE01-BD48-8DE7-739350C39A88}" type="parTrans" cxnId="{486F492F-7DE6-2642-BEBC-D69F5F777FC5}">
      <dgm:prSet/>
      <dgm:spPr/>
      <dgm:t>
        <a:bodyPr/>
        <a:lstStyle/>
        <a:p>
          <a:endParaRPr lang="en-US"/>
        </a:p>
      </dgm:t>
    </dgm:pt>
    <dgm:pt modelId="{5451DCBA-8A04-0B48-A91B-123D7680F2E6}" type="sibTrans" cxnId="{486F492F-7DE6-2642-BEBC-D69F5F777FC5}">
      <dgm:prSet/>
      <dgm:spPr/>
      <dgm:t>
        <a:bodyPr/>
        <a:lstStyle/>
        <a:p>
          <a:endParaRPr lang="en-US"/>
        </a:p>
      </dgm:t>
    </dgm:pt>
    <dgm:pt modelId="{E7BE7304-00FA-6B47-AF19-FC240A9FC11A}">
      <dgm:prSet phldrT="[Text]" custT="1"/>
      <dgm:spPr>
        <a:solidFill>
          <a:srgbClr val="1B587C"/>
        </a:solidFill>
        <a:ln w="15875" cap="flat" cmpd="sng" algn="ctr">
          <a:solidFill>
            <a:srgbClr val="1B587C"/>
          </a:solidFill>
          <a:prstDash val="solid"/>
        </a:ln>
        <a:effectLst/>
      </dgm:spPr>
      <dgm:t>
        <a:bodyPr spcFirstLastPara="0" vert="horz" wrap="square" lIns="91440" tIns="0" rIns="30480" bIns="0" numCol="1" spcCol="1270" anchor="ctr" anchorCtr="0"/>
        <a:lstStyle/>
        <a:p>
          <a:r>
            <a:rPr lang="en-US" sz="24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Caldera</a:t>
          </a:r>
        </a:p>
      </dgm:t>
    </dgm:pt>
    <dgm:pt modelId="{EDC2C053-475B-4A48-81B9-83814024D6F9}" type="parTrans" cxnId="{E52AE1EA-8BB5-C849-A9DD-C658DAE190D5}">
      <dgm:prSet/>
      <dgm:spPr/>
      <dgm:t>
        <a:bodyPr/>
        <a:lstStyle/>
        <a:p>
          <a:endParaRPr lang="en-US"/>
        </a:p>
      </dgm:t>
    </dgm:pt>
    <dgm:pt modelId="{FABFFD88-E5D7-8642-BA6F-6EE5DF0AA7FA}" type="sibTrans" cxnId="{E52AE1EA-8BB5-C849-A9DD-C658DAE190D5}">
      <dgm:prSet/>
      <dgm:spPr/>
      <dgm:t>
        <a:bodyPr/>
        <a:lstStyle/>
        <a:p>
          <a:endParaRPr lang="en-US"/>
        </a:p>
      </dgm:t>
    </dgm:pt>
    <dgm:pt modelId="{7306E4D5-1D42-BE4E-82AA-69F8366EB6EE}">
      <dgm:prSet phldrT="[Text]" custT="1"/>
      <dgm:spPr>
        <a:solidFill>
          <a:schemeClr val="accent3"/>
        </a:solidFill>
        <a:ln>
          <a:solidFill>
            <a:schemeClr val="accent3"/>
          </a:solidFill>
        </a:ln>
      </dgm:spPr>
      <dgm:t>
        <a:bodyPr/>
        <a:lstStyle/>
        <a:p>
          <a:r>
            <a:rPr lang="en-US" sz="2400" dirty="0"/>
            <a:t>Yeti</a:t>
          </a:r>
        </a:p>
      </dgm:t>
    </dgm:pt>
    <dgm:pt modelId="{F463DCBA-5E06-AA42-AB07-EE33BC9FDBC6}" type="parTrans" cxnId="{0DB80C58-08C7-C54E-93E5-BDD15BBD5D18}">
      <dgm:prSet/>
      <dgm:spPr/>
      <dgm:t>
        <a:bodyPr/>
        <a:lstStyle/>
        <a:p>
          <a:endParaRPr lang="en-US"/>
        </a:p>
      </dgm:t>
    </dgm:pt>
    <dgm:pt modelId="{7F487240-97B4-4445-AC23-478334102223}" type="sibTrans" cxnId="{0DB80C58-08C7-C54E-93E5-BDD15BBD5D18}">
      <dgm:prSet/>
      <dgm:spPr/>
      <dgm:t>
        <a:bodyPr/>
        <a:lstStyle/>
        <a:p>
          <a:endParaRPr lang="en-US"/>
        </a:p>
      </dgm:t>
    </dgm:pt>
    <dgm:pt modelId="{C932B656-7E5A-1842-8745-E04C3410315A}" type="pres">
      <dgm:prSet presAssocID="{D4C5112F-AB65-3E4C-AFE3-B0B92EEF357C}" presName="diagram" presStyleCnt="0">
        <dgm:presLayoutVars>
          <dgm:dir/>
          <dgm:animLvl val="lvl"/>
          <dgm:resizeHandles val="exact"/>
        </dgm:presLayoutVars>
      </dgm:prSet>
      <dgm:spPr/>
    </dgm:pt>
    <dgm:pt modelId="{AC51000C-4A14-C849-9B85-2A38069848D3}" type="pres">
      <dgm:prSet presAssocID="{7306E4D5-1D42-BE4E-82AA-69F8366EB6EE}" presName="compNode" presStyleCnt="0"/>
      <dgm:spPr/>
    </dgm:pt>
    <dgm:pt modelId="{17294AF3-AE41-E641-98D2-EE6473D06771}" type="pres">
      <dgm:prSet presAssocID="{7306E4D5-1D42-BE4E-82AA-69F8366EB6EE}" presName="childRect" presStyleLbl="bgAcc1" presStyleIdx="0" presStyleCnt="4">
        <dgm:presLayoutVars>
          <dgm:bulletEnabled val="1"/>
        </dgm:presLayoutVars>
      </dgm:prSet>
      <dgm:spPr>
        <a:ln>
          <a:solidFill>
            <a:schemeClr val="accent3"/>
          </a:solidFill>
        </a:ln>
      </dgm:spPr>
    </dgm:pt>
    <dgm:pt modelId="{FF9B4B94-B993-AF42-9219-9B85612FFB88}" type="pres">
      <dgm:prSet presAssocID="{7306E4D5-1D42-BE4E-82AA-69F8366EB6EE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83F0F9AA-9B41-B14D-838C-2D2E77C814A6}" type="pres">
      <dgm:prSet presAssocID="{7306E4D5-1D42-BE4E-82AA-69F8366EB6EE}" presName="parentRect" presStyleLbl="alignNode1" presStyleIdx="0" presStyleCnt="4"/>
      <dgm:spPr/>
    </dgm:pt>
    <dgm:pt modelId="{4654ED83-2777-7F4E-9AAF-60B6EE347918}" type="pres">
      <dgm:prSet presAssocID="{7306E4D5-1D42-BE4E-82AA-69F8366EB6EE}" presName="adorn" presStyleLbl="fgAccFollowNode1" presStyleIdx="0" presStyleCnt="4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accent3">
              <a:lumMod val="20000"/>
              <a:lumOff val="80000"/>
              <a:alpha val="90000"/>
            </a:schemeClr>
          </a:solidFill>
        </a:ln>
      </dgm:spPr>
    </dgm:pt>
    <dgm:pt modelId="{8B7FA313-6F3D-E248-924E-AEEAAF2D17E4}" type="pres">
      <dgm:prSet presAssocID="{7F487240-97B4-4445-AC23-478334102223}" presName="sibTrans" presStyleLbl="sibTrans2D1" presStyleIdx="0" presStyleCnt="0"/>
      <dgm:spPr/>
    </dgm:pt>
    <dgm:pt modelId="{3A740832-308A-E34B-B5F4-41E7651AE026}" type="pres">
      <dgm:prSet presAssocID="{B4E9207E-1A0F-3E46-A06F-1940182B7D7D}" presName="compNode" presStyleCnt="0"/>
      <dgm:spPr/>
    </dgm:pt>
    <dgm:pt modelId="{94E3101F-0127-BD46-9091-CC87D7FC333D}" type="pres">
      <dgm:prSet presAssocID="{B4E9207E-1A0F-3E46-A06F-1940182B7D7D}" presName="childRect" presStyleLbl="bgAcc1" presStyleIdx="1" presStyleCnt="4">
        <dgm:presLayoutVars>
          <dgm:bulletEnabled val="1"/>
        </dgm:presLayoutVars>
      </dgm:prSet>
      <dgm:spPr>
        <a:ln>
          <a:solidFill>
            <a:schemeClr val="accent3"/>
          </a:solidFill>
        </a:ln>
      </dgm:spPr>
    </dgm:pt>
    <dgm:pt modelId="{17C8E70C-2921-C944-AF4D-42216EE1C6E7}" type="pres">
      <dgm:prSet presAssocID="{B4E9207E-1A0F-3E46-A06F-1940182B7D7D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4B6C188A-41A7-9D41-A1E3-D6ABF2AF06F7}" type="pres">
      <dgm:prSet presAssocID="{B4E9207E-1A0F-3E46-A06F-1940182B7D7D}" presName="parentRect" presStyleLbl="alignNode1" presStyleIdx="1" presStyleCnt="4"/>
      <dgm:spPr>
        <a:xfrm>
          <a:off x="1943279" y="2318418"/>
          <a:ext cx="1658026" cy="532203"/>
        </a:xfrm>
        <a:prstGeom prst="rect">
          <a:avLst/>
        </a:prstGeom>
      </dgm:spPr>
    </dgm:pt>
    <dgm:pt modelId="{88717F65-8620-EB4C-9F92-CF52DEE6641F}" type="pres">
      <dgm:prSet presAssocID="{B4E9207E-1A0F-3E46-A06F-1940182B7D7D}" presName="adorn" presStyleLbl="fgAccFollowNode1" presStyleIdx="1" presStyleCnt="4"/>
      <dgm:spPr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accent3">
              <a:lumMod val="20000"/>
              <a:lumOff val="80000"/>
              <a:alpha val="90000"/>
            </a:schemeClr>
          </a:solidFill>
        </a:ln>
      </dgm:spPr>
    </dgm:pt>
    <dgm:pt modelId="{FA4450E8-8FA2-7749-A879-4FC0D705C5E3}" type="pres">
      <dgm:prSet presAssocID="{F461CCB2-DD01-D147-AFE5-6D8CFC4C18E8}" presName="sibTrans" presStyleLbl="sibTrans2D1" presStyleIdx="0" presStyleCnt="0"/>
      <dgm:spPr/>
    </dgm:pt>
    <dgm:pt modelId="{626E4A39-7F42-4249-B550-630C92881B57}" type="pres">
      <dgm:prSet presAssocID="{C0DC49CE-0B59-0942-A742-43CCC59C6F14}" presName="compNode" presStyleCnt="0"/>
      <dgm:spPr/>
    </dgm:pt>
    <dgm:pt modelId="{9A91D158-F014-3B40-9A00-5543834A038F}" type="pres">
      <dgm:prSet presAssocID="{C0DC49CE-0B59-0942-A742-43CCC59C6F14}" presName="childRect" presStyleLbl="bgAcc1" presStyleIdx="2" presStyleCnt="4">
        <dgm:presLayoutVars>
          <dgm:bulletEnabled val="1"/>
        </dgm:presLayoutVars>
      </dgm:prSet>
      <dgm:spPr>
        <a:ln>
          <a:solidFill>
            <a:schemeClr val="accent3"/>
          </a:solidFill>
        </a:ln>
      </dgm:spPr>
    </dgm:pt>
    <dgm:pt modelId="{8041EAB0-907B-8C46-9DEC-56862DB9D9CB}" type="pres">
      <dgm:prSet presAssocID="{C0DC49CE-0B59-0942-A742-43CCC59C6F14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371873DD-C3FE-6A4E-A1A1-88FEF1915D45}" type="pres">
      <dgm:prSet presAssocID="{C0DC49CE-0B59-0942-A742-43CCC59C6F14}" presName="parentRect" presStyleLbl="alignNode1" presStyleIdx="2" presStyleCnt="4"/>
      <dgm:spPr>
        <a:xfrm>
          <a:off x="3881883" y="2318418"/>
          <a:ext cx="1658026" cy="532203"/>
        </a:xfrm>
        <a:prstGeom prst="rect">
          <a:avLst/>
        </a:prstGeom>
      </dgm:spPr>
    </dgm:pt>
    <dgm:pt modelId="{09803197-E4FD-1440-A656-6B23D993CE90}" type="pres">
      <dgm:prSet presAssocID="{C0DC49CE-0B59-0942-A742-43CCC59C6F14}" presName="adorn" presStyleLbl="fgAccFollowNode1" presStyleIdx="2" presStyleCnt="4"/>
      <dgm:spPr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accent3">
              <a:lumMod val="20000"/>
              <a:lumOff val="80000"/>
              <a:alpha val="90000"/>
            </a:schemeClr>
          </a:solidFill>
        </a:ln>
      </dgm:spPr>
    </dgm:pt>
    <dgm:pt modelId="{E63792A3-54FB-7C4D-BC7B-9192BDCDE1CB}" type="pres">
      <dgm:prSet presAssocID="{5451DCBA-8A04-0B48-A91B-123D7680F2E6}" presName="sibTrans" presStyleLbl="sibTrans2D1" presStyleIdx="0" presStyleCnt="0"/>
      <dgm:spPr/>
    </dgm:pt>
    <dgm:pt modelId="{EBB2E563-F0CD-FB4C-BC3C-BBABB07FFAB2}" type="pres">
      <dgm:prSet presAssocID="{E7BE7304-00FA-6B47-AF19-FC240A9FC11A}" presName="compNode" presStyleCnt="0"/>
      <dgm:spPr/>
    </dgm:pt>
    <dgm:pt modelId="{8EF042EE-C805-D947-9BD7-D8EB28AE639D}" type="pres">
      <dgm:prSet presAssocID="{E7BE7304-00FA-6B47-AF19-FC240A9FC11A}" presName="childRect" presStyleLbl="bgAcc1" presStyleIdx="3" presStyleCnt="4">
        <dgm:presLayoutVars>
          <dgm:bulletEnabled val="1"/>
        </dgm:presLayoutVars>
      </dgm:prSet>
      <dgm:spPr>
        <a:ln>
          <a:solidFill>
            <a:schemeClr val="accent3"/>
          </a:solidFill>
        </a:ln>
      </dgm:spPr>
    </dgm:pt>
    <dgm:pt modelId="{94565095-29F1-DE40-BC3B-18AB8CA8701F}" type="pres">
      <dgm:prSet presAssocID="{E7BE7304-00FA-6B47-AF19-FC240A9FC11A}" presName="parentText" presStyleLbl="node1" presStyleIdx="0" presStyleCnt="0">
        <dgm:presLayoutVars>
          <dgm:chMax val="0"/>
          <dgm:bulletEnabled val="1"/>
        </dgm:presLayoutVars>
      </dgm:prSet>
      <dgm:spPr>
        <a:xfrm>
          <a:off x="5820488" y="2318418"/>
          <a:ext cx="1167624" cy="532203"/>
        </a:xfrm>
        <a:prstGeom prst="rect">
          <a:avLst/>
        </a:prstGeom>
      </dgm:spPr>
    </dgm:pt>
    <dgm:pt modelId="{E7205D2E-827A-1D4D-A0C0-FBCD26CA4296}" type="pres">
      <dgm:prSet presAssocID="{E7BE7304-00FA-6B47-AF19-FC240A9FC11A}" presName="parentRect" presStyleLbl="alignNode1" presStyleIdx="3" presStyleCnt="4"/>
      <dgm:spPr/>
    </dgm:pt>
    <dgm:pt modelId="{C4B93997-1C05-4548-8DAE-B4F776D2E95C}" type="pres">
      <dgm:prSet presAssocID="{E7BE7304-00FA-6B47-AF19-FC240A9FC11A}" presName="adorn" presStyleLbl="fgAccFollowNode1" presStyleIdx="3" presStyleCnt="4"/>
      <dgm:spPr>
        <a:blipFill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accent3">
              <a:lumMod val="20000"/>
              <a:lumOff val="80000"/>
              <a:alpha val="90000"/>
            </a:schemeClr>
          </a:solidFill>
        </a:ln>
      </dgm:spPr>
    </dgm:pt>
  </dgm:ptLst>
  <dgm:cxnLst>
    <dgm:cxn modelId="{D7401A0D-0A7E-E94E-936F-96A7D5651C49}" srcId="{D4C5112F-AB65-3E4C-AFE3-B0B92EEF357C}" destId="{B4E9207E-1A0F-3E46-A06F-1940182B7D7D}" srcOrd="1" destOrd="0" parTransId="{27E1A07B-9511-E649-B7B2-A097BF7B2CF0}" sibTransId="{F461CCB2-DD01-D147-AFE5-6D8CFC4C18E8}"/>
    <dgm:cxn modelId="{779A241B-9B86-AA4C-9966-0803F285344F}" type="presOf" srcId="{7F487240-97B4-4445-AC23-478334102223}" destId="{8B7FA313-6F3D-E248-924E-AEEAAF2D17E4}" srcOrd="0" destOrd="0" presId="urn:microsoft.com/office/officeart/2005/8/layout/bList2"/>
    <dgm:cxn modelId="{486F492F-7DE6-2642-BEBC-D69F5F777FC5}" srcId="{D4C5112F-AB65-3E4C-AFE3-B0B92EEF357C}" destId="{C0DC49CE-0B59-0942-A742-43CCC59C6F14}" srcOrd="2" destOrd="0" parTransId="{EECF1751-AE01-BD48-8DE7-739350C39A88}" sibTransId="{5451DCBA-8A04-0B48-A91B-123D7680F2E6}"/>
    <dgm:cxn modelId="{CC20E94E-F9AF-4F47-AD80-C87728AF476B}" type="presOf" srcId="{7306E4D5-1D42-BE4E-82AA-69F8366EB6EE}" destId="{FF9B4B94-B993-AF42-9219-9B85612FFB88}" srcOrd="0" destOrd="0" presId="urn:microsoft.com/office/officeart/2005/8/layout/bList2"/>
    <dgm:cxn modelId="{0DB80C58-08C7-C54E-93E5-BDD15BBD5D18}" srcId="{D4C5112F-AB65-3E4C-AFE3-B0B92EEF357C}" destId="{7306E4D5-1D42-BE4E-82AA-69F8366EB6EE}" srcOrd="0" destOrd="0" parTransId="{F463DCBA-5E06-AA42-AB07-EE33BC9FDBC6}" sibTransId="{7F487240-97B4-4445-AC23-478334102223}"/>
    <dgm:cxn modelId="{157ED88D-F636-7148-AEEE-AA95B5630A6D}" type="presOf" srcId="{D4C5112F-AB65-3E4C-AFE3-B0B92EEF357C}" destId="{C932B656-7E5A-1842-8745-E04C3410315A}" srcOrd="0" destOrd="0" presId="urn:microsoft.com/office/officeart/2005/8/layout/bList2"/>
    <dgm:cxn modelId="{BE1A5692-8878-EE40-9FD7-C65C6A10A8E8}" type="presOf" srcId="{F461CCB2-DD01-D147-AFE5-6D8CFC4C18E8}" destId="{FA4450E8-8FA2-7749-A879-4FC0D705C5E3}" srcOrd="0" destOrd="0" presId="urn:microsoft.com/office/officeart/2005/8/layout/bList2"/>
    <dgm:cxn modelId="{D75EBAA5-39F5-E04E-AE71-CDB463D67F02}" type="presOf" srcId="{7306E4D5-1D42-BE4E-82AA-69F8366EB6EE}" destId="{83F0F9AA-9B41-B14D-838C-2D2E77C814A6}" srcOrd="1" destOrd="0" presId="urn:microsoft.com/office/officeart/2005/8/layout/bList2"/>
    <dgm:cxn modelId="{F2EBDDB7-FF5B-2945-B2C3-D5A95F5CBA4C}" type="presOf" srcId="{C0DC49CE-0B59-0942-A742-43CCC59C6F14}" destId="{371873DD-C3FE-6A4E-A1A1-88FEF1915D45}" srcOrd="1" destOrd="0" presId="urn:microsoft.com/office/officeart/2005/8/layout/bList2"/>
    <dgm:cxn modelId="{E8A7B8CD-9130-6F4B-9DEE-528017EEAC9F}" type="presOf" srcId="{C0DC49CE-0B59-0942-A742-43CCC59C6F14}" destId="{8041EAB0-907B-8C46-9DEC-56862DB9D9CB}" srcOrd="0" destOrd="0" presId="urn:microsoft.com/office/officeart/2005/8/layout/bList2"/>
    <dgm:cxn modelId="{A134DADB-04C0-0F4D-AA4F-6CE3FB0752ED}" type="presOf" srcId="{E7BE7304-00FA-6B47-AF19-FC240A9FC11A}" destId="{E7205D2E-827A-1D4D-A0C0-FBCD26CA4296}" srcOrd="1" destOrd="0" presId="urn:microsoft.com/office/officeart/2005/8/layout/bList2"/>
    <dgm:cxn modelId="{E52AE1EA-8BB5-C849-A9DD-C658DAE190D5}" srcId="{D4C5112F-AB65-3E4C-AFE3-B0B92EEF357C}" destId="{E7BE7304-00FA-6B47-AF19-FC240A9FC11A}" srcOrd="3" destOrd="0" parTransId="{EDC2C053-475B-4A48-81B9-83814024D6F9}" sibTransId="{FABFFD88-E5D7-8642-BA6F-6EE5DF0AA7FA}"/>
    <dgm:cxn modelId="{C04BCBEE-5AFB-8140-BA96-EA122CED40CB}" type="presOf" srcId="{5451DCBA-8A04-0B48-A91B-123D7680F2E6}" destId="{E63792A3-54FB-7C4D-BC7B-9192BDCDE1CB}" srcOrd="0" destOrd="0" presId="urn:microsoft.com/office/officeart/2005/8/layout/bList2"/>
    <dgm:cxn modelId="{B28024F2-678F-964B-B571-2B00763265CA}" type="presOf" srcId="{E7BE7304-00FA-6B47-AF19-FC240A9FC11A}" destId="{94565095-29F1-DE40-BC3B-18AB8CA8701F}" srcOrd="0" destOrd="0" presId="urn:microsoft.com/office/officeart/2005/8/layout/bList2"/>
    <dgm:cxn modelId="{0FAB26F7-0775-224E-BBAB-1963586F2425}" type="presOf" srcId="{B4E9207E-1A0F-3E46-A06F-1940182B7D7D}" destId="{4B6C188A-41A7-9D41-A1E3-D6ABF2AF06F7}" srcOrd="1" destOrd="0" presId="urn:microsoft.com/office/officeart/2005/8/layout/bList2"/>
    <dgm:cxn modelId="{424762FB-B4F8-ED43-8D21-E9042ECFE688}" type="presOf" srcId="{B4E9207E-1A0F-3E46-A06F-1940182B7D7D}" destId="{17C8E70C-2921-C944-AF4D-42216EE1C6E7}" srcOrd="0" destOrd="0" presId="urn:microsoft.com/office/officeart/2005/8/layout/bList2"/>
    <dgm:cxn modelId="{D12036DD-8DC3-854E-9753-77086E0AA91B}" type="presParOf" srcId="{C932B656-7E5A-1842-8745-E04C3410315A}" destId="{AC51000C-4A14-C849-9B85-2A38069848D3}" srcOrd="0" destOrd="0" presId="urn:microsoft.com/office/officeart/2005/8/layout/bList2"/>
    <dgm:cxn modelId="{A042C2F7-57DE-1D4F-B273-321F9F9A7BBD}" type="presParOf" srcId="{AC51000C-4A14-C849-9B85-2A38069848D3}" destId="{17294AF3-AE41-E641-98D2-EE6473D06771}" srcOrd="0" destOrd="0" presId="urn:microsoft.com/office/officeart/2005/8/layout/bList2"/>
    <dgm:cxn modelId="{2B2B7C8C-F0EF-CD41-8FF7-B05700F0698A}" type="presParOf" srcId="{AC51000C-4A14-C849-9B85-2A38069848D3}" destId="{FF9B4B94-B993-AF42-9219-9B85612FFB88}" srcOrd="1" destOrd="0" presId="urn:microsoft.com/office/officeart/2005/8/layout/bList2"/>
    <dgm:cxn modelId="{BA86D407-C509-F54D-8665-4068E1DB8DEC}" type="presParOf" srcId="{AC51000C-4A14-C849-9B85-2A38069848D3}" destId="{83F0F9AA-9B41-B14D-838C-2D2E77C814A6}" srcOrd="2" destOrd="0" presId="urn:microsoft.com/office/officeart/2005/8/layout/bList2"/>
    <dgm:cxn modelId="{2237323A-8DB1-CA4B-8A83-D890FD470093}" type="presParOf" srcId="{AC51000C-4A14-C849-9B85-2A38069848D3}" destId="{4654ED83-2777-7F4E-9AAF-60B6EE347918}" srcOrd="3" destOrd="0" presId="urn:microsoft.com/office/officeart/2005/8/layout/bList2"/>
    <dgm:cxn modelId="{B182813E-F7FF-614E-B6A0-34B658C322E3}" type="presParOf" srcId="{C932B656-7E5A-1842-8745-E04C3410315A}" destId="{8B7FA313-6F3D-E248-924E-AEEAAF2D17E4}" srcOrd="1" destOrd="0" presId="urn:microsoft.com/office/officeart/2005/8/layout/bList2"/>
    <dgm:cxn modelId="{9AF37991-77B6-9C43-8585-0583AC397FD0}" type="presParOf" srcId="{C932B656-7E5A-1842-8745-E04C3410315A}" destId="{3A740832-308A-E34B-B5F4-41E7651AE026}" srcOrd="2" destOrd="0" presId="urn:microsoft.com/office/officeart/2005/8/layout/bList2"/>
    <dgm:cxn modelId="{12F368BF-EF73-5746-B29B-D535876F672A}" type="presParOf" srcId="{3A740832-308A-E34B-B5F4-41E7651AE026}" destId="{94E3101F-0127-BD46-9091-CC87D7FC333D}" srcOrd="0" destOrd="0" presId="urn:microsoft.com/office/officeart/2005/8/layout/bList2"/>
    <dgm:cxn modelId="{3BD1C113-0DA6-8442-97C2-19C1F23A04DC}" type="presParOf" srcId="{3A740832-308A-E34B-B5F4-41E7651AE026}" destId="{17C8E70C-2921-C944-AF4D-42216EE1C6E7}" srcOrd="1" destOrd="0" presId="urn:microsoft.com/office/officeart/2005/8/layout/bList2"/>
    <dgm:cxn modelId="{7D9C6F60-CC1F-B046-91F8-81ED77796698}" type="presParOf" srcId="{3A740832-308A-E34B-B5F4-41E7651AE026}" destId="{4B6C188A-41A7-9D41-A1E3-D6ABF2AF06F7}" srcOrd="2" destOrd="0" presId="urn:microsoft.com/office/officeart/2005/8/layout/bList2"/>
    <dgm:cxn modelId="{C30E420F-C321-F145-B1C2-F55874C91C57}" type="presParOf" srcId="{3A740832-308A-E34B-B5F4-41E7651AE026}" destId="{88717F65-8620-EB4C-9F92-CF52DEE6641F}" srcOrd="3" destOrd="0" presId="urn:microsoft.com/office/officeart/2005/8/layout/bList2"/>
    <dgm:cxn modelId="{8A88E772-3B67-3B4F-93AC-A7C45232451C}" type="presParOf" srcId="{C932B656-7E5A-1842-8745-E04C3410315A}" destId="{FA4450E8-8FA2-7749-A879-4FC0D705C5E3}" srcOrd="3" destOrd="0" presId="urn:microsoft.com/office/officeart/2005/8/layout/bList2"/>
    <dgm:cxn modelId="{9E1F1F1E-DA9A-0541-B446-5B15F2EA7AA4}" type="presParOf" srcId="{C932B656-7E5A-1842-8745-E04C3410315A}" destId="{626E4A39-7F42-4249-B550-630C92881B57}" srcOrd="4" destOrd="0" presId="urn:microsoft.com/office/officeart/2005/8/layout/bList2"/>
    <dgm:cxn modelId="{78CCFF58-DF63-7C45-BAA1-82BCA0B1C056}" type="presParOf" srcId="{626E4A39-7F42-4249-B550-630C92881B57}" destId="{9A91D158-F014-3B40-9A00-5543834A038F}" srcOrd="0" destOrd="0" presId="urn:microsoft.com/office/officeart/2005/8/layout/bList2"/>
    <dgm:cxn modelId="{C9B05223-1C84-4C49-9551-4D5782B65D95}" type="presParOf" srcId="{626E4A39-7F42-4249-B550-630C92881B57}" destId="{8041EAB0-907B-8C46-9DEC-56862DB9D9CB}" srcOrd="1" destOrd="0" presId="urn:microsoft.com/office/officeart/2005/8/layout/bList2"/>
    <dgm:cxn modelId="{F0F16BC9-5D24-2444-A6D2-E3E095DD83EE}" type="presParOf" srcId="{626E4A39-7F42-4249-B550-630C92881B57}" destId="{371873DD-C3FE-6A4E-A1A1-88FEF1915D45}" srcOrd="2" destOrd="0" presId="urn:microsoft.com/office/officeart/2005/8/layout/bList2"/>
    <dgm:cxn modelId="{43BE5CBA-2FB9-BB46-986B-AF87A3F128A5}" type="presParOf" srcId="{626E4A39-7F42-4249-B550-630C92881B57}" destId="{09803197-E4FD-1440-A656-6B23D993CE90}" srcOrd="3" destOrd="0" presId="urn:microsoft.com/office/officeart/2005/8/layout/bList2"/>
    <dgm:cxn modelId="{8EB10D69-3448-1A49-8E11-9CF10658ABED}" type="presParOf" srcId="{C932B656-7E5A-1842-8745-E04C3410315A}" destId="{E63792A3-54FB-7C4D-BC7B-9192BDCDE1CB}" srcOrd="5" destOrd="0" presId="urn:microsoft.com/office/officeart/2005/8/layout/bList2"/>
    <dgm:cxn modelId="{CBE9AA30-53B0-5346-812C-602D062D79FE}" type="presParOf" srcId="{C932B656-7E5A-1842-8745-E04C3410315A}" destId="{EBB2E563-F0CD-FB4C-BC3C-BBABB07FFAB2}" srcOrd="6" destOrd="0" presId="urn:microsoft.com/office/officeart/2005/8/layout/bList2"/>
    <dgm:cxn modelId="{E60A6507-29F0-5346-8046-4A5E45136D76}" type="presParOf" srcId="{EBB2E563-F0CD-FB4C-BC3C-BBABB07FFAB2}" destId="{8EF042EE-C805-D947-9BD7-D8EB28AE639D}" srcOrd="0" destOrd="0" presId="urn:microsoft.com/office/officeart/2005/8/layout/bList2"/>
    <dgm:cxn modelId="{4514FCAD-2C6D-744B-B044-DD37CE280D47}" type="presParOf" srcId="{EBB2E563-F0CD-FB4C-BC3C-BBABB07FFAB2}" destId="{94565095-29F1-DE40-BC3B-18AB8CA8701F}" srcOrd="1" destOrd="0" presId="urn:microsoft.com/office/officeart/2005/8/layout/bList2"/>
    <dgm:cxn modelId="{F4161942-F8C5-A54A-8915-D08E19725D3F}" type="presParOf" srcId="{EBB2E563-F0CD-FB4C-BC3C-BBABB07FFAB2}" destId="{E7205D2E-827A-1D4D-A0C0-FBCD26CA4296}" srcOrd="2" destOrd="0" presId="urn:microsoft.com/office/officeart/2005/8/layout/bList2"/>
    <dgm:cxn modelId="{477A75DA-6BE6-5045-B70E-ADCF1192899D}" type="presParOf" srcId="{EBB2E563-F0CD-FB4C-BC3C-BBABB07FFAB2}" destId="{C4B93997-1C05-4548-8DAE-B4F776D2E95C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2745181-0444-464B-9444-0592DEE04FBF}" type="doc">
      <dgm:prSet loTypeId="urn:microsoft.com/office/officeart/2005/8/layout/venn2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30AD53A-75B2-2A44-9D7E-6A2766C7CAE5}">
      <dgm:prSet phldrT="[Text]"/>
      <dgm:spPr/>
      <dgm:t>
        <a:bodyPr/>
        <a:lstStyle/>
        <a:p>
          <a:r>
            <a:rPr lang="en-US" dirty="0"/>
            <a:t>Data Science</a:t>
          </a:r>
        </a:p>
      </dgm:t>
    </dgm:pt>
    <dgm:pt modelId="{EB4C51A4-04F1-9241-AE4B-924B77DE483D}" type="parTrans" cxnId="{19CC306F-97FB-6848-9D54-CB3AA0331CF7}">
      <dgm:prSet/>
      <dgm:spPr/>
      <dgm:t>
        <a:bodyPr/>
        <a:lstStyle/>
        <a:p>
          <a:endParaRPr lang="en-US"/>
        </a:p>
      </dgm:t>
    </dgm:pt>
    <dgm:pt modelId="{10020E4D-4A09-E54F-8172-C7BC24EFC90B}" type="sibTrans" cxnId="{19CC306F-97FB-6848-9D54-CB3AA0331CF7}">
      <dgm:prSet/>
      <dgm:spPr/>
      <dgm:t>
        <a:bodyPr/>
        <a:lstStyle/>
        <a:p>
          <a:endParaRPr lang="en-US"/>
        </a:p>
      </dgm:t>
    </dgm:pt>
    <dgm:pt modelId="{AFE77A16-9C5B-B34B-ACCC-FC4A63BE201D}">
      <dgm:prSet phldrT="[Text]"/>
      <dgm:spPr/>
      <dgm:t>
        <a:bodyPr/>
        <a:lstStyle/>
        <a:p>
          <a:r>
            <a:rPr lang="en-US" dirty="0"/>
            <a:t>Analytics</a:t>
          </a:r>
        </a:p>
      </dgm:t>
    </dgm:pt>
    <dgm:pt modelId="{B5287B73-926E-9B4E-9783-47F87141E7D3}" type="parTrans" cxnId="{0883EA72-FD0C-404C-84E1-00E0451062D5}">
      <dgm:prSet/>
      <dgm:spPr/>
      <dgm:t>
        <a:bodyPr/>
        <a:lstStyle/>
        <a:p>
          <a:endParaRPr lang="en-US"/>
        </a:p>
      </dgm:t>
    </dgm:pt>
    <dgm:pt modelId="{241FCA6D-9844-C943-AB4B-CDCDA67CBB1C}" type="sibTrans" cxnId="{0883EA72-FD0C-404C-84E1-00E0451062D5}">
      <dgm:prSet/>
      <dgm:spPr/>
      <dgm:t>
        <a:bodyPr/>
        <a:lstStyle/>
        <a:p>
          <a:endParaRPr lang="en-US"/>
        </a:p>
      </dgm:t>
    </dgm:pt>
    <dgm:pt modelId="{8A33E6FB-E3C4-0F48-AA3D-FB8B59B09EA9}">
      <dgm:prSet phldrT="[Text]"/>
      <dgm:spPr/>
      <dgm:t>
        <a:bodyPr/>
        <a:lstStyle/>
        <a:p>
          <a:r>
            <a:rPr lang="en-US" dirty="0"/>
            <a:t>Artificial intelligence</a:t>
          </a:r>
        </a:p>
      </dgm:t>
    </dgm:pt>
    <dgm:pt modelId="{953D8495-1735-7547-82F9-9EAD9612CBA6}" type="parTrans" cxnId="{921BFDEF-0E82-0A4D-934A-50E661F5437B}">
      <dgm:prSet/>
      <dgm:spPr/>
      <dgm:t>
        <a:bodyPr/>
        <a:lstStyle/>
        <a:p>
          <a:endParaRPr lang="en-US"/>
        </a:p>
      </dgm:t>
    </dgm:pt>
    <dgm:pt modelId="{79C53D4B-B434-D243-8B0C-82670232E1DC}" type="sibTrans" cxnId="{921BFDEF-0E82-0A4D-934A-50E661F5437B}">
      <dgm:prSet/>
      <dgm:spPr/>
      <dgm:t>
        <a:bodyPr/>
        <a:lstStyle/>
        <a:p>
          <a:endParaRPr lang="en-US"/>
        </a:p>
      </dgm:t>
    </dgm:pt>
    <dgm:pt modelId="{26C6F098-DD89-7041-9C9D-6D6184166FEF}">
      <dgm:prSet phldrT="[Text]"/>
      <dgm:spPr/>
      <dgm:t>
        <a:bodyPr/>
        <a:lstStyle/>
        <a:p>
          <a:r>
            <a:rPr lang="en-US" dirty="0"/>
            <a:t>Machine Learning</a:t>
          </a:r>
        </a:p>
      </dgm:t>
    </dgm:pt>
    <dgm:pt modelId="{C850E265-1F6D-7848-818C-0E474272BD87}" type="parTrans" cxnId="{1F32B37A-F289-9B43-A347-E0209B395887}">
      <dgm:prSet/>
      <dgm:spPr/>
      <dgm:t>
        <a:bodyPr/>
        <a:lstStyle/>
        <a:p>
          <a:endParaRPr lang="en-US"/>
        </a:p>
      </dgm:t>
    </dgm:pt>
    <dgm:pt modelId="{9857111F-1264-7546-8DAB-E0446D71B69F}" type="sibTrans" cxnId="{1F32B37A-F289-9B43-A347-E0209B395887}">
      <dgm:prSet/>
      <dgm:spPr/>
      <dgm:t>
        <a:bodyPr/>
        <a:lstStyle/>
        <a:p>
          <a:endParaRPr lang="en-US"/>
        </a:p>
      </dgm:t>
    </dgm:pt>
    <dgm:pt modelId="{7BCF932D-E2C2-FD42-B7AA-AA8EDC570042}">
      <dgm:prSet phldrT="[Text]"/>
      <dgm:spPr/>
      <dgm:t>
        <a:bodyPr/>
        <a:lstStyle/>
        <a:p>
          <a:r>
            <a:rPr lang="en-US" dirty="0"/>
            <a:t>Neural Networks</a:t>
          </a:r>
        </a:p>
      </dgm:t>
    </dgm:pt>
    <dgm:pt modelId="{AD9C1B3C-8DE5-BB49-A921-03F46A1ADA71}" type="parTrans" cxnId="{FD49990E-B6A0-8A4B-9C90-ECF9DE824353}">
      <dgm:prSet/>
      <dgm:spPr/>
      <dgm:t>
        <a:bodyPr/>
        <a:lstStyle/>
        <a:p>
          <a:endParaRPr lang="en-US"/>
        </a:p>
      </dgm:t>
    </dgm:pt>
    <dgm:pt modelId="{2458D5FD-FF9D-044E-A143-642DD6372E24}" type="sibTrans" cxnId="{FD49990E-B6A0-8A4B-9C90-ECF9DE824353}">
      <dgm:prSet/>
      <dgm:spPr/>
      <dgm:t>
        <a:bodyPr/>
        <a:lstStyle/>
        <a:p>
          <a:endParaRPr lang="en-US"/>
        </a:p>
      </dgm:t>
    </dgm:pt>
    <dgm:pt modelId="{1730F26F-8455-2F44-B722-61F7D1C5E3E9}">
      <dgm:prSet phldrT="[Text]"/>
      <dgm:spPr/>
      <dgm:t>
        <a:bodyPr/>
        <a:lstStyle/>
        <a:p>
          <a:r>
            <a:rPr lang="en-US" dirty="0"/>
            <a:t>Deep Learning</a:t>
          </a:r>
        </a:p>
      </dgm:t>
    </dgm:pt>
    <dgm:pt modelId="{5AA44981-2739-344F-9F80-0385E95672C0}" type="parTrans" cxnId="{2A4B5173-387A-064B-97E0-B3730FE42912}">
      <dgm:prSet/>
      <dgm:spPr/>
      <dgm:t>
        <a:bodyPr/>
        <a:lstStyle/>
        <a:p>
          <a:endParaRPr lang="en-US"/>
        </a:p>
      </dgm:t>
    </dgm:pt>
    <dgm:pt modelId="{157BA41F-350D-AC42-B294-48ED05F9B103}" type="sibTrans" cxnId="{2A4B5173-387A-064B-97E0-B3730FE42912}">
      <dgm:prSet/>
      <dgm:spPr/>
      <dgm:t>
        <a:bodyPr/>
        <a:lstStyle/>
        <a:p>
          <a:endParaRPr lang="en-US"/>
        </a:p>
      </dgm:t>
    </dgm:pt>
    <dgm:pt modelId="{0235D869-D214-644D-BBFE-DD1B66694235}" type="pres">
      <dgm:prSet presAssocID="{62745181-0444-464B-9444-0592DEE04FBF}" presName="Name0" presStyleCnt="0">
        <dgm:presLayoutVars>
          <dgm:chMax val="7"/>
          <dgm:resizeHandles val="exact"/>
        </dgm:presLayoutVars>
      </dgm:prSet>
      <dgm:spPr/>
    </dgm:pt>
    <dgm:pt modelId="{8DDD2221-049D-D84D-A0C7-2FD290542925}" type="pres">
      <dgm:prSet presAssocID="{62745181-0444-464B-9444-0592DEE04FBF}" presName="comp1" presStyleCnt="0"/>
      <dgm:spPr/>
    </dgm:pt>
    <dgm:pt modelId="{0423FA4E-707E-0041-B763-97DFFA4E58BC}" type="pres">
      <dgm:prSet presAssocID="{62745181-0444-464B-9444-0592DEE04FBF}" presName="circle1" presStyleLbl="node1" presStyleIdx="0" presStyleCnt="6"/>
      <dgm:spPr/>
    </dgm:pt>
    <dgm:pt modelId="{E4D93997-F237-454E-9A7F-BC45533B020C}" type="pres">
      <dgm:prSet presAssocID="{62745181-0444-464B-9444-0592DEE04FBF}" presName="c1text" presStyleLbl="node1" presStyleIdx="0" presStyleCnt="6">
        <dgm:presLayoutVars>
          <dgm:bulletEnabled val="1"/>
        </dgm:presLayoutVars>
      </dgm:prSet>
      <dgm:spPr/>
    </dgm:pt>
    <dgm:pt modelId="{20A90E6D-40B0-9645-AB78-E5DA281449A5}" type="pres">
      <dgm:prSet presAssocID="{62745181-0444-464B-9444-0592DEE04FBF}" presName="comp2" presStyleCnt="0"/>
      <dgm:spPr/>
    </dgm:pt>
    <dgm:pt modelId="{EEBA6DAD-8AA5-3D47-870B-231102EA9AE8}" type="pres">
      <dgm:prSet presAssocID="{62745181-0444-464B-9444-0592DEE04FBF}" presName="circle2" presStyleLbl="node1" presStyleIdx="1" presStyleCnt="6"/>
      <dgm:spPr/>
    </dgm:pt>
    <dgm:pt modelId="{0779F329-1E3D-DF4B-BC29-C6CA79B71DF2}" type="pres">
      <dgm:prSet presAssocID="{62745181-0444-464B-9444-0592DEE04FBF}" presName="c2text" presStyleLbl="node1" presStyleIdx="1" presStyleCnt="6">
        <dgm:presLayoutVars>
          <dgm:bulletEnabled val="1"/>
        </dgm:presLayoutVars>
      </dgm:prSet>
      <dgm:spPr/>
    </dgm:pt>
    <dgm:pt modelId="{75594E34-489C-6E47-B2B6-8E10314DDB9B}" type="pres">
      <dgm:prSet presAssocID="{62745181-0444-464B-9444-0592DEE04FBF}" presName="comp3" presStyleCnt="0"/>
      <dgm:spPr/>
    </dgm:pt>
    <dgm:pt modelId="{FEBD9CDD-A680-BC41-BB46-E3BF40873B71}" type="pres">
      <dgm:prSet presAssocID="{62745181-0444-464B-9444-0592DEE04FBF}" presName="circle3" presStyleLbl="node1" presStyleIdx="2" presStyleCnt="6"/>
      <dgm:spPr/>
    </dgm:pt>
    <dgm:pt modelId="{36414040-23F9-F148-AFEB-635A74CB2474}" type="pres">
      <dgm:prSet presAssocID="{62745181-0444-464B-9444-0592DEE04FBF}" presName="c3text" presStyleLbl="node1" presStyleIdx="2" presStyleCnt="6">
        <dgm:presLayoutVars>
          <dgm:bulletEnabled val="1"/>
        </dgm:presLayoutVars>
      </dgm:prSet>
      <dgm:spPr/>
    </dgm:pt>
    <dgm:pt modelId="{0248B38B-404B-1C45-8554-629D87677F3F}" type="pres">
      <dgm:prSet presAssocID="{62745181-0444-464B-9444-0592DEE04FBF}" presName="comp4" presStyleCnt="0"/>
      <dgm:spPr/>
    </dgm:pt>
    <dgm:pt modelId="{4EACEB50-4BFD-DF4A-A3A9-43A75746BE0D}" type="pres">
      <dgm:prSet presAssocID="{62745181-0444-464B-9444-0592DEE04FBF}" presName="circle4" presStyleLbl="node1" presStyleIdx="3" presStyleCnt="6"/>
      <dgm:spPr/>
    </dgm:pt>
    <dgm:pt modelId="{BF280184-29F4-144B-9F30-DA4990A79412}" type="pres">
      <dgm:prSet presAssocID="{62745181-0444-464B-9444-0592DEE04FBF}" presName="c4text" presStyleLbl="node1" presStyleIdx="3" presStyleCnt="6">
        <dgm:presLayoutVars>
          <dgm:bulletEnabled val="1"/>
        </dgm:presLayoutVars>
      </dgm:prSet>
      <dgm:spPr/>
    </dgm:pt>
    <dgm:pt modelId="{EB06972A-9365-0346-BAF4-1A413F578FD8}" type="pres">
      <dgm:prSet presAssocID="{62745181-0444-464B-9444-0592DEE04FBF}" presName="comp5" presStyleCnt="0"/>
      <dgm:spPr/>
    </dgm:pt>
    <dgm:pt modelId="{E9BC70A8-F6D5-FE43-8E08-1E6B08C52440}" type="pres">
      <dgm:prSet presAssocID="{62745181-0444-464B-9444-0592DEE04FBF}" presName="circle5" presStyleLbl="node1" presStyleIdx="4" presStyleCnt="6"/>
      <dgm:spPr/>
    </dgm:pt>
    <dgm:pt modelId="{7D8530BB-DF43-0349-BF4B-B6B6770126A8}" type="pres">
      <dgm:prSet presAssocID="{62745181-0444-464B-9444-0592DEE04FBF}" presName="c5text" presStyleLbl="node1" presStyleIdx="4" presStyleCnt="6">
        <dgm:presLayoutVars>
          <dgm:bulletEnabled val="1"/>
        </dgm:presLayoutVars>
      </dgm:prSet>
      <dgm:spPr/>
    </dgm:pt>
    <dgm:pt modelId="{9F2015B4-D5AF-314F-88F5-A50EC7F10DA8}" type="pres">
      <dgm:prSet presAssocID="{62745181-0444-464B-9444-0592DEE04FBF}" presName="comp6" presStyleCnt="0"/>
      <dgm:spPr/>
    </dgm:pt>
    <dgm:pt modelId="{69896A9A-ECC3-8E4F-9363-52FB238AA81F}" type="pres">
      <dgm:prSet presAssocID="{62745181-0444-464B-9444-0592DEE04FBF}" presName="circle6" presStyleLbl="node1" presStyleIdx="5" presStyleCnt="6"/>
      <dgm:spPr/>
    </dgm:pt>
    <dgm:pt modelId="{92FD0A5F-845A-4A46-AA5A-04BAAAF58A59}" type="pres">
      <dgm:prSet presAssocID="{62745181-0444-464B-9444-0592DEE04FBF}" presName="c6text" presStyleLbl="node1" presStyleIdx="5" presStyleCnt="6">
        <dgm:presLayoutVars>
          <dgm:bulletEnabled val="1"/>
        </dgm:presLayoutVars>
      </dgm:prSet>
      <dgm:spPr/>
    </dgm:pt>
  </dgm:ptLst>
  <dgm:cxnLst>
    <dgm:cxn modelId="{FD49990E-B6A0-8A4B-9C90-ECF9DE824353}" srcId="{62745181-0444-464B-9444-0592DEE04FBF}" destId="{7BCF932D-E2C2-FD42-B7AA-AA8EDC570042}" srcOrd="4" destOrd="0" parTransId="{AD9C1B3C-8DE5-BB49-A921-03F46A1ADA71}" sibTransId="{2458D5FD-FF9D-044E-A143-642DD6372E24}"/>
    <dgm:cxn modelId="{7F327A10-1B8B-6748-96C3-7DFCA9AA91E3}" type="presOf" srcId="{230AD53A-75B2-2A44-9D7E-6A2766C7CAE5}" destId="{0423FA4E-707E-0041-B763-97DFFA4E58BC}" srcOrd="0" destOrd="0" presId="urn:microsoft.com/office/officeart/2005/8/layout/venn2"/>
    <dgm:cxn modelId="{C13EFA10-A750-7C4F-A7CA-51793FFCA859}" type="presOf" srcId="{1730F26F-8455-2F44-B722-61F7D1C5E3E9}" destId="{69896A9A-ECC3-8E4F-9363-52FB238AA81F}" srcOrd="0" destOrd="0" presId="urn:microsoft.com/office/officeart/2005/8/layout/venn2"/>
    <dgm:cxn modelId="{ABCF0F24-3DC5-0E4C-B313-4B07D1DAC4B2}" type="presOf" srcId="{26C6F098-DD89-7041-9C9D-6D6184166FEF}" destId="{4EACEB50-4BFD-DF4A-A3A9-43A75746BE0D}" srcOrd="0" destOrd="0" presId="urn:microsoft.com/office/officeart/2005/8/layout/venn2"/>
    <dgm:cxn modelId="{8EFDF52B-33E3-844D-8467-A07A6B23819C}" type="presOf" srcId="{8A33E6FB-E3C4-0F48-AA3D-FB8B59B09EA9}" destId="{36414040-23F9-F148-AFEB-635A74CB2474}" srcOrd="1" destOrd="0" presId="urn:microsoft.com/office/officeart/2005/8/layout/venn2"/>
    <dgm:cxn modelId="{5E080F30-9E98-E148-82A0-8686CC0E1098}" type="presOf" srcId="{AFE77A16-9C5B-B34B-ACCC-FC4A63BE201D}" destId="{EEBA6DAD-8AA5-3D47-870B-231102EA9AE8}" srcOrd="0" destOrd="0" presId="urn:microsoft.com/office/officeart/2005/8/layout/venn2"/>
    <dgm:cxn modelId="{03049D48-F01A-6042-97CA-AECCF202D1E5}" type="presOf" srcId="{26C6F098-DD89-7041-9C9D-6D6184166FEF}" destId="{BF280184-29F4-144B-9F30-DA4990A79412}" srcOrd="1" destOrd="0" presId="urn:microsoft.com/office/officeart/2005/8/layout/venn2"/>
    <dgm:cxn modelId="{4527DD65-E83E-6045-95E0-3DF5F2BDD16C}" type="presOf" srcId="{1730F26F-8455-2F44-B722-61F7D1C5E3E9}" destId="{92FD0A5F-845A-4A46-AA5A-04BAAAF58A59}" srcOrd="1" destOrd="0" presId="urn:microsoft.com/office/officeart/2005/8/layout/venn2"/>
    <dgm:cxn modelId="{19CC306F-97FB-6848-9D54-CB3AA0331CF7}" srcId="{62745181-0444-464B-9444-0592DEE04FBF}" destId="{230AD53A-75B2-2A44-9D7E-6A2766C7CAE5}" srcOrd="0" destOrd="0" parTransId="{EB4C51A4-04F1-9241-AE4B-924B77DE483D}" sibTransId="{10020E4D-4A09-E54F-8172-C7BC24EFC90B}"/>
    <dgm:cxn modelId="{0883EA72-FD0C-404C-84E1-00E0451062D5}" srcId="{62745181-0444-464B-9444-0592DEE04FBF}" destId="{AFE77A16-9C5B-B34B-ACCC-FC4A63BE201D}" srcOrd="1" destOrd="0" parTransId="{B5287B73-926E-9B4E-9783-47F87141E7D3}" sibTransId="{241FCA6D-9844-C943-AB4B-CDCDA67CBB1C}"/>
    <dgm:cxn modelId="{2A4B5173-387A-064B-97E0-B3730FE42912}" srcId="{62745181-0444-464B-9444-0592DEE04FBF}" destId="{1730F26F-8455-2F44-B722-61F7D1C5E3E9}" srcOrd="5" destOrd="0" parTransId="{5AA44981-2739-344F-9F80-0385E95672C0}" sibTransId="{157BA41F-350D-AC42-B294-48ED05F9B103}"/>
    <dgm:cxn modelId="{1F32B37A-F289-9B43-A347-E0209B395887}" srcId="{62745181-0444-464B-9444-0592DEE04FBF}" destId="{26C6F098-DD89-7041-9C9D-6D6184166FEF}" srcOrd="3" destOrd="0" parTransId="{C850E265-1F6D-7848-818C-0E474272BD87}" sibTransId="{9857111F-1264-7546-8DAB-E0446D71B69F}"/>
    <dgm:cxn modelId="{3DDB1A8F-F151-F942-8A12-0F279D13C516}" type="presOf" srcId="{230AD53A-75B2-2A44-9D7E-6A2766C7CAE5}" destId="{E4D93997-F237-454E-9A7F-BC45533B020C}" srcOrd="1" destOrd="0" presId="urn:microsoft.com/office/officeart/2005/8/layout/venn2"/>
    <dgm:cxn modelId="{0D690499-6895-D04C-AD5F-D9B94A330F38}" type="presOf" srcId="{8A33E6FB-E3C4-0F48-AA3D-FB8B59B09EA9}" destId="{FEBD9CDD-A680-BC41-BB46-E3BF40873B71}" srcOrd="0" destOrd="0" presId="urn:microsoft.com/office/officeart/2005/8/layout/venn2"/>
    <dgm:cxn modelId="{31FD05AD-1398-E04D-B740-684817B1FE25}" type="presOf" srcId="{62745181-0444-464B-9444-0592DEE04FBF}" destId="{0235D869-D214-644D-BBFE-DD1B66694235}" srcOrd="0" destOrd="0" presId="urn:microsoft.com/office/officeart/2005/8/layout/venn2"/>
    <dgm:cxn modelId="{0C3D73C6-28AD-9242-AAA1-061473346FF1}" type="presOf" srcId="{7BCF932D-E2C2-FD42-B7AA-AA8EDC570042}" destId="{7D8530BB-DF43-0349-BF4B-B6B6770126A8}" srcOrd="1" destOrd="0" presId="urn:microsoft.com/office/officeart/2005/8/layout/venn2"/>
    <dgm:cxn modelId="{B48D42D7-8210-774B-A2B7-465973042325}" type="presOf" srcId="{AFE77A16-9C5B-B34B-ACCC-FC4A63BE201D}" destId="{0779F329-1E3D-DF4B-BC29-C6CA79B71DF2}" srcOrd="1" destOrd="0" presId="urn:microsoft.com/office/officeart/2005/8/layout/venn2"/>
    <dgm:cxn modelId="{A493A4E6-DDDD-2E45-83D4-CADCD91F6523}" type="presOf" srcId="{7BCF932D-E2C2-FD42-B7AA-AA8EDC570042}" destId="{E9BC70A8-F6D5-FE43-8E08-1E6B08C52440}" srcOrd="0" destOrd="0" presId="urn:microsoft.com/office/officeart/2005/8/layout/venn2"/>
    <dgm:cxn modelId="{921BFDEF-0E82-0A4D-934A-50E661F5437B}" srcId="{62745181-0444-464B-9444-0592DEE04FBF}" destId="{8A33E6FB-E3C4-0F48-AA3D-FB8B59B09EA9}" srcOrd="2" destOrd="0" parTransId="{953D8495-1735-7547-82F9-9EAD9612CBA6}" sibTransId="{79C53D4B-B434-D243-8B0C-82670232E1DC}"/>
    <dgm:cxn modelId="{A60428AB-C192-524D-B8D0-F4983FF0F440}" type="presParOf" srcId="{0235D869-D214-644D-BBFE-DD1B66694235}" destId="{8DDD2221-049D-D84D-A0C7-2FD290542925}" srcOrd="0" destOrd="0" presId="urn:microsoft.com/office/officeart/2005/8/layout/venn2"/>
    <dgm:cxn modelId="{89DF50AB-8C64-4047-8134-4F99E9B7E343}" type="presParOf" srcId="{8DDD2221-049D-D84D-A0C7-2FD290542925}" destId="{0423FA4E-707E-0041-B763-97DFFA4E58BC}" srcOrd="0" destOrd="0" presId="urn:microsoft.com/office/officeart/2005/8/layout/venn2"/>
    <dgm:cxn modelId="{FC5AA6C0-422D-A04D-971A-94D2D66930B7}" type="presParOf" srcId="{8DDD2221-049D-D84D-A0C7-2FD290542925}" destId="{E4D93997-F237-454E-9A7F-BC45533B020C}" srcOrd="1" destOrd="0" presId="urn:microsoft.com/office/officeart/2005/8/layout/venn2"/>
    <dgm:cxn modelId="{A90CF85D-0D17-F840-B4F1-5CE0E64137BB}" type="presParOf" srcId="{0235D869-D214-644D-BBFE-DD1B66694235}" destId="{20A90E6D-40B0-9645-AB78-E5DA281449A5}" srcOrd="1" destOrd="0" presId="urn:microsoft.com/office/officeart/2005/8/layout/venn2"/>
    <dgm:cxn modelId="{84DF9E7D-E0D7-074C-BC57-F730A70BB4B4}" type="presParOf" srcId="{20A90E6D-40B0-9645-AB78-E5DA281449A5}" destId="{EEBA6DAD-8AA5-3D47-870B-231102EA9AE8}" srcOrd="0" destOrd="0" presId="urn:microsoft.com/office/officeart/2005/8/layout/venn2"/>
    <dgm:cxn modelId="{B24A5370-5AB7-0C41-AAB1-7AB9F29A779F}" type="presParOf" srcId="{20A90E6D-40B0-9645-AB78-E5DA281449A5}" destId="{0779F329-1E3D-DF4B-BC29-C6CA79B71DF2}" srcOrd="1" destOrd="0" presId="urn:microsoft.com/office/officeart/2005/8/layout/venn2"/>
    <dgm:cxn modelId="{F36D4800-4FAD-5C44-B469-E2BBD70BABDD}" type="presParOf" srcId="{0235D869-D214-644D-BBFE-DD1B66694235}" destId="{75594E34-489C-6E47-B2B6-8E10314DDB9B}" srcOrd="2" destOrd="0" presId="urn:microsoft.com/office/officeart/2005/8/layout/venn2"/>
    <dgm:cxn modelId="{7E89926E-F114-D041-9DD1-B49C54D20143}" type="presParOf" srcId="{75594E34-489C-6E47-B2B6-8E10314DDB9B}" destId="{FEBD9CDD-A680-BC41-BB46-E3BF40873B71}" srcOrd="0" destOrd="0" presId="urn:microsoft.com/office/officeart/2005/8/layout/venn2"/>
    <dgm:cxn modelId="{C67FBB22-791C-B34B-B3D9-7BA72A3B78B7}" type="presParOf" srcId="{75594E34-489C-6E47-B2B6-8E10314DDB9B}" destId="{36414040-23F9-F148-AFEB-635A74CB2474}" srcOrd="1" destOrd="0" presId="urn:microsoft.com/office/officeart/2005/8/layout/venn2"/>
    <dgm:cxn modelId="{DFCBF739-5168-304D-8E74-523708CB1742}" type="presParOf" srcId="{0235D869-D214-644D-BBFE-DD1B66694235}" destId="{0248B38B-404B-1C45-8554-629D87677F3F}" srcOrd="3" destOrd="0" presId="urn:microsoft.com/office/officeart/2005/8/layout/venn2"/>
    <dgm:cxn modelId="{605E3225-8008-EC42-84DB-B8B36BFB0156}" type="presParOf" srcId="{0248B38B-404B-1C45-8554-629D87677F3F}" destId="{4EACEB50-4BFD-DF4A-A3A9-43A75746BE0D}" srcOrd="0" destOrd="0" presId="urn:microsoft.com/office/officeart/2005/8/layout/venn2"/>
    <dgm:cxn modelId="{6D65EB14-6BDD-BE44-8B1B-C487EF5B955E}" type="presParOf" srcId="{0248B38B-404B-1C45-8554-629D87677F3F}" destId="{BF280184-29F4-144B-9F30-DA4990A79412}" srcOrd="1" destOrd="0" presId="urn:microsoft.com/office/officeart/2005/8/layout/venn2"/>
    <dgm:cxn modelId="{F98F3351-93B7-8C4E-B8CD-DDD1023598C3}" type="presParOf" srcId="{0235D869-D214-644D-BBFE-DD1B66694235}" destId="{EB06972A-9365-0346-BAF4-1A413F578FD8}" srcOrd="4" destOrd="0" presId="urn:microsoft.com/office/officeart/2005/8/layout/venn2"/>
    <dgm:cxn modelId="{6489524A-337C-CE45-80B1-B29B252B06E9}" type="presParOf" srcId="{EB06972A-9365-0346-BAF4-1A413F578FD8}" destId="{E9BC70A8-F6D5-FE43-8E08-1E6B08C52440}" srcOrd="0" destOrd="0" presId="urn:microsoft.com/office/officeart/2005/8/layout/venn2"/>
    <dgm:cxn modelId="{841F4EEE-4DB5-4B45-878B-236E21A8FB6A}" type="presParOf" srcId="{EB06972A-9365-0346-BAF4-1A413F578FD8}" destId="{7D8530BB-DF43-0349-BF4B-B6B6770126A8}" srcOrd="1" destOrd="0" presId="urn:microsoft.com/office/officeart/2005/8/layout/venn2"/>
    <dgm:cxn modelId="{8929E1FB-ADB7-BE4D-8B81-97DC6412367B}" type="presParOf" srcId="{0235D869-D214-644D-BBFE-DD1B66694235}" destId="{9F2015B4-D5AF-314F-88F5-A50EC7F10DA8}" srcOrd="5" destOrd="0" presId="urn:microsoft.com/office/officeart/2005/8/layout/venn2"/>
    <dgm:cxn modelId="{09BDE7F6-E4B8-3749-9845-A70FE8762707}" type="presParOf" srcId="{9F2015B4-D5AF-314F-88F5-A50EC7F10DA8}" destId="{69896A9A-ECC3-8E4F-9363-52FB238AA81F}" srcOrd="0" destOrd="0" presId="urn:microsoft.com/office/officeart/2005/8/layout/venn2"/>
    <dgm:cxn modelId="{47A5EFA6-A66B-0346-9F11-2BDF0EFF218D}" type="presParOf" srcId="{9F2015B4-D5AF-314F-88F5-A50EC7F10DA8}" destId="{92FD0A5F-845A-4A46-AA5A-04BAAAF58A59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F9306F-C385-5943-B91B-DCA3FAA93711}">
      <dsp:nvSpPr>
        <dsp:cNvPr id="0" name=""/>
        <dsp:cNvSpPr/>
      </dsp:nvSpPr>
      <dsp:spPr>
        <a:xfrm>
          <a:off x="2717" y="1232996"/>
          <a:ext cx="1103691" cy="55184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DOI</a:t>
          </a:r>
        </a:p>
      </dsp:txBody>
      <dsp:txXfrm>
        <a:off x="18880" y="1249159"/>
        <a:ext cx="1071365" cy="519519"/>
      </dsp:txXfrm>
    </dsp:sp>
    <dsp:sp modelId="{63EF1666-4AC3-5445-8C2D-33E0B3238F6E}">
      <dsp:nvSpPr>
        <dsp:cNvPr id="0" name=""/>
        <dsp:cNvSpPr/>
      </dsp:nvSpPr>
      <dsp:spPr>
        <a:xfrm rot="17692822">
          <a:off x="802485" y="1016494"/>
          <a:ext cx="1049323" cy="32915"/>
        </a:xfrm>
        <a:custGeom>
          <a:avLst/>
          <a:gdLst/>
          <a:ahLst/>
          <a:cxnLst/>
          <a:rect l="0" t="0" r="0" b="0"/>
          <a:pathLst>
            <a:path>
              <a:moveTo>
                <a:pt x="0" y="16457"/>
              </a:moveTo>
              <a:lnTo>
                <a:pt x="1049323" y="16457"/>
              </a:lnTo>
            </a:path>
          </a:pathLst>
        </a:custGeom>
        <a:noFill/>
        <a:ln w="1587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300914" y="1006718"/>
        <a:ext cx="52466" cy="52466"/>
      </dsp:txXfrm>
    </dsp:sp>
    <dsp:sp modelId="{9948D418-0041-954D-9C87-9C99A13CDFD8}">
      <dsp:nvSpPr>
        <dsp:cNvPr id="0" name=""/>
        <dsp:cNvSpPr/>
      </dsp:nvSpPr>
      <dsp:spPr>
        <a:xfrm>
          <a:off x="1547885" y="281061"/>
          <a:ext cx="1103691" cy="55184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USGS</a:t>
          </a:r>
        </a:p>
      </dsp:txBody>
      <dsp:txXfrm>
        <a:off x="1564048" y="297224"/>
        <a:ext cx="1071365" cy="519519"/>
      </dsp:txXfrm>
    </dsp:sp>
    <dsp:sp modelId="{F6C63D3D-7B95-7248-9333-D910DE80AA83}">
      <dsp:nvSpPr>
        <dsp:cNvPr id="0" name=""/>
        <dsp:cNvSpPr/>
      </dsp:nvSpPr>
      <dsp:spPr>
        <a:xfrm>
          <a:off x="2651577" y="540527"/>
          <a:ext cx="441476" cy="32915"/>
        </a:xfrm>
        <a:custGeom>
          <a:avLst/>
          <a:gdLst/>
          <a:ahLst/>
          <a:cxnLst/>
          <a:rect l="0" t="0" r="0" b="0"/>
          <a:pathLst>
            <a:path>
              <a:moveTo>
                <a:pt x="0" y="16457"/>
              </a:moveTo>
              <a:lnTo>
                <a:pt x="441476" y="16457"/>
              </a:lnTo>
            </a:path>
          </a:pathLst>
        </a:custGeom>
        <a:noFill/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61278" y="545947"/>
        <a:ext cx="22073" cy="22073"/>
      </dsp:txXfrm>
    </dsp:sp>
    <dsp:sp modelId="{34F5B03A-6B5E-304B-A0EC-428890A7B847}">
      <dsp:nvSpPr>
        <dsp:cNvPr id="0" name=""/>
        <dsp:cNvSpPr/>
      </dsp:nvSpPr>
      <dsp:spPr>
        <a:xfrm>
          <a:off x="3093054" y="281061"/>
          <a:ext cx="1103691" cy="55184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Core Science Systems Mission Area</a:t>
          </a:r>
        </a:p>
      </dsp:txBody>
      <dsp:txXfrm>
        <a:off x="3109217" y="297224"/>
        <a:ext cx="1071365" cy="519519"/>
      </dsp:txXfrm>
    </dsp:sp>
    <dsp:sp modelId="{1CB5C7BF-D6E0-EB4D-9672-A5928C2632D8}">
      <dsp:nvSpPr>
        <dsp:cNvPr id="0" name=""/>
        <dsp:cNvSpPr/>
      </dsp:nvSpPr>
      <dsp:spPr>
        <a:xfrm>
          <a:off x="4196745" y="540527"/>
          <a:ext cx="441476" cy="32915"/>
        </a:xfrm>
        <a:custGeom>
          <a:avLst/>
          <a:gdLst/>
          <a:ahLst/>
          <a:cxnLst/>
          <a:rect l="0" t="0" r="0" b="0"/>
          <a:pathLst>
            <a:path>
              <a:moveTo>
                <a:pt x="0" y="16457"/>
              </a:moveTo>
              <a:lnTo>
                <a:pt x="441476" y="16457"/>
              </a:lnTo>
            </a:path>
          </a:pathLst>
        </a:custGeom>
        <a:noFill/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406447" y="545947"/>
        <a:ext cx="22073" cy="22073"/>
      </dsp:txXfrm>
    </dsp:sp>
    <dsp:sp modelId="{B5D299D3-37BD-B74D-B9C5-76D41E4DD7A8}">
      <dsp:nvSpPr>
        <dsp:cNvPr id="0" name=""/>
        <dsp:cNvSpPr/>
      </dsp:nvSpPr>
      <dsp:spPr>
        <a:xfrm>
          <a:off x="4638222" y="281061"/>
          <a:ext cx="1103691" cy="55184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Science Analytics and Synthesis Organization</a:t>
          </a:r>
        </a:p>
      </dsp:txBody>
      <dsp:txXfrm>
        <a:off x="4654385" y="297224"/>
        <a:ext cx="1071365" cy="519519"/>
      </dsp:txXfrm>
    </dsp:sp>
    <dsp:sp modelId="{01DABD58-B5A4-9541-947E-B711F2C2EDEB}">
      <dsp:nvSpPr>
        <dsp:cNvPr id="0" name=""/>
        <dsp:cNvSpPr/>
      </dsp:nvSpPr>
      <dsp:spPr>
        <a:xfrm>
          <a:off x="5741914" y="540527"/>
          <a:ext cx="441476" cy="32915"/>
        </a:xfrm>
        <a:custGeom>
          <a:avLst/>
          <a:gdLst/>
          <a:ahLst/>
          <a:cxnLst/>
          <a:rect l="0" t="0" r="0" b="0"/>
          <a:pathLst>
            <a:path>
              <a:moveTo>
                <a:pt x="0" y="16457"/>
              </a:moveTo>
              <a:lnTo>
                <a:pt x="441476" y="16457"/>
              </a:lnTo>
            </a:path>
          </a:pathLst>
        </a:custGeom>
        <a:noFill/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951615" y="545947"/>
        <a:ext cx="22073" cy="22073"/>
      </dsp:txXfrm>
    </dsp:sp>
    <dsp:sp modelId="{4B20528B-257F-A44B-A37A-A123487CCA3B}">
      <dsp:nvSpPr>
        <dsp:cNvPr id="0" name=""/>
        <dsp:cNvSpPr/>
      </dsp:nvSpPr>
      <dsp:spPr>
        <a:xfrm>
          <a:off x="6183390" y="281061"/>
          <a:ext cx="1103691" cy="55184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Advanced Research Computing Team</a:t>
          </a:r>
        </a:p>
      </dsp:txBody>
      <dsp:txXfrm>
        <a:off x="6199553" y="297224"/>
        <a:ext cx="1071365" cy="519519"/>
      </dsp:txXfrm>
    </dsp:sp>
    <dsp:sp modelId="{68415E62-F3AB-F143-9022-815312956A53}">
      <dsp:nvSpPr>
        <dsp:cNvPr id="0" name=""/>
        <dsp:cNvSpPr/>
      </dsp:nvSpPr>
      <dsp:spPr>
        <a:xfrm rot="19457599">
          <a:off x="1055307" y="1333805"/>
          <a:ext cx="543680" cy="32915"/>
        </a:xfrm>
        <a:custGeom>
          <a:avLst/>
          <a:gdLst/>
          <a:ahLst/>
          <a:cxnLst/>
          <a:rect l="0" t="0" r="0" b="0"/>
          <a:pathLst>
            <a:path>
              <a:moveTo>
                <a:pt x="0" y="16457"/>
              </a:moveTo>
              <a:lnTo>
                <a:pt x="543680" y="16457"/>
              </a:lnTo>
            </a:path>
          </a:pathLst>
        </a:custGeom>
        <a:noFill/>
        <a:ln w="1587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313555" y="1336671"/>
        <a:ext cx="27184" cy="27184"/>
      </dsp:txXfrm>
    </dsp:sp>
    <dsp:sp modelId="{1EDADDE1-9505-104F-B97F-1FAAC65D286A}">
      <dsp:nvSpPr>
        <dsp:cNvPr id="0" name=""/>
        <dsp:cNvSpPr/>
      </dsp:nvSpPr>
      <dsp:spPr>
        <a:xfrm>
          <a:off x="1547885" y="915684"/>
          <a:ext cx="1103691" cy="55184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FWS</a:t>
          </a:r>
        </a:p>
      </dsp:txBody>
      <dsp:txXfrm>
        <a:off x="1564048" y="931847"/>
        <a:ext cx="1071365" cy="519519"/>
      </dsp:txXfrm>
    </dsp:sp>
    <dsp:sp modelId="{F82253E5-12DF-074B-BE98-DB14F91CDD4C}">
      <dsp:nvSpPr>
        <dsp:cNvPr id="0" name=""/>
        <dsp:cNvSpPr/>
      </dsp:nvSpPr>
      <dsp:spPr>
        <a:xfrm rot="2142401">
          <a:off x="1055307" y="1651117"/>
          <a:ext cx="543680" cy="32915"/>
        </a:xfrm>
        <a:custGeom>
          <a:avLst/>
          <a:gdLst/>
          <a:ahLst/>
          <a:cxnLst/>
          <a:rect l="0" t="0" r="0" b="0"/>
          <a:pathLst>
            <a:path>
              <a:moveTo>
                <a:pt x="0" y="16457"/>
              </a:moveTo>
              <a:lnTo>
                <a:pt x="543680" y="16457"/>
              </a:lnTo>
            </a:path>
          </a:pathLst>
        </a:custGeom>
        <a:noFill/>
        <a:ln w="1587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313555" y="1653982"/>
        <a:ext cx="27184" cy="27184"/>
      </dsp:txXfrm>
    </dsp:sp>
    <dsp:sp modelId="{7EDF7105-4280-9247-BF0D-D625E2E09CCA}">
      <dsp:nvSpPr>
        <dsp:cNvPr id="0" name=""/>
        <dsp:cNvSpPr/>
      </dsp:nvSpPr>
      <dsp:spPr>
        <a:xfrm>
          <a:off x="1547885" y="1550307"/>
          <a:ext cx="1103691" cy="55184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NPS</a:t>
          </a:r>
        </a:p>
      </dsp:txBody>
      <dsp:txXfrm>
        <a:off x="1564048" y="1566470"/>
        <a:ext cx="1071365" cy="519519"/>
      </dsp:txXfrm>
    </dsp:sp>
    <dsp:sp modelId="{54383555-C5D4-E544-ABF1-081FEB880ED8}">
      <dsp:nvSpPr>
        <dsp:cNvPr id="0" name=""/>
        <dsp:cNvSpPr/>
      </dsp:nvSpPr>
      <dsp:spPr>
        <a:xfrm rot="3907178">
          <a:off x="802485" y="1968428"/>
          <a:ext cx="1049323" cy="32915"/>
        </a:xfrm>
        <a:custGeom>
          <a:avLst/>
          <a:gdLst/>
          <a:ahLst/>
          <a:cxnLst/>
          <a:rect l="0" t="0" r="0" b="0"/>
          <a:pathLst>
            <a:path>
              <a:moveTo>
                <a:pt x="0" y="16457"/>
              </a:moveTo>
              <a:lnTo>
                <a:pt x="1049323" y="16457"/>
              </a:lnTo>
            </a:path>
          </a:pathLst>
        </a:custGeom>
        <a:noFill/>
        <a:ln w="1587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300914" y="1958652"/>
        <a:ext cx="52466" cy="52466"/>
      </dsp:txXfrm>
    </dsp:sp>
    <dsp:sp modelId="{CB3DA9E0-930A-CC40-B603-6C076F71A9AF}">
      <dsp:nvSpPr>
        <dsp:cNvPr id="0" name=""/>
        <dsp:cNvSpPr/>
      </dsp:nvSpPr>
      <dsp:spPr>
        <a:xfrm>
          <a:off x="1547885" y="2184930"/>
          <a:ext cx="1103691" cy="55184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...</a:t>
          </a:r>
        </a:p>
      </dsp:txBody>
      <dsp:txXfrm>
        <a:off x="1564048" y="2201093"/>
        <a:ext cx="1071365" cy="5195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F9306F-C385-5943-B91B-DCA3FAA93711}">
      <dsp:nvSpPr>
        <dsp:cNvPr id="0" name=""/>
        <dsp:cNvSpPr/>
      </dsp:nvSpPr>
      <dsp:spPr>
        <a:xfrm>
          <a:off x="2717" y="1232996"/>
          <a:ext cx="1103691" cy="55184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DOI</a:t>
          </a:r>
        </a:p>
      </dsp:txBody>
      <dsp:txXfrm>
        <a:off x="18880" y="1249159"/>
        <a:ext cx="1071365" cy="519519"/>
      </dsp:txXfrm>
    </dsp:sp>
    <dsp:sp modelId="{63EF1666-4AC3-5445-8C2D-33E0B3238F6E}">
      <dsp:nvSpPr>
        <dsp:cNvPr id="0" name=""/>
        <dsp:cNvSpPr/>
      </dsp:nvSpPr>
      <dsp:spPr>
        <a:xfrm rot="17692822">
          <a:off x="802485" y="1016494"/>
          <a:ext cx="1049323" cy="32915"/>
        </a:xfrm>
        <a:custGeom>
          <a:avLst/>
          <a:gdLst/>
          <a:ahLst/>
          <a:cxnLst/>
          <a:rect l="0" t="0" r="0" b="0"/>
          <a:pathLst>
            <a:path>
              <a:moveTo>
                <a:pt x="0" y="16457"/>
              </a:moveTo>
              <a:lnTo>
                <a:pt x="1049323" y="16457"/>
              </a:lnTo>
            </a:path>
          </a:pathLst>
        </a:custGeom>
        <a:noFill/>
        <a:ln w="1587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300914" y="1006718"/>
        <a:ext cx="52466" cy="52466"/>
      </dsp:txXfrm>
    </dsp:sp>
    <dsp:sp modelId="{9948D418-0041-954D-9C87-9C99A13CDFD8}">
      <dsp:nvSpPr>
        <dsp:cNvPr id="0" name=""/>
        <dsp:cNvSpPr/>
      </dsp:nvSpPr>
      <dsp:spPr>
        <a:xfrm>
          <a:off x="1547885" y="281061"/>
          <a:ext cx="1103691" cy="55184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USGS</a:t>
          </a:r>
        </a:p>
      </dsp:txBody>
      <dsp:txXfrm>
        <a:off x="1564048" y="297224"/>
        <a:ext cx="1071365" cy="519519"/>
      </dsp:txXfrm>
    </dsp:sp>
    <dsp:sp modelId="{F6C63D3D-7B95-7248-9333-D910DE80AA83}">
      <dsp:nvSpPr>
        <dsp:cNvPr id="0" name=""/>
        <dsp:cNvSpPr/>
      </dsp:nvSpPr>
      <dsp:spPr>
        <a:xfrm>
          <a:off x="2651577" y="540527"/>
          <a:ext cx="441476" cy="32915"/>
        </a:xfrm>
        <a:custGeom>
          <a:avLst/>
          <a:gdLst/>
          <a:ahLst/>
          <a:cxnLst/>
          <a:rect l="0" t="0" r="0" b="0"/>
          <a:pathLst>
            <a:path>
              <a:moveTo>
                <a:pt x="0" y="16457"/>
              </a:moveTo>
              <a:lnTo>
                <a:pt x="441476" y="16457"/>
              </a:lnTo>
            </a:path>
          </a:pathLst>
        </a:custGeom>
        <a:noFill/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61278" y="545947"/>
        <a:ext cx="22073" cy="22073"/>
      </dsp:txXfrm>
    </dsp:sp>
    <dsp:sp modelId="{34F5B03A-6B5E-304B-A0EC-428890A7B847}">
      <dsp:nvSpPr>
        <dsp:cNvPr id="0" name=""/>
        <dsp:cNvSpPr/>
      </dsp:nvSpPr>
      <dsp:spPr>
        <a:xfrm>
          <a:off x="3093054" y="281061"/>
          <a:ext cx="1103691" cy="55184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Core Science Systems Mission Area</a:t>
          </a:r>
        </a:p>
      </dsp:txBody>
      <dsp:txXfrm>
        <a:off x="3109217" y="297224"/>
        <a:ext cx="1071365" cy="519519"/>
      </dsp:txXfrm>
    </dsp:sp>
    <dsp:sp modelId="{1CB5C7BF-D6E0-EB4D-9672-A5928C2632D8}">
      <dsp:nvSpPr>
        <dsp:cNvPr id="0" name=""/>
        <dsp:cNvSpPr/>
      </dsp:nvSpPr>
      <dsp:spPr>
        <a:xfrm>
          <a:off x="4196745" y="540527"/>
          <a:ext cx="441476" cy="32915"/>
        </a:xfrm>
        <a:custGeom>
          <a:avLst/>
          <a:gdLst/>
          <a:ahLst/>
          <a:cxnLst/>
          <a:rect l="0" t="0" r="0" b="0"/>
          <a:pathLst>
            <a:path>
              <a:moveTo>
                <a:pt x="0" y="16457"/>
              </a:moveTo>
              <a:lnTo>
                <a:pt x="441476" y="16457"/>
              </a:lnTo>
            </a:path>
          </a:pathLst>
        </a:custGeom>
        <a:noFill/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406447" y="545947"/>
        <a:ext cx="22073" cy="22073"/>
      </dsp:txXfrm>
    </dsp:sp>
    <dsp:sp modelId="{B5D299D3-37BD-B74D-B9C5-76D41E4DD7A8}">
      <dsp:nvSpPr>
        <dsp:cNvPr id="0" name=""/>
        <dsp:cNvSpPr/>
      </dsp:nvSpPr>
      <dsp:spPr>
        <a:xfrm>
          <a:off x="4638222" y="281061"/>
          <a:ext cx="1103691" cy="55184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Science Analytics and Synthesis Organization</a:t>
          </a:r>
        </a:p>
      </dsp:txBody>
      <dsp:txXfrm>
        <a:off x="4654385" y="297224"/>
        <a:ext cx="1071365" cy="519519"/>
      </dsp:txXfrm>
    </dsp:sp>
    <dsp:sp modelId="{01DABD58-B5A4-9541-947E-B711F2C2EDEB}">
      <dsp:nvSpPr>
        <dsp:cNvPr id="0" name=""/>
        <dsp:cNvSpPr/>
      </dsp:nvSpPr>
      <dsp:spPr>
        <a:xfrm>
          <a:off x="5741914" y="540527"/>
          <a:ext cx="441476" cy="32915"/>
        </a:xfrm>
        <a:custGeom>
          <a:avLst/>
          <a:gdLst/>
          <a:ahLst/>
          <a:cxnLst/>
          <a:rect l="0" t="0" r="0" b="0"/>
          <a:pathLst>
            <a:path>
              <a:moveTo>
                <a:pt x="0" y="16457"/>
              </a:moveTo>
              <a:lnTo>
                <a:pt x="441476" y="16457"/>
              </a:lnTo>
            </a:path>
          </a:pathLst>
        </a:custGeom>
        <a:noFill/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951615" y="545947"/>
        <a:ext cx="22073" cy="22073"/>
      </dsp:txXfrm>
    </dsp:sp>
    <dsp:sp modelId="{4B20528B-257F-A44B-A37A-A123487CCA3B}">
      <dsp:nvSpPr>
        <dsp:cNvPr id="0" name=""/>
        <dsp:cNvSpPr/>
      </dsp:nvSpPr>
      <dsp:spPr>
        <a:xfrm>
          <a:off x="6183390" y="281061"/>
          <a:ext cx="1103691" cy="55184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Advanced Research Computing Team</a:t>
          </a:r>
        </a:p>
      </dsp:txBody>
      <dsp:txXfrm>
        <a:off x="6199553" y="297224"/>
        <a:ext cx="1071365" cy="519519"/>
      </dsp:txXfrm>
    </dsp:sp>
    <dsp:sp modelId="{68415E62-F3AB-F143-9022-815312956A53}">
      <dsp:nvSpPr>
        <dsp:cNvPr id="0" name=""/>
        <dsp:cNvSpPr/>
      </dsp:nvSpPr>
      <dsp:spPr>
        <a:xfrm rot="19457599">
          <a:off x="1055307" y="1333805"/>
          <a:ext cx="543680" cy="32915"/>
        </a:xfrm>
        <a:custGeom>
          <a:avLst/>
          <a:gdLst/>
          <a:ahLst/>
          <a:cxnLst/>
          <a:rect l="0" t="0" r="0" b="0"/>
          <a:pathLst>
            <a:path>
              <a:moveTo>
                <a:pt x="0" y="16457"/>
              </a:moveTo>
              <a:lnTo>
                <a:pt x="543680" y="16457"/>
              </a:lnTo>
            </a:path>
          </a:pathLst>
        </a:custGeom>
        <a:noFill/>
        <a:ln w="1587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313555" y="1336671"/>
        <a:ext cx="27184" cy="27184"/>
      </dsp:txXfrm>
    </dsp:sp>
    <dsp:sp modelId="{1EDADDE1-9505-104F-B97F-1FAAC65D286A}">
      <dsp:nvSpPr>
        <dsp:cNvPr id="0" name=""/>
        <dsp:cNvSpPr/>
      </dsp:nvSpPr>
      <dsp:spPr>
        <a:xfrm>
          <a:off x="1547885" y="915684"/>
          <a:ext cx="1103691" cy="55184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FWS</a:t>
          </a:r>
        </a:p>
      </dsp:txBody>
      <dsp:txXfrm>
        <a:off x="1564048" y="931847"/>
        <a:ext cx="1071365" cy="519519"/>
      </dsp:txXfrm>
    </dsp:sp>
    <dsp:sp modelId="{F82253E5-12DF-074B-BE98-DB14F91CDD4C}">
      <dsp:nvSpPr>
        <dsp:cNvPr id="0" name=""/>
        <dsp:cNvSpPr/>
      </dsp:nvSpPr>
      <dsp:spPr>
        <a:xfrm rot="2142401">
          <a:off x="1055307" y="1651117"/>
          <a:ext cx="543680" cy="32915"/>
        </a:xfrm>
        <a:custGeom>
          <a:avLst/>
          <a:gdLst/>
          <a:ahLst/>
          <a:cxnLst/>
          <a:rect l="0" t="0" r="0" b="0"/>
          <a:pathLst>
            <a:path>
              <a:moveTo>
                <a:pt x="0" y="16457"/>
              </a:moveTo>
              <a:lnTo>
                <a:pt x="543680" y="16457"/>
              </a:lnTo>
            </a:path>
          </a:pathLst>
        </a:custGeom>
        <a:noFill/>
        <a:ln w="1587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313555" y="1653982"/>
        <a:ext cx="27184" cy="27184"/>
      </dsp:txXfrm>
    </dsp:sp>
    <dsp:sp modelId="{7EDF7105-4280-9247-BF0D-D625E2E09CCA}">
      <dsp:nvSpPr>
        <dsp:cNvPr id="0" name=""/>
        <dsp:cNvSpPr/>
      </dsp:nvSpPr>
      <dsp:spPr>
        <a:xfrm>
          <a:off x="1547885" y="1550307"/>
          <a:ext cx="1103691" cy="55184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NPS</a:t>
          </a:r>
        </a:p>
      </dsp:txBody>
      <dsp:txXfrm>
        <a:off x="1564048" y="1566470"/>
        <a:ext cx="1071365" cy="519519"/>
      </dsp:txXfrm>
    </dsp:sp>
    <dsp:sp modelId="{54383555-C5D4-E544-ABF1-081FEB880ED8}">
      <dsp:nvSpPr>
        <dsp:cNvPr id="0" name=""/>
        <dsp:cNvSpPr/>
      </dsp:nvSpPr>
      <dsp:spPr>
        <a:xfrm rot="3907178">
          <a:off x="802485" y="1968428"/>
          <a:ext cx="1049323" cy="32915"/>
        </a:xfrm>
        <a:custGeom>
          <a:avLst/>
          <a:gdLst/>
          <a:ahLst/>
          <a:cxnLst/>
          <a:rect l="0" t="0" r="0" b="0"/>
          <a:pathLst>
            <a:path>
              <a:moveTo>
                <a:pt x="0" y="16457"/>
              </a:moveTo>
              <a:lnTo>
                <a:pt x="1049323" y="16457"/>
              </a:lnTo>
            </a:path>
          </a:pathLst>
        </a:custGeom>
        <a:noFill/>
        <a:ln w="1587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300914" y="1958652"/>
        <a:ext cx="52466" cy="52466"/>
      </dsp:txXfrm>
    </dsp:sp>
    <dsp:sp modelId="{CB3DA9E0-930A-CC40-B603-6C076F71A9AF}">
      <dsp:nvSpPr>
        <dsp:cNvPr id="0" name=""/>
        <dsp:cNvSpPr/>
      </dsp:nvSpPr>
      <dsp:spPr>
        <a:xfrm>
          <a:off x="1547885" y="2184930"/>
          <a:ext cx="1103691" cy="55184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...</a:t>
          </a:r>
        </a:p>
      </dsp:txBody>
      <dsp:txXfrm>
        <a:off x="1564048" y="2201093"/>
        <a:ext cx="1071365" cy="5195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294AF3-AE41-E641-98D2-EE6473D06771}">
      <dsp:nvSpPr>
        <dsp:cNvPr id="0" name=""/>
        <dsp:cNvSpPr/>
      </dsp:nvSpPr>
      <dsp:spPr>
        <a:xfrm>
          <a:off x="4675" y="1080736"/>
          <a:ext cx="1658026" cy="123768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F0F9AA-9B41-B14D-838C-2D2E77C814A6}">
      <dsp:nvSpPr>
        <dsp:cNvPr id="0" name=""/>
        <dsp:cNvSpPr/>
      </dsp:nvSpPr>
      <dsp:spPr>
        <a:xfrm>
          <a:off x="4675" y="2318418"/>
          <a:ext cx="1658026" cy="532203"/>
        </a:xfrm>
        <a:prstGeom prst="rect">
          <a:avLst/>
        </a:prstGeom>
        <a:solidFill>
          <a:schemeClr val="accent3"/>
        </a:solidFill>
        <a:ln w="15875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Yeti</a:t>
          </a:r>
        </a:p>
      </dsp:txBody>
      <dsp:txXfrm>
        <a:off x="4675" y="2318418"/>
        <a:ext cx="1167624" cy="532203"/>
      </dsp:txXfrm>
    </dsp:sp>
    <dsp:sp modelId="{4654ED83-2777-7F4E-9AAF-60B6EE347918}">
      <dsp:nvSpPr>
        <dsp:cNvPr id="0" name=""/>
        <dsp:cNvSpPr/>
      </dsp:nvSpPr>
      <dsp:spPr>
        <a:xfrm>
          <a:off x="1219202" y="2402953"/>
          <a:ext cx="580309" cy="580309"/>
        </a:xfrm>
        <a:prstGeom prst="ellipse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accent3">
              <a:lumMod val="20000"/>
              <a:lumOff val="8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E3101F-0127-BD46-9091-CC87D7FC333D}">
      <dsp:nvSpPr>
        <dsp:cNvPr id="0" name=""/>
        <dsp:cNvSpPr/>
      </dsp:nvSpPr>
      <dsp:spPr>
        <a:xfrm>
          <a:off x="1943279" y="1080736"/>
          <a:ext cx="1658026" cy="123768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6C188A-41A7-9D41-A1E3-D6ABF2AF06F7}">
      <dsp:nvSpPr>
        <dsp:cNvPr id="0" name=""/>
        <dsp:cNvSpPr/>
      </dsp:nvSpPr>
      <dsp:spPr>
        <a:xfrm>
          <a:off x="1943279" y="2318418"/>
          <a:ext cx="1658026" cy="532203"/>
        </a:xfrm>
        <a:prstGeom prst="rect">
          <a:avLst/>
        </a:prstGeom>
        <a:solidFill>
          <a:srgbClr val="1B587C"/>
        </a:solidFill>
        <a:ln w="15875" cap="flat" cmpd="sng" algn="ctr">
          <a:solidFill>
            <a:srgbClr val="1B587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Denali</a:t>
          </a:r>
        </a:p>
      </dsp:txBody>
      <dsp:txXfrm>
        <a:off x="1943279" y="2318418"/>
        <a:ext cx="1167624" cy="532203"/>
      </dsp:txXfrm>
    </dsp:sp>
    <dsp:sp modelId="{88717F65-8620-EB4C-9F92-CF52DEE6641F}">
      <dsp:nvSpPr>
        <dsp:cNvPr id="0" name=""/>
        <dsp:cNvSpPr/>
      </dsp:nvSpPr>
      <dsp:spPr>
        <a:xfrm>
          <a:off x="3157806" y="2402953"/>
          <a:ext cx="580309" cy="580309"/>
        </a:xfrm>
        <a:prstGeom prst="ellipse">
          <a:avLst/>
        </a:prstGeom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accent3">
              <a:lumMod val="20000"/>
              <a:lumOff val="8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91D158-F014-3B40-9A00-5543834A038F}">
      <dsp:nvSpPr>
        <dsp:cNvPr id="0" name=""/>
        <dsp:cNvSpPr/>
      </dsp:nvSpPr>
      <dsp:spPr>
        <a:xfrm>
          <a:off x="3881883" y="1080736"/>
          <a:ext cx="1658026" cy="123768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1873DD-C3FE-6A4E-A1A1-88FEF1915D45}">
      <dsp:nvSpPr>
        <dsp:cNvPr id="0" name=""/>
        <dsp:cNvSpPr/>
      </dsp:nvSpPr>
      <dsp:spPr>
        <a:xfrm>
          <a:off x="3881883" y="2318418"/>
          <a:ext cx="1658026" cy="532203"/>
        </a:xfrm>
        <a:prstGeom prst="rect">
          <a:avLst/>
        </a:prstGeom>
        <a:solidFill>
          <a:srgbClr val="1B587C"/>
        </a:solidFill>
        <a:ln w="15875" cap="flat" cmpd="sng" algn="ctr">
          <a:solidFill>
            <a:srgbClr val="1B587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Tallgrass</a:t>
          </a:r>
        </a:p>
      </dsp:txBody>
      <dsp:txXfrm>
        <a:off x="3881883" y="2318418"/>
        <a:ext cx="1167624" cy="532203"/>
      </dsp:txXfrm>
    </dsp:sp>
    <dsp:sp modelId="{09803197-E4FD-1440-A656-6B23D993CE90}">
      <dsp:nvSpPr>
        <dsp:cNvPr id="0" name=""/>
        <dsp:cNvSpPr/>
      </dsp:nvSpPr>
      <dsp:spPr>
        <a:xfrm>
          <a:off x="5096411" y="2402953"/>
          <a:ext cx="580309" cy="580309"/>
        </a:xfrm>
        <a:prstGeom prst="ellipse">
          <a:avLst/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accent3">
              <a:lumMod val="20000"/>
              <a:lumOff val="8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F042EE-C805-D947-9BD7-D8EB28AE639D}">
      <dsp:nvSpPr>
        <dsp:cNvPr id="0" name=""/>
        <dsp:cNvSpPr/>
      </dsp:nvSpPr>
      <dsp:spPr>
        <a:xfrm>
          <a:off x="5820488" y="1080736"/>
          <a:ext cx="1658026" cy="123768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205D2E-827A-1D4D-A0C0-FBCD26CA4296}">
      <dsp:nvSpPr>
        <dsp:cNvPr id="0" name=""/>
        <dsp:cNvSpPr/>
      </dsp:nvSpPr>
      <dsp:spPr>
        <a:xfrm>
          <a:off x="5820488" y="2318418"/>
          <a:ext cx="1658026" cy="532203"/>
        </a:xfrm>
        <a:prstGeom prst="rect">
          <a:avLst/>
        </a:prstGeom>
        <a:solidFill>
          <a:srgbClr val="1B587C"/>
        </a:solidFill>
        <a:ln w="15875" cap="flat" cmpd="sng" algn="ctr">
          <a:solidFill>
            <a:srgbClr val="1B587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Caldera</a:t>
          </a:r>
        </a:p>
      </dsp:txBody>
      <dsp:txXfrm>
        <a:off x="5820488" y="2318418"/>
        <a:ext cx="1167624" cy="532203"/>
      </dsp:txXfrm>
    </dsp:sp>
    <dsp:sp modelId="{C4B93997-1C05-4548-8DAE-B4F776D2E95C}">
      <dsp:nvSpPr>
        <dsp:cNvPr id="0" name=""/>
        <dsp:cNvSpPr/>
      </dsp:nvSpPr>
      <dsp:spPr>
        <a:xfrm>
          <a:off x="7035015" y="2402953"/>
          <a:ext cx="580309" cy="580309"/>
        </a:xfrm>
        <a:prstGeom prst="ellipse">
          <a:avLst/>
        </a:prstGeom>
        <a:blipFill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accent3">
              <a:lumMod val="20000"/>
              <a:lumOff val="8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23FA4E-707E-0041-B763-97DFFA4E58BC}">
      <dsp:nvSpPr>
        <dsp:cNvPr id="0" name=""/>
        <dsp:cNvSpPr/>
      </dsp:nvSpPr>
      <dsp:spPr>
        <a:xfrm>
          <a:off x="2135981" y="0"/>
          <a:ext cx="3017838" cy="301783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Data Science</a:t>
          </a:r>
        </a:p>
      </dsp:txBody>
      <dsp:txXfrm>
        <a:off x="3079055" y="150891"/>
        <a:ext cx="1131689" cy="301783"/>
      </dsp:txXfrm>
    </dsp:sp>
    <dsp:sp modelId="{EEBA6DAD-8AA5-3D47-870B-231102EA9AE8}">
      <dsp:nvSpPr>
        <dsp:cNvPr id="0" name=""/>
        <dsp:cNvSpPr/>
      </dsp:nvSpPr>
      <dsp:spPr>
        <a:xfrm>
          <a:off x="2362318" y="452675"/>
          <a:ext cx="2565162" cy="2565162"/>
        </a:xfrm>
        <a:prstGeom prst="ellipse">
          <a:avLst/>
        </a:prstGeom>
        <a:solidFill>
          <a:schemeClr val="accent3">
            <a:hueOff val="-1116194"/>
            <a:satOff val="-6114"/>
            <a:lumOff val="188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Analytics</a:t>
          </a:r>
        </a:p>
      </dsp:txBody>
      <dsp:txXfrm>
        <a:off x="3091786" y="600172"/>
        <a:ext cx="1106226" cy="294993"/>
      </dsp:txXfrm>
    </dsp:sp>
    <dsp:sp modelId="{FEBD9CDD-A680-BC41-BB46-E3BF40873B71}">
      <dsp:nvSpPr>
        <dsp:cNvPr id="0" name=""/>
        <dsp:cNvSpPr/>
      </dsp:nvSpPr>
      <dsp:spPr>
        <a:xfrm>
          <a:off x="2588656" y="905351"/>
          <a:ext cx="2112486" cy="2112486"/>
        </a:xfrm>
        <a:prstGeom prst="ellipse">
          <a:avLst/>
        </a:prstGeom>
        <a:solidFill>
          <a:schemeClr val="accent3">
            <a:hueOff val="-2232389"/>
            <a:satOff val="-12228"/>
            <a:lumOff val="376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Artificial intelligence</a:t>
          </a:r>
        </a:p>
      </dsp:txBody>
      <dsp:txXfrm>
        <a:off x="3098294" y="1051112"/>
        <a:ext cx="1093211" cy="291523"/>
      </dsp:txXfrm>
    </dsp:sp>
    <dsp:sp modelId="{4EACEB50-4BFD-DF4A-A3A9-43A75746BE0D}">
      <dsp:nvSpPr>
        <dsp:cNvPr id="0" name=""/>
        <dsp:cNvSpPr/>
      </dsp:nvSpPr>
      <dsp:spPr>
        <a:xfrm>
          <a:off x="2814994" y="1358027"/>
          <a:ext cx="1659810" cy="1659810"/>
        </a:xfrm>
        <a:prstGeom prst="ellipse">
          <a:avLst/>
        </a:prstGeom>
        <a:solidFill>
          <a:schemeClr val="accent3">
            <a:hueOff val="-3348583"/>
            <a:satOff val="-18343"/>
            <a:lumOff val="564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Machine Learning</a:t>
          </a:r>
        </a:p>
      </dsp:txBody>
      <dsp:txXfrm>
        <a:off x="3196751" y="1507410"/>
        <a:ext cx="896297" cy="298765"/>
      </dsp:txXfrm>
    </dsp:sp>
    <dsp:sp modelId="{E9BC70A8-F6D5-FE43-8E08-1E6B08C52440}">
      <dsp:nvSpPr>
        <dsp:cNvPr id="0" name=""/>
        <dsp:cNvSpPr/>
      </dsp:nvSpPr>
      <dsp:spPr>
        <a:xfrm>
          <a:off x="3041332" y="1810702"/>
          <a:ext cx="1207135" cy="1207135"/>
        </a:xfrm>
        <a:prstGeom prst="ellipse">
          <a:avLst/>
        </a:prstGeom>
        <a:solidFill>
          <a:schemeClr val="accent3">
            <a:hueOff val="-4464777"/>
            <a:satOff val="-24457"/>
            <a:lumOff val="753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Neural Networks</a:t>
          </a:r>
        </a:p>
      </dsp:txBody>
      <dsp:txXfrm>
        <a:off x="3252581" y="1961594"/>
        <a:ext cx="784637" cy="301783"/>
      </dsp:txXfrm>
    </dsp:sp>
    <dsp:sp modelId="{69896A9A-ECC3-8E4F-9363-52FB238AA81F}">
      <dsp:nvSpPr>
        <dsp:cNvPr id="0" name=""/>
        <dsp:cNvSpPr/>
      </dsp:nvSpPr>
      <dsp:spPr>
        <a:xfrm>
          <a:off x="3267670" y="2263378"/>
          <a:ext cx="754459" cy="754459"/>
        </a:xfrm>
        <a:prstGeom prst="ellipse">
          <a:avLst/>
        </a:prstGeom>
        <a:solidFill>
          <a:schemeClr val="accent3">
            <a:hueOff val="-5580972"/>
            <a:satOff val="-30571"/>
            <a:lumOff val="941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Deep Learning</a:t>
          </a:r>
        </a:p>
      </dsp:txBody>
      <dsp:txXfrm>
        <a:off x="3378158" y="2451993"/>
        <a:ext cx="533483" cy="3772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debosmita.wordpress.com/2011/06/15/natures-myriad-beauty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nc-nd/3.0/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debosmita.wordpress.com/2011/06/15/natures-myriad-beauty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nc-nd/3.0/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76411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2255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dirty="0">
                <a:hlinkClick r:id="rId3" tooltip="http://debosmita.wordpress.com/2011/06/15/natures-myriad-beauty/"/>
              </a:rPr>
              <a:t>This Photo</a:t>
            </a:r>
            <a:r>
              <a:rPr lang="en-US" sz="1200" dirty="0"/>
              <a:t> by Unknown Author is licensed under </a:t>
            </a:r>
            <a:r>
              <a:rPr lang="en-US" sz="1200" dirty="0">
                <a:hlinkClick r:id="rId4" tooltip="https://creativecommons.org/licenses/by-nc-nd/3.0/"/>
              </a:rPr>
              <a:t>CC BY-NC-ND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2111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dirty="0">
                <a:hlinkClick r:id="rId3" tooltip="http://debosmita.wordpress.com/2011/06/15/natures-myriad-beauty/"/>
              </a:rPr>
              <a:t>This Photo</a:t>
            </a:r>
            <a:r>
              <a:rPr lang="en-US" sz="1200" dirty="0"/>
              <a:t> by Unknown Author is licensed under </a:t>
            </a:r>
            <a:r>
              <a:rPr lang="en-US" sz="1200" dirty="0">
                <a:hlinkClick r:id="rId4" tooltip="https://creativecommons.org/licenses/by-nc-nd/3.0/"/>
              </a:rPr>
              <a:t>CC BY-NC-ND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6574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a quick reminder of what we do in ARC:</a:t>
            </a:r>
          </a:p>
          <a:p>
            <a:pPr>
              <a:buAutoNum type="arabicPeriod"/>
            </a:pPr>
            <a:r>
              <a:rPr lang="en-US" dirty="0"/>
              <a:t>Offer access to HPC resources, in-house and through our partners</a:t>
            </a:r>
          </a:p>
          <a:p>
            <a:pPr>
              <a:buAutoNum type="arabicPeriod"/>
            </a:pPr>
            <a:r>
              <a:rPr lang="en-US" dirty="0"/>
              <a:t>We offer training and consulting on how best utilize HPC resources, optimizing and scaling codes, or to help you get started</a:t>
            </a:r>
          </a:p>
          <a:p>
            <a:pPr>
              <a:buAutoNum type="arabicPeriod"/>
            </a:pPr>
            <a:r>
              <a:rPr lang="en-US" dirty="0"/>
              <a:t>Research into new technologies and methods to help scientists with computing problems: novel </a:t>
            </a:r>
            <a:r>
              <a:rPr lang="en-US" dirty="0" err="1"/>
              <a:t>architecures</a:t>
            </a:r>
            <a:r>
              <a:rPr lang="en-US" dirty="0"/>
              <a:t>, machine learning, edge computing</a:t>
            </a:r>
          </a:p>
          <a:p>
            <a:pPr>
              <a:buAutoNum type="arabicPeriod"/>
            </a:pPr>
            <a:r>
              <a:rPr lang="en-US" dirty="0"/>
              <a:t>Partnerships: NSF XSEDE Program, DOE Oak Ridge National Laboratory, Rocky Mountain Advanced Computing Consortium, Colorado School of Mines, within USGS through the Advanced Computing Cooperative</a:t>
            </a:r>
          </a:p>
          <a:p>
            <a:pPr>
              <a:buAutoNum type="arabicPeriod"/>
            </a:pPr>
            <a:endParaRPr lang="en-US" dirty="0"/>
          </a:p>
          <a:p>
            <a:pPr marL="228600" indent="0">
              <a:buNone/>
            </a:pPr>
            <a:r>
              <a:rPr lang="en-US" dirty="0"/>
              <a:t>I’m going to give some updates in each of these areas.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3339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6968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as important as machine access!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9781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3029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Stepping stones to larger resources, we can work through our partners to help scientists apply for allocation on larger machines.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86512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4046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81245A1-4A25-FF49-918B-DF2E33A00D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" r="-16991"/>
          <a:stretch/>
        </p:blipFill>
        <p:spPr>
          <a:xfrm>
            <a:off x="0" y="-606352"/>
            <a:ext cx="10697672" cy="51644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D4A149-0563-5349-AB0C-71C7F0C328FF}"/>
              </a:ext>
            </a:extLst>
          </p:cNvPr>
          <p:cNvSpPr/>
          <p:nvPr userDrawn="1"/>
        </p:nvSpPr>
        <p:spPr>
          <a:xfrm>
            <a:off x="0" y="3576417"/>
            <a:ext cx="9144000" cy="1567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6" name="Picture 455" descr="presentation_cover_temp_16_9.png">
            <a:extLst>
              <a:ext uri="{FF2B5EF4-FFF2-40B4-BE49-F238E27FC236}">
                <a16:creationId xmlns:a16="http://schemas.microsoft.com/office/drawing/2014/main" id="{9A4B458F-19DC-BD45-ACF1-D90D3AB3B6B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240" y="3720103"/>
            <a:ext cx="6029960" cy="913777"/>
          </a:xfrm>
        </p:spPr>
        <p:txBody>
          <a:bodyPr anchor="ctr">
            <a:normAutofit/>
          </a:bodyPr>
          <a:lstStyle>
            <a:lvl1pPr algn="r">
              <a:defRPr sz="375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3720103"/>
            <a:ext cx="2400300" cy="913777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350"/>
            </a:lvl4pPr>
            <a:lvl5pPr marL="1371600" indent="0" algn="ctr">
              <a:buNone/>
              <a:defRPr sz="1350"/>
            </a:lvl5pPr>
            <a:lvl6pPr marL="1714500" indent="0" algn="ctr">
              <a:buNone/>
              <a:defRPr sz="1350"/>
            </a:lvl6pPr>
            <a:lvl7pPr marL="2057400" indent="0" algn="ctr">
              <a:buNone/>
              <a:defRPr sz="1350"/>
            </a:lvl7pPr>
            <a:lvl8pPr marL="2400300" indent="0" algn="ctr">
              <a:buNone/>
              <a:defRPr sz="1350"/>
            </a:lvl8pPr>
            <a:lvl9pPr marL="2743200" indent="0" algn="ctr">
              <a:buNone/>
              <a:defRPr sz="135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3948080"/>
            <a:ext cx="0" cy="6858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58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71500"/>
            <a:ext cx="1971675" cy="405765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0" y="571500"/>
            <a:ext cx="5686425" cy="40576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44447"/>
            <a:ext cx="0" cy="6858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5986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75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A2F9B-0FB8-8649-AF58-85065CCE31D7}" type="datetime1">
              <a:rPr lang="en-US" smtClean="0"/>
              <a:t>1/25/21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Basics of Supercomputing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C03C4FAC-57D0-A544-B142-C1BC96C119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133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889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438912"/>
            <a:ext cx="7290054" cy="112471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1714500"/>
            <a:ext cx="3566160" cy="3017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1714500"/>
            <a:ext cx="3566160" cy="3017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786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438912"/>
            <a:ext cx="7290054" cy="112471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1634727"/>
            <a:ext cx="3566160" cy="61722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725" b="0" cap="none" baseline="0">
                <a:solidFill>
                  <a:schemeClr val="accent3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225841"/>
            <a:ext cx="3566160" cy="25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1634727"/>
            <a:ext cx="3566160" cy="61722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1725" b="0" kern="1200" cap="none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225841"/>
            <a:ext cx="3566160" cy="25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676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880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presentation_2nd_page_temp_16_9.png">
            <a:extLst>
              <a:ext uri="{FF2B5EF4-FFF2-40B4-BE49-F238E27FC236}">
                <a16:creationId xmlns:a16="http://schemas.microsoft.com/office/drawing/2014/main" id="{BCCCF67B-2D59-8F4A-8B28-9FB74EEEE9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5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353632"/>
            <a:ext cx="3291840" cy="130302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617220"/>
            <a:ext cx="4258818" cy="388848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1693129"/>
            <a:ext cx="3291840" cy="2821721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450"/>
              </a:spcBef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093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resentation_2nd_page_temp_16_9.png">
            <a:extLst>
              <a:ext uri="{FF2B5EF4-FFF2-40B4-BE49-F238E27FC236}">
                <a16:creationId xmlns:a16="http://schemas.microsoft.com/office/drawing/2014/main" id="{00CB0D96-4C25-C14A-A9B9-3B7BC8334E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720104"/>
            <a:ext cx="5829300" cy="1097280"/>
          </a:xfrm>
        </p:spPr>
        <p:txBody>
          <a:bodyPr anchor="ctr">
            <a:normAutofit/>
          </a:bodyPr>
          <a:lstStyle>
            <a:lvl1pPr algn="r">
              <a:defRPr sz="375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3429000"/>
          </a:xfrm>
          <a:solidFill>
            <a:schemeClr val="accent3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3720104"/>
            <a:ext cx="2400300" cy="109728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290132" y="3948080"/>
            <a:ext cx="0" cy="6858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8237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03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438912"/>
            <a:ext cx="7290054" cy="1124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7" y="1714500"/>
            <a:ext cx="7290053" cy="301752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6" y="4853028"/>
            <a:ext cx="1615607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199" y="4853028"/>
            <a:ext cx="4426094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4853028"/>
            <a:ext cx="730250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619743"/>
            <a:ext cx="0" cy="6858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presentation_2nd_page_temp_16_9.png">
            <a:extLst>
              <a:ext uri="{FF2B5EF4-FFF2-40B4-BE49-F238E27FC236}">
                <a16:creationId xmlns:a16="http://schemas.microsoft.com/office/drawing/2014/main" id="{19750F03-9D15-A240-AB38-FFB9C7DA73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89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l" defTabSz="685800" rtl="0" eaLnBrk="1" latinLnBrk="0" hangingPunct="1">
        <a:lnSpc>
          <a:spcPct val="80000"/>
        </a:lnSpc>
        <a:spcBef>
          <a:spcPct val="0"/>
        </a:spcBef>
        <a:buNone/>
        <a:defRPr sz="3750" kern="1200" cap="all" spc="75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3"/>
        </a:buClr>
        <a:buSzPct val="100000"/>
        <a:buFont typeface="Tw Cen MT" panose="020B0602020104020603" pitchFamily="34" charset="0"/>
        <a:buChar char=" 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19888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3"/>
        </a:buClr>
        <a:buFont typeface="Wingdings 3" pitchFamily="18" charset="2"/>
        <a:buChar char="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33604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3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44577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3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58293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3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68580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3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795528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3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912114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3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02184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3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pc@usgs.gov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1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tiff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33.png"/><Relationship Id="rId17" Type="http://schemas.openxmlformats.org/officeDocument/2006/relationships/image" Target="../media/image20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32.png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066/P9PSW367" TargetMode="External"/><Relationship Id="rId2" Type="http://schemas.openxmlformats.org/officeDocument/2006/relationships/hyperlink" Target="https://doi.org/10.5066/F7D798MJ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5066/P9XE7ROJ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debosmita.wordpress.com/2011/06/15/natures-myriad-beauty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mailto:hpc@usgs.gov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hpcportal.cr.usgs.gov/hpc-user-docs/" TargetMode="External"/><Relationship Id="rId2" Type="http://schemas.openxmlformats.org/officeDocument/2006/relationships/hyperlink" Target="mailto:hpc@usgs.gov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8C4C2-F9C5-5F43-883F-E2FEF20396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HPC in Python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3A64CC-0E8D-4447-8BDF-DE38A23F1A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74296" y="3720103"/>
            <a:ext cx="2769704" cy="1423397"/>
          </a:xfrm>
        </p:spPr>
        <p:txBody>
          <a:bodyPr>
            <a:normAutofit/>
          </a:bodyPr>
          <a:lstStyle/>
          <a:p>
            <a:r>
              <a:rPr lang="en-US" sz="2000" cap="all" spc="150" dirty="0">
                <a:latin typeface="+mj-lt"/>
                <a:ea typeface="+mj-ea"/>
                <a:cs typeface="+mj-cs"/>
              </a:rPr>
              <a:t>March 17-19, 2020</a:t>
            </a:r>
          </a:p>
          <a:p>
            <a:r>
              <a:rPr lang="en-US" sz="2000" spc="150" dirty="0">
                <a:latin typeface="+mj-lt"/>
                <a:ea typeface="+mj-ea"/>
                <a:cs typeface="+mj-cs"/>
                <a:hlinkClick r:id="rId3"/>
              </a:rPr>
              <a:t>hpc@usgs.gov</a:t>
            </a:r>
            <a:endParaRPr lang="en-US" sz="2000" spc="150" dirty="0">
              <a:latin typeface="+mj-lt"/>
              <a:ea typeface="+mj-ea"/>
              <a:cs typeface="+mj-cs"/>
            </a:endParaRPr>
          </a:p>
          <a:p>
            <a:endParaRPr lang="en-US" sz="2000" spc="15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46912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5C9D8FC-E238-414D-8503-8D1DC438C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We SERVE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117AA84C-B299-644B-BDCD-6B7722BBDB8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68350" y="1714500"/>
          <a:ext cx="7289800" cy="3017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45C209-4733-4543-B9BC-52322888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53E8C12-E17B-D64F-91A3-B3CEE2EE7C63}"/>
              </a:ext>
            </a:extLst>
          </p:cNvPr>
          <p:cNvSpPr/>
          <p:nvPr/>
        </p:nvSpPr>
        <p:spPr>
          <a:xfrm>
            <a:off x="683254" y="1294221"/>
            <a:ext cx="3558807" cy="3558807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793A3F-1545-9B4C-B90A-718AC112B82E}"/>
              </a:ext>
            </a:extLst>
          </p:cNvPr>
          <p:cNvSpPr txBox="1"/>
          <p:nvPr/>
        </p:nvSpPr>
        <p:spPr>
          <a:xfrm>
            <a:off x="4901941" y="3073624"/>
            <a:ext cx="3374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</a:rPr>
              <a:t>Currently we support over 800 users from USGS, FWS, NPS, BOR, and BLM</a:t>
            </a:r>
          </a:p>
        </p:txBody>
      </p:sp>
    </p:spTree>
    <p:extLst>
      <p:ext uri="{BB962C8B-B14F-4D97-AF65-F5344CB8AC3E}">
        <p14:creationId xmlns:p14="http://schemas.microsoft.com/office/powerpoint/2010/main" val="3666532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50271-EDFE-E248-BEFB-3C184B157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438912"/>
            <a:ext cx="8223504" cy="1124712"/>
          </a:xfrm>
        </p:spPr>
        <p:txBody>
          <a:bodyPr>
            <a:normAutofit/>
          </a:bodyPr>
          <a:lstStyle/>
          <a:p>
            <a:r>
              <a:rPr lang="en-US" sz="3600" dirty="0"/>
              <a:t>How we help researchers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2F91DDC-B890-2442-857C-846817C66B59}"/>
              </a:ext>
            </a:extLst>
          </p:cNvPr>
          <p:cNvGrpSpPr/>
          <p:nvPr/>
        </p:nvGrpSpPr>
        <p:grpSpPr>
          <a:xfrm>
            <a:off x="930660" y="1556909"/>
            <a:ext cx="7289800" cy="3017838"/>
            <a:chOff x="768350" y="1714500"/>
            <a:chExt cx="7289800" cy="301783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693E15F-9A5A-E344-A75A-572EC0B30ACE}"/>
                </a:ext>
              </a:extLst>
            </p:cNvPr>
            <p:cNvGrpSpPr/>
            <p:nvPr/>
          </p:nvGrpSpPr>
          <p:grpSpPr>
            <a:xfrm>
              <a:off x="768350" y="1714500"/>
              <a:ext cx="7289800" cy="3017838"/>
              <a:chOff x="768350" y="1714500"/>
              <a:chExt cx="7289800" cy="3017838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4669E74-5124-FF43-847B-C34E3FD34064}"/>
                  </a:ext>
                </a:extLst>
              </p:cNvPr>
              <p:cNvSpPr/>
              <p:nvPr/>
            </p:nvSpPr>
            <p:spPr>
              <a:xfrm>
                <a:off x="768350" y="1714500"/>
                <a:ext cx="7289800" cy="3017838"/>
              </a:xfrm>
              <a:prstGeom prst="rect">
                <a:avLst/>
              </a:prstGeom>
              <a:noFill/>
            </p:spPr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38A188AF-37E6-3240-84B9-EF79C2AA7EEB}"/>
                  </a:ext>
                </a:extLst>
              </p:cNvPr>
              <p:cNvSpPr/>
              <p:nvPr/>
            </p:nvSpPr>
            <p:spPr>
              <a:xfrm>
                <a:off x="2611347" y="3589784"/>
                <a:ext cx="1331050" cy="1142553"/>
              </a:xfrm>
              <a:custGeom>
                <a:avLst/>
                <a:gdLst>
                  <a:gd name="connsiteX0" fmla="*/ 0 w 1331050"/>
                  <a:gd name="connsiteY0" fmla="*/ 571277 h 1142553"/>
                  <a:gd name="connsiteX1" fmla="*/ 285638 w 1331050"/>
                  <a:gd name="connsiteY1" fmla="*/ 0 h 1142553"/>
                  <a:gd name="connsiteX2" fmla="*/ 1045412 w 1331050"/>
                  <a:gd name="connsiteY2" fmla="*/ 0 h 1142553"/>
                  <a:gd name="connsiteX3" fmla="*/ 1331050 w 1331050"/>
                  <a:gd name="connsiteY3" fmla="*/ 571277 h 1142553"/>
                  <a:gd name="connsiteX4" fmla="*/ 1045412 w 1331050"/>
                  <a:gd name="connsiteY4" fmla="*/ 1142553 h 1142553"/>
                  <a:gd name="connsiteX5" fmla="*/ 285638 w 1331050"/>
                  <a:gd name="connsiteY5" fmla="*/ 1142553 h 1142553"/>
                  <a:gd name="connsiteX6" fmla="*/ 0 w 1331050"/>
                  <a:gd name="connsiteY6" fmla="*/ 571277 h 1142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1050" h="1142553">
                    <a:moveTo>
                      <a:pt x="0" y="571277"/>
                    </a:moveTo>
                    <a:lnTo>
                      <a:pt x="285638" y="0"/>
                    </a:lnTo>
                    <a:lnTo>
                      <a:pt x="1045412" y="0"/>
                    </a:lnTo>
                    <a:lnTo>
                      <a:pt x="1331050" y="571277"/>
                    </a:lnTo>
                    <a:lnTo>
                      <a:pt x="1045412" y="1142553"/>
                    </a:lnTo>
                    <a:lnTo>
                      <a:pt x="285638" y="1142553"/>
                    </a:lnTo>
                    <a:lnTo>
                      <a:pt x="0" y="571277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06134" tIns="194722" rIns="206134" bIns="194722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400" kern="1200" dirty="0"/>
                  <a:t>Training and Consulting</a:t>
                </a:r>
              </a:p>
            </p:txBody>
          </p:sp>
          <p:sp>
            <p:nvSpPr>
              <p:cNvPr id="16" name="Hexagon 15">
                <a:extLst>
                  <a:ext uri="{FF2B5EF4-FFF2-40B4-BE49-F238E27FC236}">
                    <a16:creationId xmlns:a16="http://schemas.microsoft.com/office/drawing/2014/main" id="{14C0F7CF-A8AB-9047-BBED-6AE68FC69C19}"/>
                  </a:ext>
                </a:extLst>
              </p:cNvPr>
              <p:cNvSpPr/>
              <p:nvPr/>
            </p:nvSpPr>
            <p:spPr>
              <a:xfrm>
                <a:off x="2652979" y="4094668"/>
                <a:ext cx="155386" cy="133992"/>
              </a:xfrm>
              <a:prstGeom prst="hexagon">
                <a:avLst>
                  <a:gd name="adj" fmla="val 25000"/>
                  <a:gd name="vf" fmla="val 115470"/>
                </a:avLst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Hexagon 16">
                <a:extLst>
                  <a:ext uri="{FF2B5EF4-FFF2-40B4-BE49-F238E27FC236}">
                    <a16:creationId xmlns:a16="http://schemas.microsoft.com/office/drawing/2014/main" id="{267FB145-2249-E144-BB56-4F3F87A8E323}"/>
                  </a:ext>
                </a:extLst>
              </p:cNvPr>
              <p:cNvSpPr/>
              <p:nvPr/>
            </p:nvSpPr>
            <p:spPr>
              <a:xfrm>
                <a:off x="1481420" y="2968713"/>
                <a:ext cx="1331050" cy="1142553"/>
              </a:xfrm>
              <a:prstGeom prst="hexagon">
                <a:avLst>
                  <a:gd name="adj" fmla="val 25000"/>
                  <a:gd name="vf" fmla="val 115470"/>
                </a:avLst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8" name="Hexagon 17">
                <a:extLst>
                  <a:ext uri="{FF2B5EF4-FFF2-40B4-BE49-F238E27FC236}">
                    <a16:creationId xmlns:a16="http://schemas.microsoft.com/office/drawing/2014/main" id="{62B454E4-1522-7B43-AD62-1FD401DDBFB1}"/>
                  </a:ext>
                </a:extLst>
              </p:cNvPr>
              <p:cNvSpPr/>
              <p:nvPr/>
            </p:nvSpPr>
            <p:spPr>
              <a:xfrm>
                <a:off x="2382664" y="3952830"/>
                <a:ext cx="155386" cy="133992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B0CBFBF9-EA3C-CB44-814D-B5227FE5C824}"/>
                  </a:ext>
                </a:extLst>
              </p:cNvPr>
              <p:cNvSpPr/>
              <p:nvPr/>
            </p:nvSpPr>
            <p:spPr>
              <a:xfrm>
                <a:off x="3740101" y="2959961"/>
                <a:ext cx="1331050" cy="1142553"/>
              </a:xfrm>
              <a:custGeom>
                <a:avLst/>
                <a:gdLst>
                  <a:gd name="connsiteX0" fmla="*/ 0 w 1331050"/>
                  <a:gd name="connsiteY0" fmla="*/ 571277 h 1142553"/>
                  <a:gd name="connsiteX1" fmla="*/ 285638 w 1331050"/>
                  <a:gd name="connsiteY1" fmla="*/ 0 h 1142553"/>
                  <a:gd name="connsiteX2" fmla="*/ 1045412 w 1331050"/>
                  <a:gd name="connsiteY2" fmla="*/ 0 h 1142553"/>
                  <a:gd name="connsiteX3" fmla="*/ 1331050 w 1331050"/>
                  <a:gd name="connsiteY3" fmla="*/ 571277 h 1142553"/>
                  <a:gd name="connsiteX4" fmla="*/ 1045412 w 1331050"/>
                  <a:gd name="connsiteY4" fmla="*/ 1142553 h 1142553"/>
                  <a:gd name="connsiteX5" fmla="*/ 285638 w 1331050"/>
                  <a:gd name="connsiteY5" fmla="*/ 1142553 h 1142553"/>
                  <a:gd name="connsiteX6" fmla="*/ 0 w 1331050"/>
                  <a:gd name="connsiteY6" fmla="*/ 571277 h 1142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1050" h="1142553">
                    <a:moveTo>
                      <a:pt x="0" y="571277"/>
                    </a:moveTo>
                    <a:lnTo>
                      <a:pt x="285638" y="0"/>
                    </a:lnTo>
                    <a:lnTo>
                      <a:pt x="1045412" y="0"/>
                    </a:lnTo>
                    <a:lnTo>
                      <a:pt x="1331050" y="571277"/>
                    </a:lnTo>
                    <a:lnTo>
                      <a:pt x="1045412" y="1142553"/>
                    </a:lnTo>
                    <a:lnTo>
                      <a:pt x="285638" y="1142553"/>
                    </a:lnTo>
                    <a:lnTo>
                      <a:pt x="0" y="57127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06134" tIns="194722" rIns="206134" bIns="194722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400" kern="1200" dirty="0"/>
                  <a:t>Research</a:t>
                </a:r>
              </a:p>
            </p:txBody>
          </p:sp>
          <p:sp>
            <p:nvSpPr>
              <p:cNvPr id="20" name="Hexagon 19">
                <a:extLst>
                  <a:ext uri="{FF2B5EF4-FFF2-40B4-BE49-F238E27FC236}">
                    <a16:creationId xmlns:a16="http://schemas.microsoft.com/office/drawing/2014/main" id="{92CB9E8D-BE76-E44B-9D73-BD0ABA003A96}"/>
                  </a:ext>
                </a:extLst>
              </p:cNvPr>
              <p:cNvSpPr/>
              <p:nvPr/>
            </p:nvSpPr>
            <p:spPr>
              <a:xfrm>
                <a:off x="4651900" y="3942871"/>
                <a:ext cx="155386" cy="133992"/>
              </a:xfrm>
              <a:prstGeom prst="hexagon">
                <a:avLst>
                  <a:gd name="adj" fmla="val 25000"/>
                  <a:gd name="vf" fmla="val 115470"/>
                </a:avLst>
              </a:prstGeom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Hexagon 20">
                <a:extLst>
                  <a:ext uri="{FF2B5EF4-FFF2-40B4-BE49-F238E27FC236}">
                    <a16:creationId xmlns:a16="http://schemas.microsoft.com/office/drawing/2014/main" id="{182EF479-555E-6241-AA14-560FC989368D}"/>
                  </a:ext>
                </a:extLst>
              </p:cNvPr>
              <p:cNvSpPr/>
              <p:nvPr/>
            </p:nvSpPr>
            <p:spPr>
              <a:xfrm>
                <a:off x="4874719" y="3587973"/>
                <a:ext cx="1331050" cy="1142553"/>
              </a:xfrm>
              <a:prstGeom prst="hexagon">
                <a:avLst>
                  <a:gd name="adj" fmla="val 25000"/>
                  <a:gd name="vf" fmla="val 115470"/>
                </a:avLst>
              </a:prstGeom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2" name="Hexagon 21">
                <a:extLst>
                  <a:ext uri="{FF2B5EF4-FFF2-40B4-BE49-F238E27FC236}">
                    <a16:creationId xmlns:a16="http://schemas.microsoft.com/office/drawing/2014/main" id="{98093987-F34C-F544-803E-3DF2A52A7A56}"/>
                  </a:ext>
                </a:extLst>
              </p:cNvPr>
              <p:cNvSpPr/>
              <p:nvPr/>
            </p:nvSpPr>
            <p:spPr>
              <a:xfrm>
                <a:off x="4923141" y="4072904"/>
                <a:ext cx="155386" cy="133992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3E50302D-7193-B244-B4BA-8EA64359EA59}"/>
                  </a:ext>
                </a:extLst>
              </p:cNvPr>
              <p:cNvSpPr/>
              <p:nvPr/>
            </p:nvSpPr>
            <p:spPr>
              <a:xfrm>
                <a:off x="2611347" y="2344322"/>
                <a:ext cx="1331050" cy="1142553"/>
              </a:xfrm>
              <a:custGeom>
                <a:avLst/>
                <a:gdLst>
                  <a:gd name="connsiteX0" fmla="*/ 0 w 1331050"/>
                  <a:gd name="connsiteY0" fmla="*/ 571277 h 1142553"/>
                  <a:gd name="connsiteX1" fmla="*/ 285638 w 1331050"/>
                  <a:gd name="connsiteY1" fmla="*/ 0 h 1142553"/>
                  <a:gd name="connsiteX2" fmla="*/ 1045412 w 1331050"/>
                  <a:gd name="connsiteY2" fmla="*/ 0 h 1142553"/>
                  <a:gd name="connsiteX3" fmla="*/ 1331050 w 1331050"/>
                  <a:gd name="connsiteY3" fmla="*/ 571277 h 1142553"/>
                  <a:gd name="connsiteX4" fmla="*/ 1045412 w 1331050"/>
                  <a:gd name="connsiteY4" fmla="*/ 1142553 h 1142553"/>
                  <a:gd name="connsiteX5" fmla="*/ 285638 w 1331050"/>
                  <a:gd name="connsiteY5" fmla="*/ 1142553 h 1142553"/>
                  <a:gd name="connsiteX6" fmla="*/ 0 w 1331050"/>
                  <a:gd name="connsiteY6" fmla="*/ 571277 h 1142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1050" h="1142553">
                    <a:moveTo>
                      <a:pt x="0" y="571277"/>
                    </a:moveTo>
                    <a:lnTo>
                      <a:pt x="285638" y="0"/>
                    </a:lnTo>
                    <a:lnTo>
                      <a:pt x="1045412" y="0"/>
                    </a:lnTo>
                    <a:lnTo>
                      <a:pt x="1331050" y="571277"/>
                    </a:lnTo>
                    <a:lnTo>
                      <a:pt x="1045412" y="1142553"/>
                    </a:lnTo>
                    <a:lnTo>
                      <a:pt x="285638" y="1142553"/>
                    </a:lnTo>
                    <a:lnTo>
                      <a:pt x="0" y="571277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06134" tIns="194722" rIns="206134" bIns="194722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400" kern="1200" dirty="0"/>
                  <a:t>Machine Access</a:t>
                </a:r>
              </a:p>
            </p:txBody>
          </p:sp>
          <p:sp>
            <p:nvSpPr>
              <p:cNvPr id="24" name="Hexagon 23">
                <a:extLst>
                  <a:ext uri="{FF2B5EF4-FFF2-40B4-BE49-F238E27FC236}">
                    <a16:creationId xmlns:a16="http://schemas.microsoft.com/office/drawing/2014/main" id="{2FBBD225-2343-A14B-9D57-BB864250B40F}"/>
                  </a:ext>
                </a:extLst>
              </p:cNvPr>
              <p:cNvSpPr/>
              <p:nvPr/>
            </p:nvSpPr>
            <p:spPr>
              <a:xfrm>
                <a:off x="3517282" y="2367861"/>
                <a:ext cx="155386" cy="133992"/>
              </a:xfrm>
              <a:prstGeom prst="hexagon">
                <a:avLst>
                  <a:gd name="adj" fmla="val 25000"/>
                  <a:gd name="vf" fmla="val 115470"/>
                </a:avLst>
              </a:prstGeom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5" name="Hexagon 24">
                <a:extLst>
                  <a:ext uri="{FF2B5EF4-FFF2-40B4-BE49-F238E27FC236}">
                    <a16:creationId xmlns:a16="http://schemas.microsoft.com/office/drawing/2014/main" id="{11EAF84A-C899-CE41-AEA2-938FDC25AF29}"/>
                  </a:ext>
                </a:extLst>
              </p:cNvPr>
              <p:cNvSpPr/>
              <p:nvPr/>
            </p:nvSpPr>
            <p:spPr>
              <a:xfrm>
                <a:off x="3740101" y="1714500"/>
                <a:ext cx="1331050" cy="1142553"/>
              </a:xfrm>
              <a:prstGeom prst="hexagon">
                <a:avLst>
                  <a:gd name="adj" fmla="val 25000"/>
                  <a:gd name="vf" fmla="val 115470"/>
                </a:avLst>
              </a:prstGeom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6" name="Hexagon 25">
                <a:extLst>
                  <a:ext uri="{FF2B5EF4-FFF2-40B4-BE49-F238E27FC236}">
                    <a16:creationId xmlns:a16="http://schemas.microsoft.com/office/drawing/2014/main" id="{2D865351-E10A-A44C-9255-9757C892AD40}"/>
                  </a:ext>
                </a:extLst>
              </p:cNvPr>
              <p:cNvSpPr/>
              <p:nvPr/>
            </p:nvSpPr>
            <p:spPr>
              <a:xfrm>
                <a:off x="3770592" y="2220893"/>
                <a:ext cx="155386" cy="133992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78E4AE8F-4BB1-1E4D-A287-9AFDCC6F0843}"/>
                  </a:ext>
                </a:extLst>
              </p:cNvPr>
              <p:cNvSpPr/>
              <p:nvPr/>
            </p:nvSpPr>
            <p:spPr>
              <a:xfrm>
                <a:off x="4874719" y="2342512"/>
                <a:ext cx="1331050" cy="1142553"/>
              </a:xfrm>
              <a:custGeom>
                <a:avLst/>
                <a:gdLst>
                  <a:gd name="connsiteX0" fmla="*/ 0 w 1331050"/>
                  <a:gd name="connsiteY0" fmla="*/ 571277 h 1142553"/>
                  <a:gd name="connsiteX1" fmla="*/ 285638 w 1331050"/>
                  <a:gd name="connsiteY1" fmla="*/ 0 h 1142553"/>
                  <a:gd name="connsiteX2" fmla="*/ 1045412 w 1331050"/>
                  <a:gd name="connsiteY2" fmla="*/ 0 h 1142553"/>
                  <a:gd name="connsiteX3" fmla="*/ 1331050 w 1331050"/>
                  <a:gd name="connsiteY3" fmla="*/ 571277 h 1142553"/>
                  <a:gd name="connsiteX4" fmla="*/ 1045412 w 1331050"/>
                  <a:gd name="connsiteY4" fmla="*/ 1142553 h 1142553"/>
                  <a:gd name="connsiteX5" fmla="*/ 285638 w 1331050"/>
                  <a:gd name="connsiteY5" fmla="*/ 1142553 h 1142553"/>
                  <a:gd name="connsiteX6" fmla="*/ 0 w 1331050"/>
                  <a:gd name="connsiteY6" fmla="*/ 571277 h 1142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1050" h="1142553">
                    <a:moveTo>
                      <a:pt x="0" y="571277"/>
                    </a:moveTo>
                    <a:lnTo>
                      <a:pt x="285638" y="0"/>
                    </a:lnTo>
                    <a:lnTo>
                      <a:pt x="1045412" y="0"/>
                    </a:lnTo>
                    <a:lnTo>
                      <a:pt x="1331050" y="571277"/>
                    </a:lnTo>
                    <a:lnTo>
                      <a:pt x="1045412" y="1142553"/>
                    </a:lnTo>
                    <a:lnTo>
                      <a:pt x="285638" y="1142553"/>
                    </a:lnTo>
                    <a:lnTo>
                      <a:pt x="0" y="57127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06134" tIns="194722" rIns="206134" bIns="194722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400" kern="1200" dirty="0"/>
                  <a:t>Partnerships</a:t>
                </a:r>
              </a:p>
            </p:txBody>
          </p:sp>
          <p:sp>
            <p:nvSpPr>
              <p:cNvPr id="28" name="Hexagon 27">
                <a:extLst>
                  <a:ext uri="{FF2B5EF4-FFF2-40B4-BE49-F238E27FC236}">
                    <a16:creationId xmlns:a16="http://schemas.microsoft.com/office/drawing/2014/main" id="{8DCA5799-94AF-1849-96FA-30CA5EB4BC89}"/>
                  </a:ext>
                </a:extLst>
              </p:cNvPr>
              <p:cNvSpPr/>
              <p:nvPr/>
            </p:nvSpPr>
            <p:spPr>
              <a:xfrm>
                <a:off x="6019306" y="2846792"/>
                <a:ext cx="155386" cy="133992"/>
              </a:xfrm>
              <a:prstGeom prst="hexagon">
                <a:avLst>
                  <a:gd name="adj" fmla="val 25000"/>
                  <a:gd name="vf" fmla="val 115470"/>
                </a:avLst>
              </a:prstGeom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Hexagon 28">
                <a:extLst>
                  <a:ext uri="{FF2B5EF4-FFF2-40B4-BE49-F238E27FC236}">
                    <a16:creationId xmlns:a16="http://schemas.microsoft.com/office/drawing/2014/main" id="{3B815C53-5E6D-3D41-A369-DE2DC16CB81F}"/>
                  </a:ext>
                </a:extLst>
              </p:cNvPr>
              <p:cNvSpPr/>
              <p:nvPr/>
            </p:nvSpPr>
            <p:spPr>
              <a:xfrm>
                <a:off x="6014028" y="2970524"/>
                <a:ext cx="1331050" cy="1142553"/>
              </a:xfrm>
              <a:prstGeom prst="hexagon">
                <a:avLst>
                  <a:gd name="adj" fmla="val 25000"/>
                  <a:gd name="vf" fmla="val 115470"/>
                </a:avLst>
              </a:prstGeom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0" name="Hexagon 29">
                <a:extLst>
                  <a:ext uri="{FF2B5EF4-FFF2-40B4-BE49-F238E27FC236}">
                    <a16:creationId xmlns:a16="http://schemas.microsoft.com/office/drawing/2014/main" id="{9C9EE7D7-92AC-824E-A87C-D8865F566F36}"/>
                  </a:ext>
                </a:extLst>
              </p:cNvPr>
              <p:cNvSpPr/>
              <p:nvPr/>
            </p:nvSpPr>
            <p:spPr>
              <a:xfrm>
                <a:off x="6282584" y="2990743"/>
                <a:ext cx="155386" cy="133992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pic>
          <p:nvPicPr>
            <p:cNvPr id="10" name="Graphic 9" descr="Server">
              <a:extLst>
                <a:ext uri="{FF2B5EF4-FFF2-40B4-BE49-F238E27FC236}">
                  <a16:creationId xmlns:a16="http://schemas.microsoft.com/office/drawing/2014/main" id="{6D032611-6B67-AA48-BBC8-24B2D6DA8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55923" y="1818714"/>
              <a:ext cx="914400" cy="914400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01632C2-4629-B748-B96C-DB7E5A1CE3C2}"/>
                </a:ext>
              </a:extLst>
            </p:cNvPr>
            <p:cNvGrpSpPr/>
            <p:nvPr/>
          </p:nvGrpSpPr>
          <p:grpSpPr>
            <a:xfrm>
              <a:off x="1694552" y="2957393"/>
              <a:ext cx="812846" cy="978114"/>
              <a:chOff x="4059238" y="2114550"/>
              <a:chExt cx="1065213" cy="1281793"/>
            </a:xfrm>
          </p:grpSpPr>
          <p:pic>
            <p:nvPicPr>
              <p:cNvPr id="6" name="Graphic 5" descr="Teacher">
                <a:extLst>
                  <a:ext uri="{FF2B5EF4-FFF2-40B4-BE49-F238E27FC236}">
                    <a16:creationId xmlns:a16="http://schemas.microsoft.com/office/drawing/2014/main" id="{0C9832E4-4277-6746-AFC1-DD4794C0F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114800" y="2114550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7" name="Graphic 6" descr="User">
                <a:extLst>
                  <a:ext uri="{FF2B5EF4-FFF2-40B4-BE49-F238E27FC236}">
                    <a16:creationId xmlns:a16="http://schemas.microsoft.com/office/drawing/2014/main" id="{6877A29F-2A52-4F4D-8E90-8C7F057907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059238" y="2843892"/>
                <a:ext cx="552451" cy="552451"/>
              </a:xfrm>
              <a:prstGeom prst="rect">
                <a:avLst/>
              </a:prstGeom>
            </p:spPr>
          </p:pic>
          <p:pic>
            <p:nvPicPr>
              <p:cNvPr id="8" name="Graphic 7" descr="User">
                <a:extLst>
                  <a:ext uri="{FF2B5EF4-FFF2-40B4-BE49-F238E27FC236}">
                    <a16:creationId xmlns:a16="http://schemas.microsoft.com/office/drawing/2014/main" id="{730E3195-36C6-D042-B13B-B12B416420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316641" y="2843892"/>
                <a:ext cx="552451" cy="552451"/>
              </a:xfrm>
              <a:prstGeom prst="rect">
                <a:avLst/>
              </a:prstGeom>
            </p:spPr>
          </p:pic>
          <p:pic>
            <p:nvPicPr>
              <p:cNvPr id="9" name="Graphic 8" descr="User">
                <a:extLst>
                  <a:ext uri="{FF2B5EF4-FFF2-40B4-BE49-F238E27FC236}">
                    <a16:creationId xmlns:a16="http://schemas.microsoft.com/office/drawing/2014/main" id="{CED26436-751F-7F40-8497-51A2A8DD6F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572000" y="2839811"/>
                <a:ext cx="552451" cy="552451"/>
              </a:xfrm>
              <a:prstGeom prst="rect">
                <a:avLst/>
              </a:prstGeom>
            </p:spPr>
          </p:pic>
        </p:grpSp>
        <p:pic>
          <p:nvPicPr>
            <p:cNvPr id="11" name="Graphic 10" descr="Head with gears">
              <a:extLst>
                <a:ext uri="{FF2B5EF4-FFF2-40B4-BE49-F238E27FC236}">
                  <a16:creationId xmlns:a16="http://schemas.microsoft.com/office/drawing/2014/main" id="{C272945B-67D4-C54A-8A75-F7803780D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087523" y="3720489"/>
              <a:ext cx="914400" cy="914400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6178E767-4C42-E042-8E02-6B32820F8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191267" y="3226501"/>
              <a:ext cx="888519" cy="568652"/>
            </a:xfrm>
            <a:prstGeom prst="rect">
              <a:avLst/>
            </a:prstGeom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31F2D5-20FE-3646-AF79-85A19E20E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467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B96FA6B-D8AD-4A47-B3D8-5896F590B1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5625837"/>
              </p:ext>
            </p:extLst>
          </p:nvPr>
        </p:nvGraphicFramePr>
        <p:xfrm>
          <a:off x="770534" y="702801"/>
          <a:ext cx="7620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C031A246-DDEF-974E-9998-A8F4A2948099}"/>
              </a:ext>
            </a:extLst>
          </p:cNvPr>
          <p:cNvGrpSpPr/>
          <p:nvPr/>
        </p:nvGrpSpPr>
        <p:grpSpPr>
          <a:xfrm>
            <a:off x="716884" y="3611980"/>
            <a:ext cx="7673649" cy="455272"/>
            <a:chOff x="716884" y="3611980"/>
            <a:chExt cx="7673649" cy="455272"/>
          </a:xfrm>
        </p:grpSpPr>
        <p:sp>
          <p:nvSpPr>
            <p:cNvPr id="2" name="Right Brace 1">
              <a:extLst>
                <a:ext uri="{FF2B5EF4-FFF2-40B4-BE49-F238E27FC236}">
                  <a16:creationId xmlns:a16="http://schemas.microsoft.com/office/drawing/2014/main" id="{79FCB358-85D3-9442-89AD-18F0EEAF6659}"/>
                </a:ext>
              </a:extLst>
            </p:cNvPr>
            <p:cNvSpPr/>
            <p:nvPr/>
          </p:nvSpPr>
          <p:spPr>
            <a:xfrm rot="5400000">
              <a:off x="5317284" y="994002"/>
              <a:ext cx="455272" cy="5691227"/>
            </a:xfrm>
            <a:prstGeom prst="rightBrace">
              <a:avLst>
                <a:gd name="adj1" fmla="val 8333"/>
                <a:gd name="adj2" fmla="val 50406"/>
              </a:avLst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ight Brace 4">
              <a:extLst>
                <a:ext uri="{FF2B5EF4-FFF2-40B4-BE49-F238E27FC236}">
                  <a16:creationId xmlns:a16="http://schemas.microsoft.com/office/drawing/2014/main" id="{CAAB3D30-691A-DF4D-B49D-9EE58E7586B9}"/>
                </a:ext>
              </a:extLst>
            </p:cNvPr>
            <p:cNvSpPr/>
            <p:nvPr/>
          </p:nvSpPr>
          <p:spPr>
            <a:xfrm rot="5400000">
              <a:off x="1425595" y="2903269"/>
              <a:ext cx="455272" cy="1872694"/>
            </a:xfrm>
            <a:prstGeom prst="rightBrace">
              <a:avLst>
                <a:gd name="adj1" fmla="val 8333"/>
                <a:gd name="adj2" fmla="val 50406"/>
              </a:avLst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7760C503-71C7-9B49-9A3D-3825D840F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HPC Systems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20C404-92DB-3742-8C9A-6EAAA4F28CD4}"/>
              </a:ext>
            </a:extLst>
          </p:cNvPr>
          <p:cNvSpPr txBox="1"/>
          <p:nvPr/>
        </p:nvSpPr>
        <p:spPr>
          <a:xfrm>
            <a:off x="685401" y="4067252"/>
            <a:ext cx="196169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Denver</a:t>
            </a:r>
          </a:p>
          <a:p>
            <a:pPr algn="ctr"/>
            <a:r>
              <a:rPr lang="en-US" dirty="0"/>
              <a:t>(will be replaced in 2022)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A991DE-4F81-F349-A737-0A4DFFE7C412}"/>
              </a:ext>
            </a:extLst>
          </p:cNvPr>
          <p:cNvSpPr txBox="1"/>
          <p:nvPr/>
        </p:nvSpPr>
        <p:spPr>
          <a:xfrm>
            <a:off x="4898426" y="4077225"/>
            <a:ext cx="1272464" cy="5463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2"/>
                </a:solidFill>
              </a:rPr>
              <a:t>NEW!!</a:t>
            </a:r>
            <a:r>
              <a:rPr lang="en-US" sz="1600" dirty="0"/>
              <a:t> </a:t>
            </a:r>
          </a:p>
          <a:p>
            <a:pPr algn="ctr"/>
            <a:r>
              <a:rPr lang="en-US" dirty="0"/>
              <a:t>Hosted at EROS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6030075-6EC7-0C4A-B02D-A498A22E2084}"/>
              </a:ext>
            </a:extLst>
          </p:cNvPr>
          <p:cNvGrpSpPr/>
          <p:nvPr/>
        </p:nvGrpSpPr>
        <p:grpSpPr>
          <a:xfrm>
            <a:off x="7468107" y="65079"/>
            <a:ext cx="1639318" cy="1181186"/>
            <a:chOff x="6502029" y="244288"/>
            <a:chExt cx="2459804" cy="177237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3EFECF0-3D61-BC47-BCBD-561A1EBC6199}"/>
                </a:ext>
              </a:extLst>
            </p:cNvPr>
            <p:cNvGrpSpPr/>
            <p:nvPr/>
          </p:nvGrpSpPr>
          <p:grpSpPr>
            <a:xfrm>
              <a:off x="6502029" y="244288"/>
              <a:ext cx="2459804" cy="1772375"/>
              <a:chOff x="2611347" y="1714500"/>
              <a:chExt cx="2459804" cy="1772375"/>
            </a:xfrm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0BF3A794-141C-A34E-8BD8-238B67CD555A}"/>
                  </a:ext>
                </a:extLst>
              </p:cNvPr>
              <p:cNvSpPr/>
              <p:nvPr/>
            </p:nvSpPr>
            <p:spPr>
              <a:xfrm>
                <a:off x="2611347" y="2344322"/>
                <a:ext cx="1331050" cy="1142553"/>
              </a:xfrm>
              <a:custGeom>
                <a:avLst/>
                <a:gdLst>
                  <a:gd name="connsiteX0" fmla="*/ 0 w 1331050"/>
                  <a:gd name="connsiteY0" fmla="*/ 571277 h 1142553"/>
                  <a:gd name="connsiteX1" fmla="*/ 285638 w 1331050"/>
                  <a:gd name="connsiteY1" fmla="*/ 0 h 1142553"/>
                  <a:gd name="connsiteX2" fmla="*/ 1045412 w 1331050"/>
                  <a:gd name="connsiteY2" fmla="*/ 0 h 1142553"/>
                  <a:gd name="connsiteX3" fmla="*/ 1331050 w 1331050"/>
                  <a:gd name="connsiteY3" fmla="*/ 571277 h 1142553"/>
                  <a:gd name="connsiteX4" fmla="*/ 1045412 w 1331050"/>
                  <a:gd name="connsiteY4" fmla="*/ 1142553 h 1142553"/>
                  <a:gd name="connsiteX5" fmla="*/ 285638 w 1331050"/>
                  <a:gd name="connsiteY5" fmla="*/ 1142553 h 1142553"/>
                  <a:gd name="connsiteX6" fmla="*/ 0 w 1331050"/>
                  <a:gd name="connsiteY6" fmla="*/ 571277 h 1142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1050" h="1142553">
                    <a:moveTo>
                      <a:pt x="0" y="571277"/>
                    </a:moveTo>
                    <a:lnTo>
                      <a:pt x="285638" y="0"/>
                    </a:lnTo>
                    <a:lnTo>
                      <a:pt x="1045412" y="0"/>
                    </a:lnTo>
                    <a:lnTo>
                      <a:pt x="1331050" y="571277"/>
                    </a:lnTo>
                    <a:lnTo>
                      <a:pt x="1045412" y="1142553"/>
                    </a:lnTo>
                    <a:lnTo>
                      <a:pt x="285638" y="1142553"/>
                    </a:lnTo>
                    <a:lnTo>
                      <a:pt x="0" y="571277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06134" tIns="194722" rIns="206134" bIns="194722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000" kern="1200" dirty="0"/>
                  <a:t>Machine Access</a:t>
                </a:r>
              </a:p>
            </p:txBody>
          </p:sp>
          <p:sp>
            <p:nvSpPr>
              <p:cNvPr id="13" name="Hexagon 12">
                <a:extLst>
                  <a:ext uri="{FF2B5EF4-FFF2-40B4-BE49-F238E27FC236}">
                    <a16:creationId xmlns:a16="http://schemas.microsoft.com/office/drawing/2014/main" id="{FCB3295F-1EBC-1543-BB72-91BC0C3A4445}"/>
                  </a:ext>
                </a:extLst>
              </p:cNvPr>
              <p:cNvSpPr/>
              <p:nvPr/>
            </p:nvSpPr>
            <p:spPr>
              <a:xfrm>
                <a:off x="3517282" y="2367861"/>
                <a:ext cx="155386" cy="133992"/>
              </a:xfrm>
              <a:prstGeom prst="hexagon">
                <a:avLst>
                  <a:gd name="adj" fmla="val 25000"/>
                  <a:gd name="vf" fmla="val 115470"/>
                </a:avLst>
              </a:prstGeom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4" name="Hexagon 13">
                <a:extLst>
                  <a:ext uri="{FF2B5EF4-FFF2-40B4-BE49-F238E27FC236}">
                    <a16:creationId xmlns:a16="http://schemas.microsoft.com/office/drawing/2014/main" id="{AE03C40D-B10D-2B45-B5A7-51B9B25ED18B}"/>
                  </a:ext>
                </a:extLst>
              </p:cNvPr>
              <p:cNvSpPr/>
              <p:nvPr/>
            </p:nvSpPr>
            <p:spPr>
              <a:xfrm>
                <a:off x="3740101" y="1714500"/>
                <a:ext cx="1331050" cy="1142553"/>
              </a:xfrm>
              <a:prstGeom prst="hexagon">
                <a:avLst>
                  <a:gd name="adj" fmla="val 25000"/>
                  <a:gd name="vf" fmla="val 115470"/>
                </a:avLst>
              </a:prstGeom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5" name="Hexagon 14">
                <a:extLst>
                  <a:ext uri="{FF2B5EF4-FFF2-40B4-BE49-F238E27FC236}">
                    <a16:creationId xmlns:a16="http://schemas.microsoft.com/office/drawing/2014/main" id="{29F82587-641B-BD4A-9988-9BA3DDCFE879}"/>
                  </a:ext>
                </a:extLst>
              </p:cNvPr>
              <p:cNvSpPr/>
              <p:nvPr/>
            </p:nvSpPr>
            <p:spPr>
              <a:xfrm>
                <a:off x="3770592" y="2220893"/>
                <a:ext cx="155386" cy="133992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pic>
          <p:nvPicPr>
            <p:cNvPr id="11" name="Graphic 10" descr="Server">
              <a:extLst>
                <a:ext uri="{FF2B5EF4-FFF2-40B4-BE49-F238E27FC236}">
                  <a16:creationId xmlns:a16="http://schemas.microsoft.com/office/drawing/2014/main" id="{BDFF805E-74C4-A841-BA67-24F85974A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847151" y="358364"/>
              <a:ext cx="914400" cy="91440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FE13B3C-B6A1-A148-B811-52D763B0BA2B}"/>
              </a:ext>
            </a:extLst>
          </p:cNvPr>
          <p:cNvSpPr txBox="1"/>
          <p:nvPr/>
        </p:nvSpPr>
        <p:spPr>
          <a:xfrm>
            <a:off x="768096" y="1784911"/>
            <a:ext cx="166055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General Purpose HPC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Good place to start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CPU and GPU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143 nodes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3,728 CPU, 56,596 CUDA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100 </a:t>
            </a:r>
            <a:r>
              <a:rPr lang="en-US" sz="1000" dirty="0" err="1"/>
              <a:t>Tflop</a:t>
            </a:r>
            <a:r>
              <a:rPr lang="en-US" sz="1000" dirty="0"/>
              <a:t>/s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B64E9C-A5C2-7B4A-B251-80D411D49DCC}"/>
              </a:ext>
            </a:extLst>
          </p:cNvPr>
          <p:cNvSpPr txBox="1"/>
          <p:nvPr/>
        </p:nvSpPr>
        <p:spPr>
          <a:xfrm>
            <a:off x="2715998" y="1774566"/>
            <a:ext cx="166055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Flagship System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Large-scale Models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CPU Only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232 nodes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9,280 CPU (18,560 hyper-threads)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448 </a:t>
            </a:r>
            <a:r>
              <a:rPr lang="en-US" sz="1000" dirty="0" err="1"/>
              <a:t>Tflop</a:t>
            </a:r>
            <a:r>
              <a:rPr lang="en-US" sz="1000" dirty="0"/>
              <a:t>/s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7367EB-81FB-754D-80A3-A9675DA1D51A}"/>
              </a:ext>
            </a:extLst>
          </p:cNvPr>
          <p:cNvSpPr txBox="1"/>
          <p:nvPr/>
        </p:nvSpPr>
        <p:spPr>
          <a:xfrm>
            <a:off x="4648810" y="1774565"/>
            <a:ext cx="166055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Prototype System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ML and Analytics  at scale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Built-in Software Stack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22 nodes, 792 CPU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122, 800 CUDA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15,360 Tensor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AB56E6-D5F4-ED42-B047-F2F1139B52AD}"/>
              </a:ext>
            </a:extLst>
          </p:cNvPr>
          <p:cNvSpPr txBox="1"/>
          <p:nvPr/>
        </p:nvSpPr>
        <p:spPr>
          <a:xfrm>
            <a:off x="6594274" y="1774564"/>
            <a:ext cx="166055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Tiered Storage System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4.2 PB Total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Connects to Denali &amp; Tallgrass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Provide tiers of storage (high performance &amp; object)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DEA0C43B-B920-BA4E-A18B-2058D77FD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557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BC505-7E27-BF48-B06C-9894D8B76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438912"/>
            <a:ext cx="5790763" cy="1124712"/>
          </a:xfrm>
        </p:spPr>
        <p:txBody>
          <a:bodyPr/>
          <a:lstStyle/>
          <a:p>
            <a:r>
              <a:rPr lang="en-US" dirty="0"/>
              <a:t>Training and consulting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21F33-3624-3748-8DF4-151994B157C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b="1" dirty="0">
                <a:solidFill>
                  <a:schemeClr val="accent1"/>
                </a:solidFill>
              </a:rPr>
              <a:t>Training 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>
                <a:solidFill>
                  <a:schemeClr val="tx2"/>
                </a:solidFill>
              </a:rPr>
              <a:t> HPC 101 Class  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>
                <a:solidFill>
                  <a:schemeClr val="tx2"/>
                </a:solidFill>
              </a:rPr>
              <a:t> Weekly New User Webinars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>
                <a:solidFill>
                  <a:schemeClr val="tx2"/>
                </a:solidFill>
              </a:rPr>
              <a:t> HPC in R and Python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>
                <a:solidFill>
                  <a:schemeClr val="tx2"/>
                </a:solidFill>
              </a:rPr>
              <a:t> Parallel Programming Fortran/ C++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>
                <a:solidFill>
                  <a:schemeClr val="tx2"/>
                </a:solidFill>
              </a:rPr>
              <a:t> Advanced MPI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>
                <a:solidFill>
                  <a:schemeClr val="tx2"/>
                </a:solidFill>
              </a:rPr>
              <a:t> On-site training at science centers</a:t>
            </a:r>
          </a:p>
          <a:p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3EACE4FC-CF6F-ED4A-B2A4-CAAC4E6B5B7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Consulting Services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>
                <a:solidFill>
                  <a:schemeClr val="tx2"/>
                </a:solidFill>
              </a:rPr>
              <a:t> Initial Triage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>
                <a:solidFill>
                  <a:schemeClr val="tx2"/>
                </a:solidFill>
              </a:rPr>
              <a:t> Code Optimization and Tuning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>
                <a:solidFill>
                  <a:schemeClr val="tx2"/>
                </a:solidFill>
              </a:rPr>
              <a:t> Model Design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>
                <a:solidFill>
                  <a:schemeClr val="tx2"/>
                </a:solidFill>
              </a:rPr>
              <a:t> Scaling for Larger Systems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ABE8EF0-121D-F34C-B619-DF051BBBE235}"/>
              </a:ext>
            </a:extLst>
          </p:cNvPr>
          <p:cNvGrpSpPr>
            <a:grpSpLocks noChangeAspect="1"/>
          </p:cNvGrpSpPr>
          <p:nvPr/>
        </p:nvGrpSpPr>
        <p:grpSpPr>
          <a:xfrm>
            <a:off x="7439174" y="58238"/>
            <a:ext cx="1599634" cy="1188720"/>
            <a:chOff x="6582338" y="868304"/>
            <a:chExt cx="2460977" cy="180215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75DDE58-9CBD-B042-B0BE-899BFC5E8C55}"/>
                </a:ext>
              </a:extLst>
            </p:cNvPr>
            <p:cNvGrpSpPr/>
            <p:nvPr/>
          </p:nvGrpSpPr>
          <p:grpSpPr>
            <a:xfrm>
              <a:off x="6582338" y="906830"/>
              <a:ext cx="2460977" cy="1763624"/>
              <a:chOff x="1481420" y="2968713"/>
              <a:chExt cx="2460977" cy="1763624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162B86E5-E034-CE43-8212-B9B1989A7285}"/>
                  </a:ext>
                </a:extLst>
              </p:cNvPr>
              <p:cNvSpPr/>
              <p:nvPr/>
            </p:nvSpPr>
            <p:spPr>
              <a:xfrm>
                <a:off x="2611347" y="3589784"/>
                <a:ext cx="1331050" cy="1142553"/>
              </a:xfrm>
              <a:custGeom>
                <a:avLst/>
                <a:gdLst>
                  <a:gd name="connsiteX0" fmla="*/ 0 w 1331050"/>
                  <a:gd name="connsiteY0" fmla="*/ 571277 h 1142553"/>
                  <a:gd name="connsiteX1" fmla="*/ 285638 w 1331050"/>
                  <a:gd name="connsiteY1" fmla="*/ 0 h 1142553"/>
                  <a:gd name="connsiteX2" fmla="*/ 1045412 w 1331050"/>
                  <a:gd name="connsiteY2" fmla="*/ 0 h 1142553"/>
                  <a:gd name="connsiteX3" fmla="*/ 1331050 w 1331050"/>
                  <a:gd name="connsiteY3" fmla="*/ 571277 h 1142553"/>
                  <a:gd name="connsiteX4" fmla="*/ 1045412 w 1331050"/>
                  <a:gd name="connsiteY4" fmla="*/ 1142553 h 1142553"/>
                  <a:gd name="connsiteX5" fmla="*/ 285638 w 1331050"/>
                  <a:gd name="connsiteY5" fmla="*/ 1142553 h 1142553"/>
                  <a:gd name="connsiteX6" fmla="*/ 0 w 1331050"/>
                  <a:gd name="connsiteY6" fmla="*/ 571277 h 1142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1050" h="1142553">
                    <a:moveTo>
                      <a:pt x="0" y="571277"/>
                    </a:moveTo>
                    <a:lnTo>
                      <a:pt x="285638" y="0"/>
                    </a:lnTo>
                    <a:lnTo>
                      <a:pt x="1045412" y="0"/>
                    </a:lnTo>
                    <a:lnTo>
                      <a:pt x="1331050" y="571277"/>
                    </a:lnTo>
                    <a:lnTo>
                      <a:pt x="1045412" y="1142553"/>
                    </a:lnTo>
                    <a:lnTo>
                      <a:pt x="285638" y="1142553"/>
                    </a:lnTo>
                    <a:lnTo>
                      <a:pt x="0" y="571277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06134" tIns="194722" rIns="206134" bIns="194722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800" kern="1200" dirty="0"/>
                  <a:t>Training and Consulting</a:t>
                </a:r>
              </a:p>
            </p:txBody>
          </p:sp>
          <p:sp>
            <p:nvSpPr>
              <p:cNvPr id="29" name="Hexagon 28">
                <a:extLst>
                  <a:ext uri="{FF2B5EF4-FFF2-40B4-BE49-F238E27FC236}">
                    <a16:creationId xmlns:a16="http://schemas.microsoft.com/office/drawing/2014/main" id="{6E28CA4F-7ABA-DF46-9A34-74E7298F3F48}"/>
                  </a:ext>
                </a:extLst>
              </p:cNvPr>
              <p:cNvSpPr/>
              <p:nvPr/>
            </p:nvSpPr>
            <p:spPr>
              <a:xfrm>
                <a:off x="2652979" y="4094668"/>
                <a:ext cx="155386" cy="133992"/>
              </a:xfrm>
              <a:prstGeom prst="hexagon">
                <a:avLst>
                  <a:gd name="adj" fmla="val 25000"/>
                  <a:gd name="vf" fmla="val 115470"/>
                </a:avLst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0" name="Hexagon 29">
                <a:extLst>
                  <a:ext uri="{FF2B5EF4-FFF2-40B4-BE49-F238E27FC236}">
                    <a16:creationId xmlns:a16="http://schemas.microsoft.com/office/drawing/2014/main" id="{AA63FFF1-A6B5-7142-BB2C-886561D0DE8A}"/>
                  </a:ext>
                </a:extLst>
              </p:cNvPr>
              <p:cNvSpPr/>
              <p:nvPr/>
            </p:nvSpPr>
            <p:spPr>
              <a:xfrm>
                <a:off x="1481420" y="2968713"/>
                <a:ext cx="1331050" cy="1142553"/>
              </a:xfrm>
              <a:prstGeom prst="hexagon">
                <a:avLst>
                  <a:gd name="adj" fmla="val 25000"/>
                  <a:gd name="vf" fmla="val 115470"/>
                </a:avLst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1" name="Hexagon 30">
                <a:extLst>
                  <a:ext uri="{FF2B5EF4-FFF2-40B4-BE49-F238E27FC236}">
                    <a16:creationId xmlns:a16="http://schemas.microsoft.com/office/drawing/2014/main" id="{03F833F2-05C8-AA4E-8C26-CC1AF46FDA26}"/>
                  </a:ext>
                </a:extLst>
              </p:cNvPr>
              <p:cNvSpPr/>
              <p:nvPr/>
            </p:nvSpPr>
            <p:spPr>
              <a:xfrm>
                <a:off x="2382664" y="3952830"/>
                <a:ext cx="155386" cy="133992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AAFDF78-1292-9D41-B573-8A0589828255}"/>
                </a:ext>
              </a:extLst>
            </p:cNvPr>
            <p:cNvGrpSpPr/>
            <p:nvPr/>
          </p:nvGrpSpPr>
          <p:grpSpPr>
            <a:xfrm>
              <a:off x="6826122" y="868304"/>
              <a:ext cx="812846" cy="978114"/>
              <a:chOff x="4059238" y="2114550"/>
              <a:chExt cx="1065213" cy="1281793"/>
            </a:xfrm>
          </p:grpSpPr>
          <p:pic>
            <p:nvPicPr>
              <p:cNvPr id="22" name="Graphic 21" descr="Teacher">
                <a:extLst>
                  <a:ext uri="{FF2B5EF4-FFF2-40B4-BE49-F238E27FC236}">
                    <a16:creationId xmlns:a16="http://schemas.microsoft.com/office/drawing/2014/main" id="{21953FE8-ADB7-E142-BAB5-EC18A51BF6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114800" y="2114550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3" name="Graphic 22" descr="User">
                <a:extLst>
                  <a:ext uri="{FF2B5EF4-FFF2-40B4-BE49-F238E27FC236}">
                    <a16:creationId xmlns:a16="http://schemas.microsoft.com/office/drawing/2014/main" id="{3B9349CC-F692-F14C-8ED7-FA86A46F8F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059238" y="2843892"/>
                <a:ext cx="552451" cy="552451"/>
              </a:xfrm>
              <a:prstGeom prst="rect">
                <a:avLst/>
              </a:prstGeom>
            </p:spPr>
          </p:pic>
          <p:pic>
            <p:nvPicPr>
              <p:cNvPr id="24" name="Graphic 23" descr="User">
                <a:extLst>
                  <a:ext uri="{FF2B5EF4-FFF2-40B4-BE49-F238E27FC236}">
                    <a16:creationId xmlns:a16="http://schemas.microsoft.com/office/drawing/2014/main" id="{DDF40E0A-29B1-E94C-A282-CFF20DB590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16641" y="2843892"/>
                <a:ext cx="552451" cy="552451"/>
              </a:xfrm>
              <a:prstGeom prst="rect">
                <a:avLst/>
              </a:prstGeom>
            </p:spPr>
          </p:pic>
          <p:pic>
            <p:nvPicPr>
              <p:cNvPr id="27" name="Graphic 26" descr="User">
                <a:extLst>
                  <a:ext uri="{FF2B5EF4-FFF2-40B4-BE49-F238E27FC236}">
                    <a16:creationId xmlns:a16="http://schemas.microsoft.com/office/drawing/2014/main" id="{3B07773B-240F-2E4B-89A1-C001EF9A07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572000" y="2839811"/>
                <a:ext cx="552451" cy="55245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397646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BC505-7E27-BF48-B06C-9894D8B76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Classes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D727D89E-F069-4040-A4B2-FD61B1B147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7121" y="1709937"/>
            <a:ext cx="7290053" cy="301752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000" dirty="0"/>
              <a:t> March 2020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/>
              <a:t> Every Quarter</a:t>
            </a:r>
            <a:endParaRPr lang="en-US" dirty="0"/>
          </a:p>
          <a:p>
            <a:pPr>
              <a:buFont typeface="Wingdings" pitchFamily="2" charset="2"/>
              <a:buChar char="§"/>
            </a:pPr>
            <a:endParaRPr lang="en-US" dirty="0"/>
          </a:p>
          <a:p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9F08823-3DA5-1344-B504-4962B7523028}"/>
              </a:ext>
            </a:extLst>
          </p:cNvPr>
          <p:cNvGrpSpPr>
            <a:grpSpLocks noChangeAspect="1"/>
          </p:cNvGrpSpPr>
          <p:nvPr/>
        </p:nvGrpSpPr>
        <p:grpSpPr>
          <a:xfrm>
            <a:off x="7439174" y="58238"/>
            <a:ext cx="1599634" cy="1188720"/>
            <a:chOff x="6582338" y="868304"/>
            <a:chExt cx="2460977" cy="180215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E081FA6-B11B-3C40-AB34-BB56098C1276}"/>
                </a:ext>
              </a:extLst>
            </p:cNvPr>
            <p:cNvGrpSpPr/>
            <p:nvPr/>
          </p:nvGrpSpPr>
          <p:grpSpPr>
            <a:xfrm>
              <a:off x="6582338" y="906830"/>
              <a:ext cx="2460977" cy="1763624"/>
              <a:chOff x="1481420" y="2968713"/>
              <a:chExt cx="2460977" cy="1763624"/>
            </a:xfrm>
          </p:grpSpPr>
          <p:sp>
            <p:nvSpPr>
              <p:cNvPr id="4" name="Freeform 3">
                <a:extLst>
                  <a:ext uri="{FF2B5EF4-FFF2-40B4-BE49-F238E27FC236}">
                    <a16:creationId xmlns:a16="http://schemas.microsoft.com/office/drawing/2014/main" id="{F3F3903C-B160-AA41-B9C8-657D9CFEEC61}"/>
                  </a:ext>
                </a:extLst>
              </p:cNvPr>
              <p:cNvSpPr/>
              <p:nvPr/>
            </p:nvSpPr>
            <p:spPr>
              <a:xfrm>
                <a:off x="2611347" y="3589784"/>
                <a:ext cx="1331050" cy="1142553"/>
              </a:xfrm>
              <a:custGeom>
                <a:avLst/>
                <a:gdLst>
                  <a:gd name="connsiteX0" fmla="*/ 0 w 1331050"/>
                  <a:gd name="connsiteY0" fmla="*/ 571277 h 1142553"/>
                  <a:gd name="connsiteX1" fmla="*/ 285638 w 1331050"/>
                  <a:gd name="connsiteY1" fmla="*/ 0 h 1142553"/>
                  <a:gd name="connsiteX2" fmla="*/ 1045412 w 1331050"/>
                  <a:gd name="connsiteY2" fmla="*/ 0 h 1142553"/>
                  <a:gd name="connsiteX3" fmla="*/ 1331050 w 1331050"/>
                  <a:gd name="connsiteY3" fmla="*/ 571277 h 1142553"/>
                  <a:gd name="connsiteX4" fmla="*/ 1045412 w 1331050"/>
                  <a:gd name="connsiteY4" fmla="*/ 1142553 h 1142553"/>
                  <a:gd name="connsiteX5" fmla="*/ 285638 w 1331050"/>
                  <a:gd name="connsiteY5" fmla="*/ 1142553 h 1142553"/>
                  <a:gd name="connsiteX6" fmla="*/ 0 w 1331050"/>
                  <a:gd name="connsiteY6" fmla="*/ 571277 h 1142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1050" h="1142553">
                    <a:moveTo>
                      <a:pt x="0" y="571277"/>
                    </a:moveTo>
                    <a:lnTo>
                      <a:pt x="285638" y="0"/>
                    </a:lnTo>
                    <a:lnTo>
                      <a:pt x="1045412" y="0"/>
                    </a:lnTo>
                    <a:lnTo>
                      <a:pt x="1331050" y="571277"/>
                    </a:lnTo>
                    <a:lnTo>
                      <a:pt x="1045412" y="1142553"/>
                    </a:lnTo>
                    <a:lnTo>
                      <a:pt x="285638" y="1142553"/>
                    </a:lnTo>
                    <a:lnTo>
                      <a:pt x="0" y="571277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06134" tIns="194722" rIns="206134" bIns="194722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800" kern="1200" dirty="0"/>
                  <a:t>Training and Consulting</a:t>
                </a:r>
              </a:p>
            </p:txBody>
          </p:sp>
          <p:sp>
            <p:nvSpPr>
              <p:cNvPr id="5" name="Hexagon 4">
                <a:extLst>
                  <a:ext uri="{FF2B5EF4-FFF2-40B4-BE49-F238E27FC236}">
                    <a16:creationId xmlns:a16="http://schemas.microsoft.com/office/drawing/2014/main" id="{87B55DBE-DB94-754D-9F35-F4E87E594B8F}"/>
                  </a:ext>
                </a:extLst>
              </p:cNvPr>
              <p:cNvSpPr/>
              <p:nvPr/>
            </p:nvSpPr>
            <p:spPr>
              <a:xfrm>
                <a:off x="2652979" y="4094668"/>
                <a:ext cx="155386" cy="133992"/>
              </a:xfrm>
              <a:prstGeom prst="hexagon">
                <a:avLst>
                  <a:gd name="adj" fmla="val 25000"/>
                  <a:gd name="vf" fmla="val 115470"/>
                </a:avLst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6" name="Hexagon 5">
                <a:extLst>
                  <a:ext uri="{FF2B5EF4-FFF2-40B4-BE49-F238E27FC236}">
                    <a16:creationId xmlns:a16="http://schemas.microsoft.com/office/drawing/2014/main" id="{1CCCC25C-186E-4241-B626-0B127CD3B61A}"/>
                  </a:ext>
                </a:extLst>
              </p:cNvPr>
              <p:cNvSpPr/>
              <p:nvPr/>
            </p:nvSpPr>
            <p:spPr>
              <a:xfrm>
                <a:off x="1481420" y="2968713"/>
                <a:ext cx="1331050" cy="1142553"/>
              </a:xfrm>
              <a:prstGeom prst="hexagon">
                <a:avLst>
                  <a:gd name="adj" fmla="val 25000"/>
                  <a:gd name="vf" fmla="val 115470"/>
                </a:avLst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7" name="Hexagon 6">
                <a:extLst>
                  <a:ext uri="{FF2B5EF4-FFF2-40B4-BE49-F238E27FC236}">
                    <a16:creationId xmlns:a16="http://schemas.microsoft.com/office/drawing/2014/main" id="{39180E31-EE2D-2641-849D-3B2EE8168A98}"/>
                  </a:ext>
                </a:extLst>
              </p:cNvPr>
              <p:cNvSpPr/>
              <p:nvPr/>
            </p:nvSpPr>
            <p:spPr>
              <a:xfrm>
                <a:off x="2382664" y="3952830"/>
                <a:ext cx="155386" cy="133992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FA1256C-F968-C24B-86C1-31F6E19EC622}"/>
                </a:ext>
              </a:extLst>
            </p:cNvPr>
            <p:cNvGrpSpPr/>
            <p:nvPr/>
          </p:nvGrpSpPr>
          <p:grpSpPr>
            <a:xfrm>
              <a:off x="6826122" y="868304"/>
              <a:ext cx="812846" cy="978114"/>
              <a:chOff x="4059238" y="2114550"/>
              <a:chExt cx="1065213" cy="1281793"/>
            </a:xfrm>
          </p:grpSpPr>
          <p:pic>
            <p:nvPicPr>
              <p:cNvPr id="10" name="Graphic 9" descr="Teacher">
                <a:extLst>
                  <a:ext uri="{FF2B5EF4-FFF2-40B4-BE49-F238E27FC236}">
                    <a16:creationId xmlns:a16="http://schemas.microsoft.com/office/drawing/2014/main" id="{1D274C5C-981E-2146-983E-3FF4B5ACF2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114800" y="2114550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1" name="Graphic 10" descr="User">
                <a:extLst>
                  <a:ext uri="{FF2B5EF4-FFF2-40B4-BE49-F238E27FC236}">
                    <a16:creationId xmlns:a16="http://schemas.microsoft.com/office/drawing/2014/main" id="{F29B5608-DD83-2349-A4E2-09962C2F3B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059238" y="2843892"/>
                <a:ext cx="552451" cy="552451"/>
              </a:xfrm>
              <a:prstGeom prst="rect">
                <a:avLst/>
              </a:prstGeom>
            </p:spPr>
          </p:pic>
          <p:pic>
            <p:nvPicPr>
              <p:cNvPr id="12" name="Graphic 11" descr="User">
                <a:extLst>
                  <a:ext uri="{FF2B5EF4-FFF2-40B4-BE49-F238E27FC236}">
                    <a16:creationId xmlns:a16="http://schemas.microsoft.com/office/drawing/2014/main" id="{C480AF77-79EA-E24F-BE61-52C58DD143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16641" y="2843892"/>
                <a:ext cx="552451" cy="552451"/>
              </a:xfrm>
              <a:prstGeom prst="rect">
                <a:avLst/>
              </a:prstGeom>
            </p:spPr>
          </p:pic>
          <p:pic>
            <p:nvPicPr>
              <p:cNvPr id="13" name="Graphic 12" descr="User">
                <a:extLst>
                  <a:ext uri="{FF2B5EF4-FFF2-40B4-BE49-F238E27FC236}">
                    <a16:creationId xmlns:a16="http://schemas.microsoft.com/office/drawing/2014/main" id="{B6D07B51-3BC9-0C48-BC10-8EDD38D40B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572000" y="2839811"/>
                <a:ext cx="552451" cy="552451"/>
              </a:xfrm>
              <a:prstGeom prst="rect">
                <a:avLst/>
              </a:prstGeom>
            </p:spPr>
          </p:pic>
        </p:grp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4509A36-455C-CE46-A9B4-9BC4BDA89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298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63D45-7F6A-DE45-BD56-D3B1E0BC5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partnerships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55BA8-9C36-B640-B463-03E2CB5A2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7" y="1714500"/>
            <a:ext cx="8017684" cy="3017520"/>
          </a:xfrm>
        </p:spPr>
        <p:txBody>
          <a:bodyPr>
            <a:normAutofit fontScale="92500" lnSpcReduction="10000"/>
          </a:bodyPr>
          <a:lstStyle/>
          <a:p>
            <a:r>
              <a:rPr lang="en-US" sz="2200" b="1" dirty="0">
                <a:solidFill>
                  <a:schemeClr val="accent5"/>
                </a:solidFill>
              </a:rPr>
              <a:t>Working with Experts </a:t>
            </a:r>
          </a:p>
          <a:p>
            <a:pPr marL="438150" indent="-285750">
              <a:lnSpc>
                <a:spcPct val="115000"/>
              </a:lnSpc>
              <a:spcBef>
                <a:spcPts val="0"/>
              </a:spcBef>
              <a:buFont typeface="Wingdings" charset="2"/>
              <a:buChar char="§"/>
            </a:pPr>
            <a:r>
              <a:rPr lang="en-US" sz="1800" dirty="0"/>
              <a:t>NSF Extreme Science and Engineering Discovery Environment (</a:t>
            </a:r>
            <a:r>
              <a:rPr lang="en-US" sz="1800" dirty="0">
                <a:solidFill>
                  <a:schemeClr val="tx2"/>
                </a:solidFill>
              </a:rPr>
              <a:t>XSEDE</a:t>
            </a:r>
            <a:r>
              <a:rPr lang="en-US" sz="1800" dirty="0"/>
              <a:t>) – signed MOU</a:t>
            </a:r>
          </a:p>
          <a:p>
            <a:pPr marL="438150" indent="-285750">
              <a:lnSpc>
                <a:spcPct val="115000"/>
              </a:lnSpc>
              <a:spcBef>
                <a:spcPts val="0"/>
              </a:spcBef>
              <a:buFont typeface="Wingdings" charset="2"/>
              <a:buChar char="§"/>
            </a:pPr>
            <a:r>
              <a:rPr lang="en-US" sz="1800" dirty="0"/>
              <a:t>Advanced </a:t>
            </a:r>
            <a:r>
              <a:rPr lang="en-US" sz="1800" dirty="0" err="1"/>
              <a:t>CyberInfrastructure</a:t>
            </a:r>
            <a:r>
              <a:rPr lang="en-US" sz="1800" dirty="0"/>
              <a:t> – Research and Education Facilitators (</a:t>
            </a:r>
            <a:r>
              <a:rPr lang="en-US" sz="1800" dirty="0">
                <a:solidFill>
                  <a:schemeClr val="tx2"/>
                </a:solidFill>
              </a:rPr>
              <a:t>ACI-REF</a:t>
            </a:r>
            <a:r>
              <a:rPr lang="en-US" sz="1800" dirty="0"/>
              <a:t>) Virtual Residency </a:t>
            </a:r>
          </a:p>
          <a:p>
            <a:pPr marL="438150" indent="-285750">
              <a:lnSpc>
                <a:spcPct val="115000"/>
              </a:lnSpc>
              <a:spcBef>
                <a:spcPts val="0"/>
              </a:spcBef>
              <a:buFont typeface="Wingdings" charset="2"/>
              <a:buChar char="§"/>
            </a:pPr>
            <a:r>
              <a:rPr lang="en-US" sz="1800" dirty="0"/>
              <a:t>Networking and Information Technology Research and Development Program (</a:t>
            </a:r>
            <a:r>
              <a:rPr lang="en-US" sz="1800" dirty="0">
                <a:solidFill>
                  <a:schemeClr val="tx2"/>
                </a:solidFill>
              </a:rPr>
              <a:t>NITRD</a:t>
            </a:r>
            <a:r>
              <a:rPr lang="en-US" sz="1800" dirty="0"/>
              <a:t>) USGS is an</a:t>
            </a:r>
            <a:r>
              <a:rPr lang="en" sz="1800" dirty="0"/>
              <a:t> </a:t>
            </a:r>
            <a:r>
              <a:rPr lang="en-US" sz="1800" dirty="0"/>
              <a:t>Observing Member</a:t>
            </a:r>
            <a:r>
              <a:rPr lang="en" sz="1800" dirty="0"/>
              <a:t> </a:t>
            </a:r>
            <a:endParaRPr lang="en-US" sz="1800" dirty="0"/>
          </a:p>
          <a:p>
            <a:pPr marL="438150" indent="-285750">
              <a:lnSpc>
                <a:spcPct val="115000"/>
              </a:lnSpc>
              <a:spcBef>
                <a:spcPts val="0"/>
              </a:spcBef>
              <a:buFont typeface="Wingdings" charset="2"/>
              <a:buChar char="§"/>
            </a:pPr>
            <a:r>
              <a:rPr lang="en" sz="1800" dirty="0"/>
              <a:t>Rocky Mountain Advanced Computing Consortium (</a:t>
            </a:r>
            <a:r>
              <a:rPr lang="en" sz="1800" dirty="0">
                <a:solidFill>
                  <a:schemeClr val="tx2"/>
                </a:solidFill>
              </a:rPr>
              <a:t>RMACC</a:t>
            </a:r>
            <a:r>
              <a:rPr lang="en" sz="1800" dirty="0"/>
              <a:t>) –</a:t>
            </a:r>
            <a:r>
              <a:rPr lang="en-US" sz="1800" dirty="0"/>
              <a:t> </a:t>
            </a:r>
            <a:r>
              <a:rPr lang="en" sz="1800" dirty="0"/>
              <a:t>Executive Committee members </a:t>
            </a:r>
            <a:endParaRPr lang="en-US" sz="1800" dirty="0"/>
          </a:p>
          <a:p>
            <a:pPr marL="438150" indent="-285750">
              <a:lnSpc>
                <a:spcPct val="115000"/>
              </a:lnSpc>
              <a:spcBef>
                <a:spcPts val="0"/>
              </a:spcBef>
              <a:buFont typeface="Wingdings" charset="2"/>
              <a:buChar char="§"/>
            </a:pPr>
            <a:r>
              <a:rPr lang="en-US" sz="1800" dirty="0"/>
              <a:t>DOE Oak Ridge National Laboratory – Interagency Agreement</a:t>
            </a:r>
          </a:p>
          <a:p>
            <a:pPr marL="438150" indent="-285750">
              <a:lnSpc>
                <a:spcPct val="115000"/>
              </a:lnSpc>
              <a:spcBef>
                <a:spcPts val="0"/>
              </a:spcBef>
              <a:buFont typeface="Wingdings" charset="2"/>
              <a:buChar char="§"/>
            </a:pPr>
            <a:r>
              <a:rPr lang="en" sz="1800" dirty="0"/>
              <a:t>NSF Office of Advanced Cyberinfrastructure </a:t>
            </a:r>
          </a:p>
          <a:p>
            <a:endParaRPr lang="en-US" sz="1800" b="1" dirty="0">
              <a:solidFill>
                <a:schemeClr val="accent5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E0C1072-6AAB-CB4B-A108-0EAC6E98175D}"/>
              </a:ext>
            </a:extLst>
          </p:cNvPr>
          <p:cNvGrpSpPr>
            <a:grpSpLocks noChangeAspect="1"/>
          </p:cNvGrpSpPr>
          <p:nvPr/>
        </p:nvGrpSpPr>
        <p:grpSpPr>
          <a:xfrm>
            <a:off x="7228876" y="209128"/>
            <a:ext cx="1658547" cy="1188720"/>
            <a:chOff x="6472945" y="253525"/>
            <a:chExt cx="2470359" cy="177056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18F1399-747B-1E4B-8268-D2C60B28D7F2}"/>
                </a:ext>
              </a:extLst>
            </p:cNvPr>
            <p:cNvGrpSpPr/>
            <p:nvPr/>
          </p:nvGrpSpPr>
          <p:grpSpPr>
            <a:xfrm>
              <a:off x="6472945" y="253525"/>
              <a:ext cx="2470359" cy="1770565"/>
              <a:chOff x="4874719" y="2342512"/>
              <a:chExt cx="2470359" cy="1770565"/>
            </a:xfrm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3EE102B0-44A7-C24B-AC01-474722933F2B}"/>
                  </a:ext>
                </a:extLst>
              </p:cNvPr>
              <p:cNvSpPr/>
              <p:nvPr/>
            </p:nvSpPr>
            <p:spPr>
              <a:xfrm>
                <a:off x="4874719" y="2342512"/>
                <a:ext cx="1331050" cy="1142553"/>
              </a:xfrm>
              <a:custGeom>
                <a:avLst/>
                <a:gdLst>
                  <a:gd name="connsiteX0" fmla="*/ 0 w 1331050"/>
                  <a:gd name="connsiteY0" fmla="*/ 571277 h 1142553"/>
                  <a:gd name="connsiteX1" fmla="*/ 285638 w 1331050"/>
                  <a:gd name="connsiteY1" fmla="*/ 0 h 1142553"/>
                  <a:gd name="connsiteX2" fmla="*/ 1045412 w 1331050"/>
                  <a:gd name="connsiteY2" fmla="*/ 0 h 1142553"/>
                  <a:gd name="connsiteX3" fmla="*/ 1331050 w 1331050"/>
                  <a:gd name="connsiteY3" fmla="*/ 571277 h 1142553"/>
                  <a:gd name="connsiteX4" fmla="*/ 1045412 w 1331050"/>
                  <a:gd name="connsiteY4" fmla="*/ 1142553 h 1142553"/>
                  <a:gd name="connsiteX5" fmla="*/ 285638 w 1331050"/>
                  <a:gd name="connsiteY5" fmla="*/ 1142553 h 1142553"/>
                  <a:gd name="connsiteX6" fmla="*/ 0 w 1331050"/>
                  <a:gd name="connsiteY6" fmla="*/ 571277 h 1142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1050" h="1142553">
                    <a:moveTo>
                      <a:pt x="0" y="571277"/>
                    </a:moveTo>
                    <a:lnTo>
                      <a:pt x="285638" y="0"/>
                    </a:lnTo>
                    <a:lnTo>
                      <a:pt x="1045412" y="0"/>
                    </a:lnTo>
                    <a:lnTo>
                      <a:pt x="1331050" y="571277"/>
                    </a:lnTo>
                    <a:lnTo>
                      <a:pt x="1045412" y="1142553"/>
                    </a:lnTo>
                    <a:lnTo>
                      <a:pt x="285638" y="1142553"/>
                    </a:lnTo>
                    <a:lnTo>
                      <a:pt x="0" y="57127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06134" tIns="194722" rIns="206134" bIns="194722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700" kern="1200" dirty="0"/>
                  <a:t>Partnerships</a:t>
                </a:r>
              </a:p>
            </p:txBody>
          </p:sp>
          <p:sp>
            <p:nvSpPr>
              <p:cNvPr id="15" name="Hexagon 14">
                <a:extLst>
                  <a:ext uri="{FF2B5EF4-FFF2-40B4-BE49-F238E27FC236}">
                    <a16:creationId xmlns:a16="http://schemas.microsoft.com/office/drawing/2014/main" id="{24DEE40C-477D-2945-8C62-110DB57DA675}"/>
                  </a:ext>
                </a:extLst>
              </p:cNvPr>
              <p:cNvSpPr/>
              <p:nvPr/>
            </p:nvSpPr>
            <p:spPr>
              <a:xfrm>
                <a:off x="6019306" y="2846792"/>
                <a:ext cx="155386" cy="133992"/>
              </a:xfrm>
              <a:prstGeom prst="hexagon">
                <a:avLst>
                  <a:gd name="adj" fmla="val 25000"/>
                  <a:gd name="vf" fmla="val 115470"/>
                </a:avLst>
              </a:prstGeom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6" name="Hexagon 15">
                <a:extLst>
                  <a:ext uri="{FF2B5EF4-FFF2-40B4-BE49-F238E27FC236}">
                    <a16:creationId xmlns:a16="http://schemas.microsoft.com/office/drawing/2014/main" id="{FBF10131-8354-3E4C-AB32-4F914045D7BC}"/>
                  </a:ext>
                </a:extLst>
              </p:cNvPr>
              <p:cNvSpPr/>
              <p:nvPr/>
            </p:nvSpPr>
            <p:spPr>
              <a:xfrm>
                <a:off x="6014028" y="2970524"/>
                <a:ext cx="1331050" cy="1142553"/>
              </a:xfrm>
              <a:prstGeom prst="hexagon">
                <a:avLst>
                  <a:gd name="adj" fmla="val 25000"/>
                  <a:gd name="vf" fmla="val 115470"/>
                </a:avLst>
              </a:prstGeom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Hexagon 16">
                <a:extLst>
                  <a:ext uri="{FF2B5EF4-FFF2-40B4-BE49-F238E27FC236}">
                    <a16:creationId xmlns:a16="http://schemas.microsoft.com/office/drawing/2014/main" id="{2763B2E6-D677-4347-A593-6AC3D2D2D138}"/>
                  </a:ext>
                </a:extLst>
              </p:cNvPr>
              <p:cNvSpPr/>
              <p:nvPr/>
            </p:nvSpPr>
            <p:spPr>
              <a:xfrm>
                <a:off x="6282584" y="2990743"/>
                <a:ext cx="155386" cy="133992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FECE3AA-9A6F-4042-BEC9-8697CD0BF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862319" y="1199988"/>
              <a:ext cx="830921" cy="5317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0193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979F0-0D38-E343-84DC-E7B4E0BF7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Colorado School of Mines Partnership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70A18-4B86-F74E-BC20-434A23BE0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7888" y="1714500"/>
            <a:ext cx="3640262" cy="301752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en-US" sz="1800" dirty="0"/>
              <a:t> Shared vision for the new SSF building HPC Data Center and Visualization Lab</a:t>
            </a:r>
          </a:p>
          <a:p>
            <a:pPr>
              <a:buFont typeface="Wingdings" pitchFamily="2" charset="2"/>
              <a:buChar char="§"/>
            </a:pPr>
            <a:r>
              <a:rPr lang="en-US" sz="1800" dirty="0"/>
              <a:t> Joint NSF proposals to serve the Earth sciences community</a:t>
            </a:r>
          </a:p>
          <a:p>
            <a:pPr lvl="3">
              <a:buFont typeface="Wingdings" pitchFamily="2" charset="2"/>
              <a:buChar char="§"/>
            </a:pPr>
            <a:r>
              <a:rPr lang="en-US" sz="1800" dirty="0"/>
              <a:t> Shared Computing Resources</a:t>
            </a:r>
          </a:p>
          <a:p>
            <a:pPr lvl="3">
              <a:buFont typeface="Wingdings" pitchFamily="2" charset="2"/>
              <a:buChar char="§"/>
            </a:pPr>
            <a:r>
              <a:rPr lang="en-US" sz="1800" dirty="0"/>
              <a:t> Training Programs</a:t>
            </a:r>
          </a:p>
          <a:p>
            <a:pPr lvl="3">
              <a:buFont typeface="Wingdings" pitchFamily="2" charset="2"/>
              <a:buChar char="§"/>
            </a:pPr>
            <a:r>
              <a:rPr lang="en-US" sz="1800" dirty="0"/>
              <a:t> Consulting and Knowledge Exchange</a:t>
            </a:r>
          </a:p>
          <a:p>
            <a:pPr lvl="1">
              <a:buFont typeface="Wingdings" pitchFamily="2" charset="2"/>
              <a:buChar char="§"/>
            </a:pPr>
            <a:r>
              <a:rPr lang="en-US" sz="1800" dirty="0"/>
              <a:t> Collaborative Problem Solving </a:t>
            </a:r>
          </a:p>
          <a:p>
            <a:pPr lvl="1">
              <a:buFont typeface="Wingdings" pitchFamily="2" charset="2"/>
              <a:buChar char="§"/>
            </a:pPr>
            <a:r>
              <a:rPr lang="en-US" sz="1800" dirty="0"/>
              <a:t> Recruiting Students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EFED18-C648-E441-85EB-80D83C9C4EF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273" y="3827135"/>
            <a:ext cx="3640262" cy="41711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DE4AC11-D53A-6F48-9835-110E32D0330C}"/>
              </a:ext>
            </a:extLst>
          </p:cNvPr>
          <p:cNvGrpSpPr>
            <a:grpSpLocks noChangeAspect="1"/>
          </p:cNvGrpSpPr>
          <p:nvPr/>
        </p:nvGrpSpPr>
        <p:grpSpPr>
          <a:xfrm>
            <a:off x="7228876" y="209128"/>
            <a:ext cx="1658547" cy="1188720"/>
            <a:chOff x="6472945" y="253525"/>
            <a:chExt cx="2470359" cy="177056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97DA3D5-AF8A-C049-BAFA-6AC5BFB24088}"/>
                </a:ext>
              </a:extLst>
            </p:cNvPr>
            <p:cNvGrpSpPr/>
            <p:nvPr/>
          </p:nvGrpSpPr>
          <p:grpSpPr>
            <a:xfrm>
              <a:off x="6472945" y="253525"/>
              <a:ext cx="2470359" cy="1770565"/>
              <a:chOff x="4874719" y="2342512"/>
              <a:chExt cx="2470359" cy="177056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087DDDFF-2114-0F40-9DFF-FA57D88D1857}"/>
                  </a:ext>
                </a:extLst>
              </p:cNvPr>
              <p:cNvSpPr/>
              <p:nvPr/>
            </p:nvSpPr>
            <p:spPr>
              <a:xfrm>
                <a:off x="4874719" y="2342512"/>
                <a:ext cx="1331050" cy="1142553"/>
              </a:xfrm>
              <a:custGeom>
                <a:avLst/>
                <a:gdLst>
                  <a:gd name="connsiteX0" fmla="*/ 0 w 1331050"/>
                  <a:gd name="connsiteY0" fmla="*/ 571277 h 1142553"/>
                  <a:gd name="connsiteX1" fmla="*/ 285638 w 1331050"/>
                  <a:gd name="connsiteY1" fmla="*/ 0 h 1142553"/>
                  <a:gd name="connsiteX2" fmla="*/ 1045412 w 1331050"/>
                  <a:gd name="connsiteY2" fmla="*/ 0 h 1142553"/>
                  <a:gd name="connsiteX3" fmla="*/ 1331050 w 1331050"/>
                  <a:gd name="connsiteY3" fmla="*/ 571277 h 1142553"/>
                  <a:gd name="connsiteX4" fmla="*/ 1045412 w 1331050"/>
                  <a:gd name="connsiteY4" fmla="*/ 1142553 h 1142553"/>
                  <a:gd name="connsiteX5" fmla="*/ 285638 w 1331050"/>
                  <a:gd name="connsiteY5" fmla="*/ 1142553 h 1142553"/>
                  <a:gd name="connsiteX6" fmla="*/ 0 w 1331050"/>
                  <a:gd name="connsiteY6" fmla="*/ 571277 h 1142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1050" h="1142553">
                    <a:moveTo>
                      <a:pt x="0" y="571277"/>
                    </a:moveTo>
                    <a:lnTo>
                      <a:pt x="285638" y="0"/>
                    </a:lnTo>
                    <a:lnTo>
                      <a:pt x="1045412" y="0"/>
                    </a:lnTo>
                    <a:lnTo>
                      <a:pt x="1331050" y="571277"/>
                    </a:lnTo>
                    <a:lnTo>
                      <a:pt x="1045412" y="1142553"/>
                    </a:lnTo>
                    <a:lnTo>
                      <a:pt x="285638" y="1142553"/>
                    </a:lnTo>
                    <a:lnTo>
                      <a:pt x="0" y="57127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06134" tIns="194722" rIns="206134" bIns="194722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700" kern="1200" dirty="0"/>
                  <a:t>Partnerships</a:t>
                </a:r>
              </a:p>
            </p:txBody>
          </p:sp>
          <p:sp>
            <p:nvSpPr>
              <p:cNvPr id="10" name="Hexagon 9">
                <a:extLst>
                  <a:ext uri="{FF2B5EF4-FFF2-40B4-BE49-F238E27FC236}">
                    <a16:creationId xmlns:a16="http://schemas.microsoft.com/office/drawing/2014/main" id="{076D48CC-6069-4344-9F89-9B2B7040C874}"/>
                  </a:ext>
                </a:extLst>
              </p:cNvPr>
              <p:cNvSpPr/>
              <p:nvPr/>
            </p:nvSpPr>
            <p:spPr>
              <a:xfrm>
                <a:off x="6019306" y="2846792"/>
                <a:ext cx="155386" cy="133992"/>
              </a:xfrm>
              <a:prstGeom prst="hexagon">
                <a:avLst>
                  <a:gd name="adj" fmla="val 25000"/>
                  <a:gd name="vf" fmla="val 115470"/>
                </a:avLst>
              </a:prstGeom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1" name="Hexagon 10">
                <a:extLst>
                  <a:ext uri="{FF2B5EF4-FFF2-40B4-BE49-F238E27FC236}">
                    <a16:creationId xmlns:a16="http://schemas.microsoft.com/office/drawing/2014/main" id="{E529C10A-A2F1-864A-B622-0BC099AED18F}"/>
                  </a:ext>
                </a:extLst>
              </p:cNvPr>
              <p:cNvSpPr/>
              <p:nvPr/>
            </p:nvSpPr>
            <p:spPr>
              <a:xfrm>
                <a:off x="6014028" y="2970524"/>
                <a:ext cx="1331050" cy="1142553"/>
              </a:xfrm>
              <a:prstGeom prst="hexagon">
                <a:avLst>
                  <a:gd name="adj" fmla="val 25000"/>
                  <a:gd name="vf" fmla="val 115470"/>
                </a:avLst>
              </a:prstGeom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2" name="Hexagon 11">
                <a:extLst>
                  <a:ext uri="{FF2B5EF4-FFF2-40B4-BE49-F238E27FC236}">
                    <a16:creationId xmlns:a16="http://schemas.microsoft.com/office/drawing/2014/main" id="{DB8166E7-7800-904C-99E9-3CAB9856AE41}"/>
                  </a:ext>
                </a:extLst>
              </p:cNvPr>
              <p:cNvSpPr/>
              <p:nvPr/>
            </p:nvSpPr>
            <p:spPr>
              <a:xfrm>
                <a:off x="6282584" y="2990743"/>
                <a:ext cx="155386" cy="133992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040D210-AC54-0D45-90A7-47C308375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862319" y="1199988"/>
              <a:ext cx="830921" cy="531789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E6DAE3D-5BD0-BB43-AFA1-7AC06A513BA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273" y="1793408"/>
            <a:ext cx="3791667" cy="2012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34EE12E-D749-7B4D-9492-E2C5164077D2}"/>
              </a:ext>
            </a:extLst>
          </p:cNvPr>
          <p:cNvSpPr txBox="1"/>
          <p:nvPr/>
        </p:nvSpPr>
        <p:spPr>
          <a:xfrm>
            <a:off x="495739" y="1742038"/>
            <a:ext cx="2275110" cy="300082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4B702F"/>
                </a:solidFill>
              </a:rPr>
              <a:t>Subsurface Frontiers Building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66882E2-442C-A045-956D-3318AE45D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546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8851568-CDE6-FB47-97F6-BF697898E11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22854" y="1517148"/>
          <a:ext cx="7289800" cy="3017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BE40B46-B3E3-3C40-A78F-68A284BF5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307350"/>
            <a:ext cx="8223504" cy="1124712"/>
          </a:xfrm>
        </p:spPr>
        <p:txBody>
          <a:bodyPr/>
          <a:lstStyle/>
          <a:p>
            <a:r>
              <a:rPr lang="en-US" dirty="0"/>
              <a:t>Machine Learning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C479AB4-9A58-9647-AC51-F1DA49C65267}"/>
              </a:ext>
            </a:extLst>
          </p:cNvPr>
          <p:cNvGrpSpPr/>
          <p:nvPr/>
        </p:nvGrpSpPr>
        <p:grpSpPr>
          <a:xfrm>
            <a:off x="6297350" y="1448811"/>
            <a:ext cx="2747258" cy="1458675"/>
            <a:chOff x="6094054" y="2665992"/>
            <a:chExt cx="2747258" cy="145867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A92E7B9-BC06-C14E-9AAB-AE04C6D2469E}"/>
                </a:ext>
              </a:extLst>
            </p:cNvPr>
            <p:cNvGrpSpPr/>
            <p:nvPr/>
          </p:nvGrpSpPr>
          <p:grpSpPr>
            <a:xfrm>
              <a:off x="6290512" y="2665992"/>
              <a:ext cx="2550800" cy="1458675"/>
              <a:chOff x="3737509" y="1483612"/>
              <a:chExt cx="3595800" cy="205625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CE16332C-3D71-7241-BCC1-00A706C6A0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09245" y="2480855"/>
                <a:ext cx="1037974" cy="105901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09054521-4828-E346-A98E-6228160E67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12146" y="1483612"/>
                <a:ext cx="1035073" cy="93501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AEF06F7-3292-C348-A000-EE9B4C8873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37509" y="1694274"/>
                <a:ext cx="1376874" cy="162343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A2A84861-4970-4944-8EBA-5979E2FB7C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70796" y="1694706"/>
                <a:ext cx="962513" cy="175408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8ABEC77-A235-A449-96A0-2F83C17850ED}"/>
                </a:ext>
              </a:extLst>
            </p:cNvPr>
            <p:cNvSpPr/>
            <p:nvPr/>
          </p:nvSpPr>
          <p:spPr>
            <a:xfrm>
              <a:off x="6094054" y="3406311"/>
              <a:ext cx="2136221" cy="4972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900" dirty="0">
                  <a:solidFill>
                    <a:schemeClr val="tx1"/>
                  </a:solidFill>
                  <a:cs typeface="Calibri"/>
                  <a:sym typeface="Calibri"/>
                </a:rPr>
                <a:t>Classifying Golden Eagle Behavior with Telemetry Data</a:t>
              </a:r>
            </a:p>
            <a:p>
              <a:r>
                <a:rPr lang="en-US" sz="600" dirty="0">
                  <a:solidFill>
                    <a:schemeClr val="tx1"/>
                  </a:solidFill>
                  <a:cs typeface="Calibri"/>
                  <a:sym typeface="Calibri"/>
                </a:rPr>
                <a:t>Jeff Tracey (WERC) and Natalya </a:t>
              </a:r>
              <a:r>
                <a:rPr lang="en-US" sz="600" dirty="0" err="1">
                  <a:solidFill>
                    <a:schemeClr val="tx1"/>
                  </a:solidFill>
                  <a:cs typeface="Calibri"/>
                  <a:sym typeface="Calibri"/>
                </a:rPr>
                <a:t>Rapstine</a:t>
              </a:r>
              <a:r>
                <a:rPr lang="en-US" sz="600" dirty="0">
                  <a:solidFill>
                    <a:schemeClr val="tx1"/>
                  </a:solidFill>
                  <a:cs typeface="Calibri"/>
                  <a:sym typeface="Calibri"/>
                </a:rPr>
                <a:t> (SAS/ARC)</a:t>
              </a:r>
            </a:p>
            <a:p>
              <a:endParaRPr lang="en-US" sz="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83CAF0A-1446-F640-A4DC-54A0B055C823}"/>
              </a:ext>
            </a:extLst>
          </p:cNvPr>
          <p:cNvGrpSpPr/>
          <p:nvPr/>
        </p:nvGrpSpPr>
        <p:grpSpPr>
          <a:xfrm>
            <a:off x="6478704" y="3311717"/>
            <a:ext cx="2498150" cy="1413778"/>
            <a:chOff x="3978917" y="3653791"/>
            <a:chExt cx="2498150" cy="1413778"/>
          </a:xfrm>
        </p:grpSpPr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E46F79D3-A73E-244D-BBA4-737BBE03EC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3049" y="3876875"/>
              <a:ext cx="2087757" cy="1190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17B6A164-DE43-094E-94B9-40E9921BEC26}"/>
                </a:ext>
              </a:extLst>
            </p:cNvPr>
            <p:cNvSpPr/>
            <p:nvPr/>
          </p:nvSpPr>
          <p:spPr>
            <a:xfrm>
              <a:off x="3978917" y="3653791"/>
              <a:ext cx="2498150" cy="407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900" dirty="0">
                  <a:solidFill>
                    <a:schemeClr val="tx1"/>
                  </a:solidFill>
                  <a:cs typeface="Calibri"/>
                  <a:sym typeface="Calibri"/>
                </a:rPr>
                <a:t>Deep Learning for Video Fish Identification</a:t>
              </a:r>
            </a:p>
            <a:p>
              <a:r>
                <a:rPr lang="en-US" sz="600" dirty="0">
                  <a:solidFill>
                    <a:schemeClr val="tx1"/>
                  </a:solidFill>
                  <a:cs typeface="Calibri"/>
                  <a:sym typeface="Calibri"/>
                </a:rPr>
                <a:t>Ben Letcher, Nathaniel </a:t>
              </a:r>
              <a:r>
                <a:rPr lang="en-US" sz="600" dirty="0" err="1">
                  <a:solidFill>
                    <a:schemeClr val="tx1"/>
                  </a:solidFill>
                  <a:cs typeface="Calibri"/>
                  <a:sym typeface="Calibri"/>
                </a:rPr>
                <a:t>Hitt</a:t>
              </a:r>
              <a:r>
                <a:rPr lang="en-US" sz="600" dirty="0">
                  <a:solidFill>
                    <a:schemeClr val="tx1"/>
                  </a:solidFill>
                  <a:cs typeface="Calibri"/>
                  <a:sym typeface="Calibri"/>
                </a:rPr>
                <a:t>, Jeff Allenby, Natalya </a:t>
              </a:r>
              <a:r>
                <a:rPr lang="en-US" sz="600" dirty="0" err="1">
                  <a:solidFill>
                    <a:schemeClr val="tx1"/>
                  </a:solidFill>
                  <a:cs typeface="Calibri"/>
                  <a:sym typeface="Calibri"/>
                </a:rPr>
                <a:t>Rapstine</a:t>
              </a:r>
              <a:r>
                <a:rPr lang="en-US" sz="600" dirty="0">
                  <a:solidFill>
                    <a:schemeClr val="tx1"/>
                  </a:solidFill>
                  <a:cs typeface="Calibri"/>
                  <a:sym typeface="Calibri"/>
                </a:rPr>
                <a:t>, Brandon Serna</a:t>
              </a:r>
            </a:p>
            <a:p>
              <a:endParaRPr lang="en-US" sz="6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D9BE976-A575-A143-97F2-EAC151FFC451}"/>
              </a:ext>
            </a:extLst>
          </p:cNvPr>
          <p:cNvCxnSpPr>
            <a:cxnSpLocks/>
          </p:cNvCxnSpPr>
          <p:nvPr/>
        </p:nvCxnSpPr>
        <p:spPr>
          <a:xfrm flipV="1">
            <a:off x="4769352" y="2262310"/>
            <a:ext cx="1539350" cy="1871713"/>
          </a:xfrm>
          <a:prstGeom prst="straightConnector1">
            <a:avLst/>
          </a:prstGeom>
          <a:ln w="25400" cmpd="sng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D018456-9F15-9D44-8A65-B4D3106B1EE1}"/>
              </a:ext>
            </a:extLst>
          </p:cNvPr>
          <p:cNvCxnSpPr>
            <a:cxnSpLocks/>
          </p:cNvCxnSpPr>
          <p:nvPr/>
        </p:nvCxnSpPr>
        <p:spPr>
          <a:xfrm flipV="1">
            <a:off x="4769352" y="3644443"/>
            <a:ext cx="1776173" cy="485705"/>
          </a:xfrm>
          <a:prstGeom prst="straightConnector1">
            <a:avLst/>
          </a:prstGeom>
          <a:ln w="25400" cmpd="sng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E1555E7-605D-B045-AF59-3584249D2D7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022" y="3149733"/>
            <a:ext cx="2557997" cy="137483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ADA3626-0613-EB4F-9E8B-A547F3C2CE4D}"/>
              </a:ext>
            </a:extLst>
          </p:cNvPr>
          <p:cNvSpPr/>
          <p:nvPr/>
        </p:nvSpPr>
        <p:spPr>
          <a:xfrm>
            <a:off x="145498" y="3370604"/>
            <a:ext cx="2190613" cy="3922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tx1"/>
                </a:solidFill>
              </a:rPr>
              <a:t>NLP Aided Literature Review for the Dam Removal Information Portal</a:t>
            </a:r>
          </a:p>
          <a:p>
            <a:pPr algn="ctr"/>
            <a:r>
              <a:rPr lang="en-US" sz="600" dirty="0">
                <a:solidFill>
                  <a:schemeClr val="tx1"/>
                </a:solidFill>
              </a:rPr>
              <a:t>Daniel Wieferich, Brandon Serna, Jeff </a:t>
            </a:r>
            <a:r>
              <a:rPr lang="en-US" sz="600" dirty="0" err="1">
                <a:solidFill>
                  <a:schemeClr val="tx1"/>
                </a:solidFill>
              </a:rPr>
              <a:t>Duda</a:t>
            </a:r>
            <a:r>
              <a:rPr lang="en-US" sz="600" dirty="0">
                <a:solidFill>
                  <a:schemeClr val="tx1"/>
                </a:solidFill>
              </a:rPr>
              <a:t>, Sky Bristol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5469986-24EB-ED48-B544-F66BC202F824}"/>
              </a:ext>
            </a:extLst>
          </p:cNvPr>
          <p:cNvCxnSpPr>
            <a:cxnSpLocks/>
          </p:cNvCxnSpPr>
          <p:nvPr/>
        </p:nvCxnSpPr>
        <p:spPr>
          <a:xfrm>
            <a:off x="2216927" y="3448318"/>
            <a:ext cx="2074486" cy="681830"/>
          </a:xfrm>
          <a:prstGeom prst="straightConnector1">
            <a:avLst/>
          </a:prstGeom>
          <a:ln w="25400" cmpd="sng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1A2258CE-9E64-084F-AD95-96F80A9C48D0}"/>
              </a:ext>
            </a:extLst>
          </p:cNvPr>
          <p:cNvGrpSpPr/>
          <p:nvPr/>
        </p:nvGrpSpPr>
        <p:grpSpPr>
          <a:xfrm>
            <a:off x="240960" y="1564757"/>
            <a:ext cx="2311685" cy="1241123"/>
            <a:chOff x="67914" y="1684946"/>
            <a:chExt cx="5441174" cy="2921318"/>
          </a:xfrm>
        </p:grpSpPr>
        <p:pic>
          <p:nvPicPr>
            <p:cNvPr id="25" name="Google Shape;310;p49">
              <a:extLst>
                <a:ext uri="{FF2B5EF4-FFF2-40B4-BE49-F238E27FC236}">
                  <a16:creationId xmlns:a16="http://schemas.microsoft.com/office/drawing/2014/main" id="{8AA2DDD0-FAAA-E940-B0A0-4D209BA5AA74}"/>
                </a:ext>
              </a:extLst>
            </p:cNvPr>
            <p:cNvPicPr preferRelativeResize="0"/>
            <p:nvPr/>
          </p:nvPicPr>
          <p:blipFill>
            <a:blip r:embed="rId14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14" y="1684946"/>
              <a:ext cx="5441174" cy="143965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</p:pic>
        <p:pic>
          <p:nvPicPr>
            <p:cNvPr id="27" name="Google Shape;311;p49">
              <a:extLst>
                <a:ext uri="{FF2B5EF4-FFF2-40B4-BE49-F238E27FC236}">
                  <a16:creationId xmlns:a16="http://schemas.microsoft.com/office/drawing/2014/main" id="{4DDF5467-919A-B141-BDE0-18FB0C445116}"/>
                </a:ext>
              </a:extLst>
            </p:cNvPr>
            <p:cNvPicPr preferRelativeResize="0"/>
            <p:nvPr/>
          </p:nvPicPr>
          <p:blipFill>
            <a:blip r:embed="rId15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14" y="3172302"/>
              <a:ext cx="5441174" cy="143396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89EC08BA-01BE-5643-A2C5-EB7D9263A790}"/>
              </a:ext>
            </a:extLst>
          </p:cNvPr>
          <p:cNvSpPr/>
          <p:nvPr/>
        </p:nvSpPr>
        <p:spPr>
          <a:xfrm>
            <a:off x="329122" y="1834156"/>
            <a:ext cx="2257170" cy="4683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r>
              <a:rPr lang="en-US" sz="9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Evolution of wildfire risk to homes in the wildland urban interface</a:t>
            </a:r>
          </a:p>
          <a:p>
            <a:pPr lvl="0">
              <a:lnSpc>
                <a:spcPct val="115000"/>
              </a:lnSpc>
            </a:pPr>
            <a:r>
              <a:rPr lang="en-US" sz="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Todd J. </a:t>
            </a:r>
            <a:r>
              <a:rPr lang="en-US" sz="6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Hawbaker</a:t>
            </a:r>
            <a:r>
              <a:rPr lang="en-US" sz="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, et al.</a:t>
            </a:r>
            <a:endParaRPr lang="en-US" sz="600" dirty="0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5DBC4A3-5963-0C45-91C6-FB19AE6EE9A9}"/>
              </a:ext>
            </a:extLst>
          </p:cNvPr>
          <p:cNvCxnSpPr>
            <a:cxnSpLocks/>
          </p:cNvCxnSpPr>
          <p:nvPr/>
        </p:nvCxnSpPr>
        <p:spPr>
          <a:xfrm>
            <a:off x="2432680" y="2046970"/>
            <a:ext cx="1698566" cy="1151196"/>
          </a:xfrm>
          <a:prstGeom prst="straightConnector1">
            <a:avLst/>
          </a:prstGeom>
          <a:ln w="25400" cmpd="sng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222923A-2B15-D749-A08B-4FB9EDE1F32B}"/>
              </a:ext>
            </a:extLst>
          </p:cNvPr>
          <p:cNvGrpSpPr>
            <a:grpSpLocks noChangeAspect="1"/>
          </p:cNvGrpSpPr>
          <p:nvPr/>
        </p:nvGrpSpPr>
        <p:grpSpPr>
          <a:xfrm>
            <a:off x="7331135" y="58051"/>
            <a:ext cx="1655399" cy="1188720"/>
            <a:chOff x="6106783" y="342267"/>
            <a:chExt cx="2465668" cy="1770565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3094F8C-EBEC-ED48-BF66-CE586CEB7469}"/>
                </a:ext>
              </a:extLst>
            </p:cNvPr>
            <p:cNvGrpSpPr/>
            <p:nvPr/>
          </p:nvGrpSpPr>
          <p:grpSpPr>
            <a:xfrm>
              <a:off x="6106783" y="342267"/>
              <a:ext cx="2465668" cy="1770565"/>
              <a:chOff x="3740101" y="2959961"/>
              <a:chExt cx="2465668" cy="1770565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C7031300-33F2-BB43-8A50-07DE3B721F56}"/>
                  </a:ext>
                </a:extLst>
              </p:cNvPr>
              <p:cNvSpPr/>
              <p:nvPr/>
            </p:nvSpPr>
            <p:spPr>
              <a:xfrm>
                <a:off x="3740101" y="2959961"/>
                <a:ext cx="1331050" cy="1142553"/>
              </a:xfrm>
              <a:custGeom>
                <a:avLst/>
                <a:gdLst>
                  <a:gd name="connsiteX0" fmla="*/ 0 w 1331050"/>
                  <a:gd name="connsiteY0" fmla="*/ 571277 h 1142553"/>
                  <a:gd name="connsiteX1" fmla="*/ 285638 w 1331050"/>
                  <a:gd name="connsiteY1" fmla="*/ 0 h 1142553"/>
                  <a:gd name="connsiteX2" fmla="*/ 1045412 w 1331050"/>
                  <a:gd name="connsiteY2" fmla="*/ 0 h 1142553"/>
                  <a:gd name="connsiteX3" fmla="*/ 1331050 w 1331050"/>
                  <a:gd name="connsiteY3" fmla="*/ 571277 h 1142553"/>
                  <a:gd name="connsiteX4" fmla="*/ 1045412 w 1331050"/>
                  <a:gd name="connsiteY4" fmla="*/ 1142553 h 1142553"/>
                  <a:gd name="connsiteX5" fmla="*/ 285638 w 1331050"/>
                  <a:gd name="connsiteY5" fmla="*/ 1142553 h 1142553"/>
                  <a:gd name="connsiteX6" fmla="*/ 0 w 1331050"/>
                  <a:gd name="connsiteY6" fmla="*/ 571277 h 1142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1050" h="1142553">
                    <a:moveTo>
                      <a:pt x="0" y="571277"/>
                    </a:moveTo>
                    <a:lnTo>
                      <a:pt x="285638" y="0"/>
                    </a:lnTo>
                    <a:lnTo>
                      <a:pt x="1045412" y="0"/>
                    </a:lnTo>
                    <a:lnTo>
                      <a:pt x="1331050" y="571277"/>
                    </a:lnTo>
                    <a:lnTo>
                      <a:pt x="1045412" y="1142553"/>
                    </a:lnTo>
                    <a:lnTo>
                      <a:pt x="285638" y="1142553"/>
                    </a:lnTo>
                    <a:lnTo>
                      <a:pt x="0" y="57127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06134" tIns="194722" rIns="206134" bIns="194722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900" kern="1200" dirty="0"/>
                  <a:t>Research</a:t>
                </a:r>
              </a:p>
            </p:txBody>
          </p:sp>
          <p:sp>
            <p:nvSpPr>
              <p:cNvPr id="34" name="Hexagon 33">
                <a:extLst>
                  <a:ext uri="{FF2B5EF4-FFF2-40B4-BE49-F238E27FC236}">
                    <a16:creationId xmlns:a16="http://schemas.microsoft.com/office/drawing/2014/main" id="{0B443252-C8E4-2047-AE1D-D36CFD8C04F5}"/>
                  </a:ext>
                </a:extLst>
              </p:cNvPr>
              <p:cNvSpPr/>
              <p:nvPr/>
            </p:nvSpPr>
            <p:spPr>
              <a:xfrm>
                <a:off x="4651900" y="3942871"/>
                <a:ext cx="155386" cy="133992"/>
              </a:xfrm>
              <a:prstGeom prst="hexagon">
                <a:avLst>
                  <a:gd name="adj" fmla="val 25000"/>
                  <a:gd name="vf" fmla="val 115470"/>
                </a:avLst>
              </a:prstGeom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5" name="Hexagon 34">
                <a:extLst>
                  <a:ext uri="{FF2B5EF4-FFF2-40B4-BE49-F238E27FC236}">
                    <a16:creationId xmlns:a16="http://schemas.microsoft.com/office/drawing/2014/main" id="{C19549BA-5581-DC48-9465-2F0D3820133A}"/>
                  </a:ext>
                </a:extLst>
              </p:cNvPr>
              <p:cNvSpPr/>
              <p:nvPr/>
            </p:nvSpPr>
            <p:spPr>
              <a:xfrm>
                <a:off x="4874719" y="3587973"/>
                <a:ext cx="1331050" cy="1142553"/>
              </a:xfrm>
              <a:prstGeom prst="hexagon">
                <a:avLst>
                  <a:gd name="adj" fmla="val 25000"/>
                  <a:gd name="vf" fmla="val 115470"/>
                </a:avLst>
              </a:prstGeom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7" name="Hexagon 36">
                <a:extLst>
                  <a:ext uri="{FF2B5EF4-FFF2-40B4-BE49-F238E27FC236}">
                    <a16:creationId xmlns:a16="http://schemas.microsoft.com/office/drawing/2014/main" id="{50B94A72-F5B2-2144-8DED-A2B5D3D78EBE}"/>
                  </a:ext>
                </a:extLst>
              </p:cNvPr>
              <p:cNvSpPr/>
              <p:nvPr/>
            </p:nvSpPr>
            <p:spPr>
              <a:xfrm>
                <a:off x="4923141" y="4072904"/>
                <a:ext cx="155386" cy="133992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pic>
          <p:nvPicPr>
            <p:cNvPr id="32" name="Graphic 31" descr="Head with gears">
              <a:extLst>
                <a:ext uri="{FF2B5EF4-FFF2-40B4-BE49-F238E27FC236}">
                  <a16:creationId xmlns:a16="http://schemas.microsoft.com/office/drawing/2014/main" id="{1BB0C271-3D5E-7A44-A15E-098664B36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461503" y="1106424"/>
              <a:ext cx="914400" cy="914400"/>
            </a:xfrm>
            <a:prstGeom prst="rect">
              <a:avLst/>
            </a:prstGeom>
          </p:spPr>
        </p:pic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7436D55-C59C-5149-B0BE-406752D0B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85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AB14F-70B8-634C-B75F-324B50160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Ask from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54987-60F7-9249-A40E-44D813036C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/>
              <a:t>Cite us in your publications.</a:t>
            </a:r>
            <a:endParaRPr lang="en-US" sz="2400" dirty="0"/>
          </a:p>
          <a:p>
            <a:r>
              <a:rPr lang="en-US" dirty="0"/>
              <a:t>USGS Advanced Research Computing, USGS Yeti Supercomputer: U.S. Geological Survey, </a:t>
            </a:r>
            <a:r>
              <a:rPr lang="en-US" dirty="0">
                <a:hlinkClick r:id="rId2"/>
              </a:rPr>
              <a:t>https://doi.org/10.5066/F7D798MJ</a:t>
            </a:r>
            <a:endParaRPr lang="en-US" dirty="0"/>
          </a:p>
          <a:p>
            <a:r>
              <a:rPr lang="en-US" dirty="0"/>
              <a:t>USGS Advanced Research Computing, USGS Denali Supercomputer: U.S. Geological Survey, </a:t>
            </a:r>
            <a:r>
              <a:rPr lang="en-US" dirty="0">
                <a:hlinkClick r:id="rId3"/>
              </a:rPr>
              <a:t>https://doi.org/10.5066/P9PSW367</a:t>
            </a:r>
            <a:endParaRPr lang="en-US" dirty="0"/>
          </a:p>
          <a:p>
            <a:r>
              <a:rPr lang="en-US" dirty="0"/>
              <a:t>USGS Advanced Research Computing, USGS Tallgrass Supercomputer: U.S. Geological Survey, </a:t>
            </a:r>
            <a:r>
              <a:rPr lang="en-US" dirty="0">
                <a:hlinkClick r:id="rId4"/>
              </a:rPr>
              <a:t>https://doi.org/10.5066/P9XE7ROJ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6C82D6-1B24-F44A-866D-201824466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7151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AB14F-70B8-634C-B75F-324B50160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Ask from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54987-60F7-9249-A40E-44D813036C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dirty="0"/>
              <a:t>Share your success stories with us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/>
              <a:t> We are always asked to give presentations showing our value to science.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/>
              <a:t> We can use project summaries, images, information on how HPC has helped you.</a:t>
            </a:r>
          </a:p>
          <a:p>
            <a:pPr>
              <a:buFont typeface="Wingdings" pitchFamily="2" charset="2"/>
              <a:buChar char="§"/>
            </a:pPr>
            <a:endParaRPr lang="en-US" sz="2000" b="1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6C82D6-1B24-F44A-866D-201824466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072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C20F8-A81E-9244-99E8-D19F7A85F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Morning Agenda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E3170F-382F-2847-85D3-DE9675485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2032D90-F952-294E-9D40-82A7ECB8C7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572000" y="1620231"/>
            <a:ext cx="3911612" cy="2930153"/>
          </a:xfrm>
          <a:prstGeom prst="rect">
            <a:avLst/>
          </a:prstGeom>
        </p:spPr>
      </p:pic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18E2460-396C-DE44-A88E-CC7D53D4B6F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32506325"/>
              </p:ext>
            </p:extLst>
          </p:nvPr>
        </p:nvGraphicFramePr>
        <p:xfrm>
          <a:off x="768350" y="1620230"/>
          <a:ext cx="3565526" cy="29140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2805">
                  <a:extLst>
                    <a:ext uri="{9D8B030D-6E8A-4147-A177-3AD203B41FA5}">
                      <a16:colId xmlns:a16="http://schemas.microsoft.com/office/drawing/2014/main" val="3388813187"/>
                    </a:ext>
                  </a:extLst>
                </a:gridCol>
                <a:gridCol w="2872721">
                  <a:extLst>
                    <a:ext uri="{9D8B030D-6E8A-4147-A177-3AD203B41FA5}">
                      <a16:colId xmlns:a16="http://schemas.microsoft.com/office/drawing/2014/main" val="3330999644"/>
                    </a:ext>
                  </a:extLst>
                </a:gridCol>
              </a:tblGrid>
              <a:tr h="323785">
                <a:tc>
                  <a:txBody>
                    <a:bodyPr/>
                    <a:lstStyle/>
                    <a:p>
                      <a:r>
                        <a:rPr lang="en-US" sz="1200" dirty="0"/>
                        <a:t>08:30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Welcome &amp; Introductions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4316786"/>
                  </a:ext>
                </a:extLst>
              </a:tr>
              <a:tr h="323785">
                <a:tc>
                  <a:txBody>
                    <a:bodyPr/>
                    <a:lstStyle/>
                    <a:p>
                      <a:r>
                        <a:rPr lang="en-US" sz="1200" dirty="0"/>
                        <a:t>08:45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Introduction to ARC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1470400"/>
                  </a:ext>
                </a:extLst>
              </a:tr>
              <a:tr h="323785">
                <a:tc>
                  <a:txBody>
                    <a:bodyPr/>
                    <a:lstStyle/>
                    <a:p>
                      <a:r>
                        <a:rPr lang="en-US" sz="1200" dirty="0"/>
                        <a:t>09:00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Lab: Login to Yeti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5751465"/>
                  </a:ext>
                </a:extLst>
              </a:tr>
              <a:tr h="323785">
                <a:tc>
                  <a:txBody>
                    <a:bodyPr/>
                    <a:lstStyle/>
                    <a:p>
                      <a:r>
                        <a:rPr lang="en-US" sz="1200" dirty="0"/>
                        <a:t>09:15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Lab: Git clone class repository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8242794"/>
                  </a:ext>
                </a:extLst>
              </a:tr>
              <a:tr h="323785">
                <a:tc>
                  <a:txBody>
                    <a:bodyPr/>
                    <a:lstStyle/>
                    <a:p>
                      <a:r>
                        <a:rPr lang="en-US" sz="1200" dirty="0"/>
                        <a:t>09:30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Introduction to </a:t>
                      </a:r>
                      <a:r>
                        <a:rPr lang="en-US" sz="1200" dirty="0" err="1"/>
                        <a:t>Jupyter</a:t>
                      </a:r>
                      <a:r>
                        <a:rPr lang="en-US" sz="1200" dirty="0"/>
                        <a:t> Hub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8573502"/>
                  </a:ext>
                </a:extLst>
              </a:tr>
              <a:tr h="323785">
                <a:tc>
                  <a:txBody>
                    <a:bodyPr/>
                    <a:lstStyle/>
                    <a:p>
                      <a:r>
                        <a:rPr lang="en-US" sz="1200" dirty="0"/>
                        <a:t>10:00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BREAK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7960897"/>
                  </a:ext>
                </a:extLst>
              </a:tr>
              <a:tr h="323785">
                <a:tc>
                  <a:txBody>
                    <a:bodyPr/>
                    <a:lstStyle/>
                    <a:p>
                      <a:r>
                        <a:rPr lang="en-US" sz="1200" dirty="0"/>
                        <a:t>10:15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HPC Systems Overview &amp; Architecture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8267976"/>
                  </a:ext>
                </a:extLst>
              </a:tr>
              <a:tr h="323785">
                <a:tc>
                  <a:txBody>
                    <a:bodyPr/>
                    <a:lstStyle/>
                    <a:p>
                      <a:r>
                        <a:rPr lang="en-US" sz="1200" dirty="0"/>
                        <a:t>11:15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LAB: Command Line Essentials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3891132"/>
                  </a:ext>
                </a:extLst>
              </a:tr>
              <a:tr h="323785">
                <a:tc>
                  <a:txBody>
                    <a:bodyPr/>
                    <a:lstStyle/>
                    <a:p>
                      <a:r>
                        <a:rPr lang="en-US" sz="1200" dirty="0"/>
                        <a:t>12:00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LUNCH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34398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41833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AB14F-70B8-634C-B75F-324B50160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Ask from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54987-60F7-9249-A40E-44D813036C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dirty="0"/>
              <a:t>Contribute to our Working Capital Fund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/>
              <a:t> This is our savings account for the next generation of machines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/>
              <a:t> We are a small program and do not get Bureau level funding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/>
              <a:t> We don’t want to charge science projects to use these resources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/>
              <a:t> Please pitch in when you can!</a:t>
            </a:r>
          </a:p>
          <a:p>
            <a:pPr>
              <a:buFont typeface="Wingdings" pitchFamily="2" charset="2"/>
              <a:buChar char="§"/>
            </a:pPr>
            <a:endParaRPr lang="en-US" sz="2000" b="1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6C82D6-1B24-F44A-866D-201824466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664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CBF1CA4-4D71-9D4B-B4D6-CD89B9BD1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LAB: Login to Yeti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5176B89-AD80-BA45-80A9-5853F96DBE84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4860D-63C2-D54D-A143-5C39D051A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C9C800-580C-0B45-8545-644F0AE491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673"/>
          <a:stretch/>
        </p:blipFill>
        <p:spPr>
          <a:xfrm>
            <a:off x="0" y="17185"/>
            <a:ext cx="9144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68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C20F8-A81E-9244-99E8-D19F7A85F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Afternoon Agenda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E3170F-382F-2847-85D3-DE9675485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18E2460-396C-DE44-A88E-CC7D53D4B6F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26732367"/>
              </p:ext>
            </p:extLst>
          </p:nvPr>
        </p:nvGraphicFramePr>
        <p:xfrm>
          <a:off x="768350" y="1705073"/>
          <a:ext cx="3565526" cy="16189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2805">
                  <a:extLst>
                    <a:ext uri="{9D8B030D-6E8A-4147-A177-3AD203B41FA5}">
                      <a16:colId xmlns:a16="http://schemas.microsoft.com/office/drawing/2014/main" val="3388813187"/>
                    </a:ext>
                  </a:extLst>
                </a:gridCol>
                <a:gridCol w="2872721">
                  <a:extLst>
                    <a:ext uri="{9D8B030D-6E8A-4147-A177-3AD203B41FA5}">
                      <a16:colId xmlns:a16="http://schemas.microsoft.com/office/drawing/2014/main" val="3330999644"/>
                    </a:ext>
                  </a:extLst>
                </a:gridCol>
              </a:tblGrid>
              <a:tr h="323785">
                <a:tc>
                  <a:txBody>
                    <a:bodyPr/>
                    <a:lstStyle/>
                    <a:p>
                      <a:r>
                        <a:rPr lang="en-US" sz="1200" dirty="0"/>
                        <a:t>01:00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Job Scheduling with SLURM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4316786"/>
                  </a:ext>
                </a:extLst>
              </a:tr>
              <a:tr h="323785">
                <a:tc>
                  <a:txBody>
                    <a:bodyPr/>
                    <a:lstStyle/>
                    <a:p>
                      <a:r>
                        <a:rPr lang="en-US" sz="1200" dirty="0"/>
                        <a:t>02:00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Lab: Command Line Essentials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1470400"/>
                  </a:ext>
                </a:extLst>
              </a:tr>
              <a:tr h="323785">
                <a:tc>
                  <a:txBody>
                    <a:bodyPr/>
                    <a:lstStyle/>
                    <a:p>
                      <a:r>
                        <a:rPr lang="en-US" sz="1200" dirty="0"/>
                        <a:t>02:30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BREAK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5751465"/>
                  </a:ext>
                </a:extLst>
              </a:tr>
              <a:tr h="323785">
                <a:tc>
                  <a:txBody>
                    <a:bodyPr/>
                    <a:lstStyle/>
                    <a:p>
                      <a:r>
                        <a:rPr lang="en-US" sz="1200" dirty="0"/>
                        <a:t>02:45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Lab: Running Jobs on Yeti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8242794"/>
                  </a:ext>
                </a:extLst>
              </a:tr>
              <a:tr h="323785">
                <a:tc>
                  <a:txBody>
                    <a:bodyPr/>
                    <a:lstStyle/>
                    <a:p>
                      <a:r>
                        <a:rPr lang="en-US" sz="1200" dirty="0"/>
                        <a:t>03:15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Parallelism 101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8573502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94424D5C-0D82-444B-9A65-AE8C36ADD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135" y="1620230"/>
            <a:ext cx="4251115" cy="283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955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91DE631-CA2D-BE42-A6AF-9560FA3BC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Welcome &amp; Introductions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E34412D-90D3-4A44-9FA5-72294455252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C05435-D3A5-C440-B6AD-D06632B05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9CB0CAC-B258-B648-AA48-7AB55A968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14"/>
            <a:ext cx="9144000" cy="338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49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Welcome &amp; Introductions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5" y="1714500"/>
            <a:ext cx="4245063" cy="3017520"/>
          </a:xfrm>
        </p:spPr>
        <p:txBody>
          <a:bodyPr>
            <a:normAutofit/>
          </a:bodyPr>
          <a:lstStyle/>
          <a:p>
            <a:pPr marL="96012" lvl="1" indent="0">
              <a:buNone/>
            </a:pPr>
            <a:r>
              <a:rPr lang="en-US" sz="1400" dirty="0">
                <a:sym typeface="Wingdings"/>
              </a:rPr>
              <a:t>Jeff </a:t>
            </a:r>
            <a:r>
              <a:rPr lang="en-US" sz="1400" dirty="0" err="1">
                <a:sym typeface="Wingdings"/>
              </a:rPr>
              <a:t>Falgout</a:t>
            </a:r>
            <a:r>
              <a:rPr lang="en-US" sz="1400" dirty="0">
                <a:sym typeface="Wingdings"/>
              </a:rPr>
              <a:t> – Technical Lead, Computer Scientist</a:t>
            </a:r>
          </a:p>
          <a:p>
            <a:pPr marL="96012" lvl="1" indent="0">
              <a:buNone/>
            </a:pPr>
            <a:r>
              <a:rPr lang="en-US" sz="1400" dirty="0">
                <a:sym typeface="Wingdings"/>
              </a:rPr>
              <a:t>Leon </a:t>
            </a:r>
            <a:r>
              <a:rPr lang="en-US" sz="1400" dirty="0" err="1">
                <a:sym typeface="Wingdings"/>
              </a:rPr>
              <a:t>Foks</a:t>
            </a:r>
            <a:r>
              <a:rPr lang="en-US" sz="1400" dirty="0">
                <a:sym typeface="Wingdings"/>
              </a:rPr>
              <a:t> – Scientific Programmer (Python, Fortran)</a:t>
            </a:r>
          </a:p>
          <a:p>
            <a:pPr marL="96012" lvl="1" indent="0">
              <a:buNone/>
            </a:pPr>
            <a:r>
              <a:rPr lang="en-US" sz="1400" dirty="0">
                <a:sym typeface="Wingdings"/>
              </a:rPr>
              <a:t>Janice Gordon – Team Lead</a:t>
            </a:r>
          </a:p>
          <a:p>
            <a:pPr marL="96012" lvl="1" indent="0">
              <a:buNone/>
            </a:pPr>
            <a:r>
              <a:rPr lang="en-US" sz="1400" dirty="0">
                <a:sym typeface="Wingdings"/>
              </a:rPr>
              <a:t>Brad Williams – Scientific Programmer, Systems Engineer</a:t>
            </a:r>
          </a:p>
          <a:p>
            <a:pPr lvl="1"/>
            <a:endParaRPr lang="en-US" dirty="0">
              <a:sym typeface="Wingdings"/>
            </a:endParaRPr>
          </a:p>
          <a:p>
            <a:pPr marL="96012" lvl="1" indent="0">
              <a:buNone/>
            </a:pPr>
            <a:r>
              <a:rPr lang="en-US" sz="1600" dirty="0">
                <a:sym typeface="Wingdings"/>
              </a:rPr>
              <a:t>For Help: </a:t>
            </a:r>
            <a:r>
              <a:rPr lang="en-US" sz="1600" dirty="0">
                <a:sym typeface="Wingdings"/>
                <a:hlinkClick r:id="rId2"/>
              </a:rPr>
              <a:t>hpc@usgs.gov</a:t>
            </a:r>
            <a:endParaRPr lang="en-US" sz="1600" dirty="0">
              <a:sym typeface="Wingdings"/>
            </a:endParaRPr>
          </a:p>
          <a:p>
            <a:endParaRPr lang="en-US" dirty="0">
              <a:sym typeface="Wingding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4EE026C-2990-4141-950E-F33AD28D4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7747" y="1563624"/>
            <a:ext cx="2706570" cy="251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066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32E9A-C9C5-E04A-8CCE-EE55B91B9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ASK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229BF-4888-DD4F-9D9E-92C2B6E95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800" dirty="0"/>
              <a:t> During class type your questions in the zoom chat box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 After the class email us at </a:t>
            </a:r>
            <a:r>
              <a:rPr lang="en-US" sz="2800" dirty="0">
                <a:hlinkClick r:id="rId2"/>
              </a:rPr>
              <a:t>hpc@usgs.gov</a:t>
            </a:r>
            <a:endParaRPr lang="en-US" sz="2800" dirty="0"/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 Look through our user documentation: </a:t>
            </a:r>
            <a:r>
              <a:rPr lang="en-US" sz="2800" dirty="0">
                <a:hlinkClick r:id="rId3"/>
              </a:rPr>
              <a:t>https://hpcportal.cr.usgs.gov/hpc-user-docs/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EE5069-4FCC-CE45-8E9F-D4F78AD60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  <p:pic>
        <p:nvPicPr>
          <p:cNvPr id="6" name="Graphic 5" descr="Help">
            <a:extLst>
              <a:ext uri="{FF2B5EF4-FFF2-40B4-BE49-F238E27FC236}">
                <a16:creationId xmlns:a16="http://schemas.microsoft.com/office/drawing/2014/main" id="{1AACCB57-2318-2A41-B1CD-13ABBC60EA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00950" y="43891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265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D6E8E-835D-B046-8844-0328A8AA4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B300F-2B25-2B47-B866-4D0B48F8E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dirty="0"/>
              <a:t> Access and run HPC programs on Yeti (USGS supercomputer)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/>
              <a:t> Test Python scripts with defensive programming strategies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/>
              <a:t> Profile Python 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/>
              <a:t> Speed up Python with </a:t>
            </a:r>
            <a:r>
              <a:rPr lang="en-US" sz="2000" dirty="0" err="1"/>
              <a:t>Numpy</a:t>
            </a:r>
            <a:r>
              <a:rPr lang="en-US" sz="2000" dirty="0"/>
              <a:t>, </a:t>
            </a:r>
            <a:r>
              <a:rPr lang="en-US" sz="2000" dirty="0" err="1"/>
              <a:t>Numba</a:t>
            </a:r>
            <a:r>
              <a:rPr lang="en-US" sz="2000" dirty="0"/>
              <a:t>, and Fortran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/>
              <a:t> Run MPI Python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788A06-7FBC-5F46-AE6A-E0B8D04B5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104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25B46D9-47B1-E643-9B87-38AC445A44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27" b="36809"/>
          <a:stretch/>
        </p:blipFill>
        <p:spPr>
          <a:xfrm>
            <a:off x="0" y="0"/>
            <a:ext cx="9141714" cy="3429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91DE631-CA2D-BE42-A6AF-9560FA3BC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ARC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C05435-D3A5-C440-B6AD-D06632B05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260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5C9D8FC-E238-414D-8503-8D1DC438C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We ARE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117AA84C-B299-644B-BDCD-6B7722BBDB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4115441"/>
              </p:ext>
            </p:extLst>
          </p:nvPr>
        </p:nvGraphicFramePr>
        <p:xfrm>
          <a:off x="768350" y="1714500"/>
          <a:ext cx="7289800" cy="3017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45C209-4733-4543-B9BC-52322888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3352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 Honeycomb" id="{C312CF7E-3BBD-D046-8E1E-B550D07F7EE6}" vid="{99C18A66-A9D2-8640-8289-C1225CEC58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806499EB40B84A9419BCE4726FA735" ma:contentTypeVersion="0" ma:contentTypeDescription="Create a new document." ma:contentTypeScope="" ma:versionID="e809198c1eaf762ada365c9032713a0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413257cd9829394d17656a545d5fa4e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3FD48CC-8DCA-47FC-A2B7-B0862BAE143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3F84927-F6F4-47DD-B437-E7A01F133B63}">
  <ds:schemaRefs>
    <ds:schemaRef ds:uri="9cfaae7c-72d7-4574-bee5-da0a2b533dde"/>
    <ds:schemaRef ds:uri="http://schemas.microsoft.com/office/infopath/2007/PartnerControls"/>
    <ds:schemaRef ds:uri="http://purl.org/dc/dcmitype/"/>
    <ds:schemaRef ds:uri="http://purl.org/dc/terms/"/>
    <ds:schemaRef ds:uri="http://purl.org/dc/elements/1.1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f1719a4e-b5b9-4c32-8e90-eba2871f0a28"/>
  </ds:schemaRefs>
</ds:datastoreItem>
</file>

<file path=customXml/itemProps3.xml><?xml version="1.0" encoding="utf-8"?>
<ds:datastoreItem xmlns:ds="http://schemas.openxmlformats.org/officeDocument/2006/customXml" ds:itemID="{3A77E1ED-18F2-46B5-AB88-CDF8748A7BE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ARC Honeycomb</Template>
  <TotalTime>9091</TotalTime>
  <Words>1044</Words>
  <Application>Microsoft Macintosh PowerPoint</Application>
  <PresentationFormat>On-screen Show (16:9)</PresentationFormat>
  <Paragraphs>218</Paragraphs>
  <Slides>21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Calibri</vt:lpstr>
      <vt:lpstr>Wingdings</vt:lpstr>
      <vt:lpstr>Arial</vt:lpstr>
      <vt:lpstr>Tw Cen MT</vt:lpstr>
      <vt:lpstr>Wingdings 3</vt:lpstr>
      <vt:lpstr>Integral</vt:lpstr>
      <vt:lpstr>HPC in Python</vt:lpstr>
      <vt:lpstr>Morning Agenda</vt:lpstr>
      <vt:lpstr>Afternoon Agenda</vt:lpstr>
      <vt:lpstr>Welcome &amp; Introductions</vt:lpstr>
      <vt:lpstr>Welcome &amp; Introductions </vt:lpstr>
      <vt:lpstr>ASK Questions</vt:lpstr>
      <vt:lpstr>Learning Objectives</vt:lpstr>
      <vt:lpstr>Introduction to ARC</vt:lpstr>
      <vt:lpstr>Who We ARE</vt:lpstr>
      <vt:lpstr>Who We SERVE</vt:lpstr>
      <vt:lpstr>How we help researchers</vt:lpstr>
      <vt:lpstr>HPC Systems</vt:lpstr>
      <vt:lpstr>Training and consulting</vt:lpstr>
      <vt:lpstr>Upcoming Classes</vt:lpstr>
      <vt:lpstr>partnerships</vt:lpstr>
      <vt:lpstr>Colorado School of Mines Partnership</vt:lpstr>
      <vt:lpstr>Machine Learning</vt:lpstr>
      <vt:lpstr>What we Ask from You</vt:lpstr>
      <vt:lpstr>What we Ask from You</vt:lpstr>
      <vt:lpstr>What we Ask from You</vt:lpstr>
      <vt:lpstr>LAB: Login to Yeti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Advanced Computing Cooperative (ACC)</dc:title>
  <cp:lastModifiedBy>Foks, Nathan (Leon) (Contractor) L</cp:lastModifiedBy>
  <cp:revision>467</cp:revision>
  <cp:lastPrinted>2020-02-10T21:29:47Z</cp:lastPrinted>
  <dcterms:modified xsi:type="dcterms:W3CDTF">2021-01-25T18:43:33Z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0x010100B1806499EB40B84A9419BCE4726FA735</vt:lpwstr>
  </property>
  <property fmtid="{D5CDD505-2E9C-101B-9397-08002B2CF9AE}" pid="3" name="xd_Signature">
    <vt:bool>false</vt:bool>
  </property>
  <property fmtid="{D5CDD505-2E9C-101B-9397-08002B2CF9AE}" pid="4" name="xd_ProgID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TemplateUrl">
    <vt:lpwstr/>
  </property>
  <property fmtid="{D5CDD505-2E9C-101B-9397-08002B2CF9AE}" pid="8" name="ComplianceAssetId">
    <vt:lpwstr/>
  </property>
</Properties>
</file>