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B0573-338F-45B2-853F-9AE90C27B6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6E059B-2C7D-43F5-8AC1-4BC9166FD5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82196-F5D3-41CF-9BD0-7DBFBC9C1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50C8-F9B4-48DF-A89B-4744CC849F8A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175E4-7674-45BA-ACB2-D25349D6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C50C7E-8E04-44B5-827F-C60BFD9A0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C089-9586-4C4A-B592-06F030064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09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F84DB-FB8C-404B-897A-284939AD2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4D4C92-86C9-4A31-A26A-BDC426E60A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575AF-89A1-4274-B3AA-0834B6C61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50C8-F9B4-48DF-A89B-4744CC849F8A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D756A-B499-4A4D-91ED-BC254CDD6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CC7F2A-6103-4225-9D7D-5CFA58B22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C089-9586-4C4A-B592-06F030064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721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D5C1CE-80C0-46D6-8A46-1F657DA77D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0B3589-2D8F-4D9A-AF70-1E3A309DD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6A3AB5-F182-4475-85A6-1C709E085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50C8-F9B4-48DF-A89B-4744CC849F8A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A2010C-9E2E-4545-9281-E70AEF6E5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024153-B453-4475-9A76-BC2FCB3DA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C089-9586-4C4A-B592-06F030064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872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5D5FD-9037-4A6F-9AF9-2CECE5733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B82AC-6C05-41F5-8159-E8A140133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396D7-39BD-4838-AA26-02F31A8DB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50C8-F9B4-48DF-A89B-4744CC849F8A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6A1BC-B35B-4AB6-B782-4F64704FA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76B5D-3A57-43D1-A78B-6D54C6A82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C089-9586-4C4A-B592-06F030064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5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D85BC-3F00-4C9B-992B-7EA852448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09997-D611-4F73-AC79-A030DAC905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1060D1-FCEA-4254-9AA5-495EAA1B2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50C8-F9B4-48DF-A89B-4744CC849F8A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328FB-A83D-45DE-9226-CDA16DC31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C0DFFD-2E7A-40B2-8117-D6B763B4A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C089-9586-4C4A-B592-06F030064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15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3C240-EED2-4B12-81D1-45C9B2C0C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D0365-5BB2-4677-B971-ADA658A895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503C0B-90B9-468F-8625-A2A1C313E9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9925B8-BD70-4CA3-B7FC-1A484D9E1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50C8-F9B4-48DF-A89B-4744CC849F8A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B1CBBC-38AF-45CF-9278-F8AE4598E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AED6BC-CB52-4815-8436-580F3AEB1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C089-9586-4C4A-B592-06F030064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454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6950B-1105-4885-803E-FB46B99C4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F3F64D-4B95-49A9-BEC1-8FC6F0A089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B738D3-F73B-4A04-AB99-8B4F7A9AC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8E9225-78FB-4EEA-A58B-DDC2AE0081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FF6E5C-65D4-4864-8DBF-4936A6A895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D26491-14D0-4994-9C5D-88B20877C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50C8-F9B4-48DF-A89B-4744CC849F8A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FE761-179F-4A13-87A2-C222B432F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D31A97-992D-4B37-BA63-96D14AA82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C089-9586-4C4A-B592-06F030064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899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22536-488D-48A0-B0D5-60C3A3B8E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676AD3-4A60-46FD-B915-A36B71DED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50C8-F9B4-48DF-A89B-4744CC849F8A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59ABD0-0B01-4FAC-8D22-68487D616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800AF3-6867-480C-9FE5-CBF95EF8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C089-9586-4C4A-B592-06F030064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978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17AE8C-9DA7-4154-8841-C8A2D2E0C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50C8-F9B4-48DF-A89B-4744CC849F8A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021083-80AC-4EEE-89F8-84340E1CF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D5B5C1-6C89-4990-8440-6A63E02F3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C089-9586-4C4A-B592-06F030064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515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3B55D-1C65-441D-86D6-DC155FC79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1C900-F569-4813-8634-8F11B7CF9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14358B-F861-4530-A9B1-5DB94E3E8B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87C345-C1E1-439F-A167-3BD3F06C0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50C8-F9B4-48DF-A89B-4744CC849F8A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BC0443-668E-4A5D-B665-3DE3B1D3C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DBD993-8A72-41C0-846A-6E5E472F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C089-9586-4C4A-B592-06F030064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31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18333-0088-488C-9D94-905E99CFF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66DCBA-D07A-45CE-B8AC-72A591E483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36FAA9-375C-42A2-9E06-6B79D84180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76AD9B-E30F-4F13-B218-E91F3DC50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50C8-F9B4-48DF-A89B-4744CC849F8A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8E649-5BC0-4DCB-8FF9-2B6E24C72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8651A2-67EE-4AA5-9F82-9FFDE715B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C089-9586-4C4A-B592-06F030064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57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2ECCC2-335A-43AE-99A1-07F3A11B5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ADF2C-2C41-480F-BC09-DE815EB9D4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82BFF-18D8-4932-8878-344B4DFE5C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450C8-F9B4-48DF-A89B-4744CC849F8A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36F970-D4ED-46A3-846B-0806A8AA49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1C47E-0054-4ACB-8B6C-9B177B2ECC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6C089-9586-4C4A-B592-06F030064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75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9C22A-3A28-4E8A-82AE-0C06AEBBEF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32E0B1-5D09-40C2-A129-631315528B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088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B4010-1F66-40D2-8B86-05A95686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4445" y="808056"/>
            <a:ext cx="2668106" cy="1077229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Vegetation Transitions </a:t>
            </a:r>
            <a:r>
              <a:rPr lang="en-US" sz="3600" b="1" dirty="0"/>
              <a:t>Remap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E8BD1-976B-433A-A7B7-B8A5FB1F4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4444" y="2693340"/>
            <a:ext cx="2846132" cy="3356603"/>
          </a:xfrm>
        </p:spPr>
        <p:txBody>
          <a:bodyPr>
            <a:normAutofit/>
          </a:bodyPr>
          <a:lstStyle/>
          <a:p>
            <a:r>
              <a:rPr lang="en-US" dirty="0"/>
              <a:t>Remap disturbed areas vegetation transition ruleset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1B76944-D69B-4C4E-9978-7661304B57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3379" y="4734307"/>
            <a:ext cx="2850636" cy="1803027"/>
          </a:xfrm>
          <a:prstGeom prst="rect">
            <a:avLst/>
          </a:prstGeom>
          <a:ln w="12700"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00CA07D-7141-4D2F-9DAA-A17132DA90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3902" y="4600426"/>
            <a:ext cx="2510368" cy="1594083"/>
          </a:xfrm>
          <a:prstGeom prst="rect">
            <a:avLst/>
          </a:prstGeom>
          <a:ln w="12700"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C653040-9FAA-466B-B9D3-D77F42CF8B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5345" y="147683"/>
            <a:ext cx="5399982" cy="3887986"/>
          </a:xfrm>
          <a:prstGeom prst="rect">
            <a:avLst/>
          </a:prstGeom>
          <a:ln w="12700">
            <a:noFill/>
          </a:ln>
        </p:spPr>
      </p:pic>
    </p:spTree>
    <p:extLst>
      <p:ext uri="{BB962C8B-B14F-4D97-AF65-F5344CB8AC3E}">
        <p14:creationId xmlns:p14="http://schemas.microsoft.com/office/powerpoint/2010/main" val="1304285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AE35C1731A6443914BA2A904FD678F" ma:contentTypeVersion="9" ma:contentTypeDescription="Create a new document." ma:contentTypeScope="" ma:versionID="c4baf01484ba040cc195b26604a2584e">
  <xsd:schema xmlns:xsd="http://www.w3.org/2001/XMLSchema" xmlns:xs="http://www.w3.org/2001/XMLSchema" xmlns:p="http://schemas.microsoft.com/office/2006/metadata/properties" xmlns:ns3="c8cf58f0-dc62-42c6-90e7-cb374388072e" xmlns:ns4="064b771d-5a24-49cd-8ad4-e5777b44c635" targetNamespace="http://schemas.microsoft.com/office/2006/metadata/properties" ma:root="true" ma:fieldsID="90af6507e0ebbe0de97c073a3ebf8f2f" ns3:_="" ns4:_="">
    <xsd:import namespace="c8cf58f0-dc62-42c6-90e7-cb374388072e"/>
    <xsd:import namespace="064b771d-5a24-49cd-8ad4-e5777b44c63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cf58f0-dc62-42c6-90e7-cb37438807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4b771d-5a24-49cd-8ad4-e5777b44c63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4DE8617-61DB-4971-98E9-3B17B1168B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cf58f0-dc62-42c6-90e7-cb374388072e"/>
    <ds:schemaRef ds:uri="064b771d-5a24-49cd-8ad4-e5777b44c6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F2EA80F-3695-4CB5-8167-4B65CF067F7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96F76B-1F81-450B-BA03-A24B1FBC706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c8cf58f0-dc62-42c6-90e7-cb374388072e"/>
    <ds:schemaRef ds:uri="http://schemas.microsoft.com/office/2006/documentManagement/types"/>
    <ds:schemaRef ds:uri="http://schemas.microsoft.com/office/infopath/2007/PartnerControls"/>
    <ds:schemaRef ds:uri="064b771d-5a24-49cd-8ad4-e5777b44c63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Vegetation Transitions Remap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 Puma, Inga P</dc:creator>
  <cp:lastModifiedBy>La Puma, Inga P</cp:lastModifiedBy>
  <cp:revision>1</cp:revision>
  <dcterms:created xsi:type="dcterms:W3CDTF">2020-06-09T21:25:27Z</dcterms:created>
  <dcterms:modified xsi:type="dcterms:W3CDTF">2020-06-09T21:25:54Z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0x01010077AE35C1731A6443914BA2A904FD678F</vt:lpwstr>
  </property>
</Properties>
</file>