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1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5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9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9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8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8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2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2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1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7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7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8300" y="100330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EVT ‘</a:t>
            </a:r>
            <a:r>
              <a:rPr lang="en-US" dirty="0" smtClean="0"/>
              <a:t>10c + </a:t>
            </a:r>
          </a:p>
          <a:p>
            <a:pPr algn="ctr"/>
            <a:r>
              <a:rPr lang="en-US" dirty="0" smtClean="0"/>
              <a:t>Jeff Updates</a:t>
            </a: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61950" y="243205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EVC </a:t>
            </a:r>
            <a:r>
              <a:rPr lang="en-US" dirty="0" smtClean="0"/>
              <a:t>’10c + </a:t>
            </a:r>
          </a:p>
          <a:p>
            <a:pPr algn="ctr"/>
            <a:r>
              <a:rPr lang="en-US" dirty="0" smtClean="0"/>
              <a:t>Jeff Updates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61950" y="386080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EVH </a:t>
            </a:r>
            <a:r>
              <a:rPr lang="en-US" dirty="0" smtClean="0"/>
              <a:t>’10c + </a:t>
            </a:r>
          </a:p>
          <a:p>
            <a:pPr algn="ctr"/>
            <a:r>
              <a:rPr lang="en-US" dirty="0" smtClean="0"/>
              <a:t>Jeff Updates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68300" y="528955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Zone#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832100" y="2876550"/>
            <a:ext cx="1562100" cy="14922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Combine</a:t>
            </a:r>
          </a:p>
          <a:p>
            <a:pPr algn="ctr"/>
            <a:r>
              <a:rPr lang="en-US" sz="1200" dirty="0" smtClean="0"/>
              <a:t>(concatenate)</a:t>
            </a:r>
            <a:endParaRPr lang="en-US" sz="1200" dirty="0"/>
          </a:p>
        </p:txBody>
      </p:sp>
      <p:cxnSp>
        <p:nvCxnSpPr>
          <p:cNvPr id="13" name="Straight Arrow Connector 12"/>
          <p:cNvCxnSpPr>
            <a:stCxn id="4" idx="3"/>
            <a:endCxn id="8" idx="1"/>
          </p:cNvCxnSpPr>
          <p:nvPr/>
        </p:nvCxnSpPr>
        <p:spPr>
          <a:xfrm>
            <a:off x="2082800" y="1511300"/>
            <a:ext cx="978064" cy="15837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8" idx="2"/>
          </p:cNvCxnSpPr>
          <p:nvPr/>
        </p:nvCxnSpPr>
        <p:spPr>
          <a:xfrm>
            <a:off x="2076450" y="2940050"/>
            <a:ext cx="755650" cy="6826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3"/>
            <a:endCxn id="8" idx="2"/>
          </p:cNvCxnSpPr>
          <p:nvPr/>
        </p:nvCxnSpPr>
        <p:spPr>
          <a:xfrm flipV="1">
            <a:off x="2076450" y="3622675"/>
            <a:ext cx="755650" cy="7461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  <a:endCxn id="8" idx="3"/>
          </p:cNvCxnSpPr>
          <p:nvPr/>
        </p:nvCxnSpPr>
        <p:spPr>
          <a:xfrm flipV="1">
            <a:off x="2082800" y="4150265"/>
            <a:ext cx="978064" cy="16472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010150" y="3095085"/>
            <a:ext cx="1517650" cy="105568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Transition/ Succession</a:t>
            </a:r>
          </a:p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8" idx="6"/>
            <a:endCxn id="29" idx="1"/>
          </p:cNvCxnSpPr>
          <p:nvPr/>
        </p:nvCxnSpPr>
        <p:spPr>
          <a:xfrm>
            <a:off x="4394200" y="3622675"/>
            <a:ext cx="615950" cy="2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7306969" y="1257173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Join Item</a:t>
            </a:r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7306971" y="3076574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Look-Up</a:t>
            </a:r>
          </a:p>
          <a:p>
            <a:pPr algn="ctr"/>
            <a:r>
              <a:rPr lang="en-US" dirty="0" smtClean="0"/>
              <a:t>(EVT, EVC,EVH)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7306968" y="4876800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Null</a:t>
            </a:r>
          </a:p>
          <a:p>
            <a:pPr algn="ctr"/>
            <a:r>
              <a:rPr lang="en-US" dirty="0" smtClean="0"/>
              <a:t>(EVT, EVC,EVH)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10219740" y="2712973"/>
            <a:ext cx="1790203" cy="179151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Mosaic*</a:t>
            </a:r>
          </a:p>
          <a:p>
            <a:pPr algn="ctr"/>
            <a:r>
              <a:rPr lang="en-US" sz="1000" dirty="0" smtClean="0"/>
              <a:t>(Forest, Non-Forest, Base)</a:t>
            </a:r>
          </a:p>
        </p:txBody>
      </p:sp>
      <p:cxnSp>
        <p:nvCxnSpPr>
          <p:cNvPr id="45" name="Straight Arrow Connector 44"/>
          <p:cNvCxnSpPr>
            <a:stCxn id="29" idx="3"/>
            <a:endCxn id="39" idx="1"/>
          </p:cNvCxnSpPr>
          <p:nvPr/>
        </p:nvCxnSpPr>
        <p:spPr>
          <a:xfrm flipV="1">
            <a:off x="6527800" y="1803273"/>
            <a:ext cx="779169" cy="181965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9" idx="2"/>
            <a:endCxn id="40" idx="0"/>
          </p:cNvCxnSpPr>
          <p:nvPr/>
        </p:nvCxnSpPr>
        <p:spPr>
          <a:xfrm>
            <a:off x="8486523" y="2349373"/>
            <a:ext cx="2" cy="7272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0" idx="2"/>
            <a:endCxn id="41" idx="0"/>
          </p:cNvCxnSpPr>
          <p:nvPr/>
        </p:nvCxnSpPr>
        <p:spPr>
          <a:xfrm flipH="1">
            <a:off x="8486522" y="4168774"/>
            <a:ext cx="3" cy="7080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1" idx="3"/>
            <a:endCxn id="43" idx="3"/>
          </p:cNvCxnSpPr>
          <p:nvPr/>
        </p:nvCxnSpPr>
        <p:spPr>
          <a:xfrm flipV="1">
            <a:off x="9666075" y="4242123"/>
            <a:ext cx="815834" cy="118077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07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USGS EROS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Napoli, James M.</dc:creator>
  <cp:lastModifiedBy>Napoli, James M.</cp:lastModifiedBy>
  <cp:revision>6</cp:revision>
  <dcterms:created xsi:type="dcterms:W3CDTF">2016-02-22T18:16:27Z</dcterms:created>
  <dcterms:modified xsi:type="dcterms:W3CDTF">2016-04-27T18:08:41Z</dcterms:modified>
</cp:coreProperties>
</file>