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2860000" cy="914400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44" d="100"/>
          <a:sy n="44" d="100"/>
        </p:scale>
        <p:origin x="10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0" y="1496484"/>
            <a:ext cx="17145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4802717"/>
            <a:ext cx="17145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8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5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87" y="486834"/>
            <a:ext cx="4929188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25" y="486834"/>
            <a:ext cx="14501813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7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9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19" y="2279652"/>
            <a:ext cx="197167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19" y="6119285"/>
            <a:ext cx="197167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9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25" y="2434167"/>
            <a:ext cx="97155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75" y="2434167"/>
            <a:ext cx="97155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75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486834"/>
            <a:ext cx="1971675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03" y="2241551"/>
            <a:ext cx="967085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03" y="3340100"/>
            <a:ext cx="9670851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75" y="2241551"/>
            <a:ext cx="971847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75" y="3340100"/>
            <a:ext cx="9718478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0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2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4" y="609600"/>
            <a:ext cx="737294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7" y="1316567"/>
            <a:ext cx="1157287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4" y="2743200"/>
            <a:ext cx="737294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3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4" y="609600"/>
            <a:ext cx="7372944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7" y="1316567"/>
            <a:ext cx="1157287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4" y="2743200"/>
            <a:ext cx="7372944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1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25" y="486834"/>
            <a:ext cx="197167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25" y="2434167"/>
            <a:ext cx="197167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25" y="8475134"/>
            <a:ext cx="51435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9A79D-B1B4-452A-AD98-B308660C6BF9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75" y="8475134"/>
            <a:ext cx="77152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75" y="8475134"/>
            <a:ext cx="51435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E2524-F671-44F2-BC79-1D45BEFB4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85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80107" y="2059841"/>
            <a:ext cx="1996440" cy="118872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Forest Assignments Database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34645" y="5141538"/>
            <a:ext cx="1996440" cy="118872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Non-Forest Assignments Database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6180" y="2059841"/>
            <a:ext cx="1996440" cy="118872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FVS Output Data</a:t>
            </a:r>
          </a:p>
        </p:txBody>
      </p:sp>
      <p:cxnSp>
        <p:nvCxnSpPr>
          <p:cNvPr id="8" name="Straight Arrow Connector 7"/>
          <p:cNvCxnSpPr>
            <a:stCxn id="6" idx="3"/>
            <a:endCxn id="4" idx="1"/>
          </p:cNvCxnSpPr>
          <p:nvPr/>
        </p:nvCxnSpPr>
        <p:spPr>
          <a:xfrm>
            <a:off x="2502620" y="2654201"/>
            <a:ext cx="87748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454458" y="942529"/>
            <a:ext cx="1996440" cy="118872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Forest Transitions</a:t>
            </a:r>
          </a:p>
          <a:p>
            <a:pPr algn="ctr"/>
            <a:r>
              <a:rPr lang="en-US" sz="1685" dirty="0" smtClean="0"/>
              <a:t>Database</a:t>
            </a:r>
            <a:r>
              <a:rPr lang="en-US" sz="1685" dirty="0"/>
              <a:t> </a:t>
            </a:r>
            <a:r>
              <a:rPr lang="en-US" sz="1685" dirty="0" smtClean="0"/>
              <a:t>Posted to Web Site</a:t>
            </a:r>
            <a:endParaRPr lang="en-US" sz="1685" dirty="0"/>
          </a:p>
        </p:txBody>
      </p:sp>
      <p:cxnSp>
        <p:nvCxnSpPr>
          <p:cNvPr id="21" name="Straight Arrow Connector 20"/>
          <p:cNvCxnSpPr>
            <a:stCxn id="4" idx="3"/>
            <a:endCxn id="13" idx="1"/>
          </p:cNvCxnSpPr>
          <p:nvPr/>
        </p:nvCxnSpPr>
        <p:spPr>
          <a:xfrm flipV="1">
            <a:off x="5376547" y="1536889"/>
            <a:ext cx="1077911" cy="11173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6379847" y="3557171"/>
            <a:ext cx="1996440" cy="118872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smtClean="0"/>
              <a:t>Geo </a:t>
            </a:r>
            <a:r>
              <a:rPr lang="en-US" sz="1685" dirty="0"/>
              <a:t>Area Veg Transition Database</a:t>
            </a:r>
          </a:p>
        </p:txBody>
      </p:sp>
      <p:cxnSp>
        <p:nvCxnSpPr>
          <p:cNvPr id="31" name="Straight Arrow Connector 30"/>
          <p:cNvCxnSpPr>
            <a:stCxn id="4" idx="3"/>
            <a:endCxn id="28" idx="1"/>
          </p:cNvCxnSpPr>
          <p:nvPr/>
        </p:nvCxnSpPr>
        <p:spPr>
          <a:xfrm>
            <a:off x="5376547" y="2654201"/>
            <a:ext cx="1003300" cy="14973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3"/>
            <a:endCxn id="28" idx="1"/>
          </p:cNvCxnSpPr>
          <p:nvPr/>
        </p:nvCxnSpPr>
        <p:spPr>
          <a:xfrm flipV="1">
            <a:off x="5331085" y="4151531"/>
            <a:ext cx="1048762" cy="15843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12202381" y="2677061"/>
            <a:ext cx="1996440" cy="118872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‘GA’_vegtr.dat</a:t>
            </a:r>
            <a:endParaRPr lang="en-US" sz="1685" dirty="0"/>
          </a:p>
        </p:txBody>
      </p:sp>
      <p:sp>
        <p:nvSpPr>
          <p:cNvPr id="40" name="Rounded Rectangle 39"/>
          <p:cNvSpPr/>
          <p:nvPr/>
        </p:nvSpPr>
        <p:spPr>
          <a:xfrm>
            <a:off x="9223485" y="3557171"/>
            <a:ext cx="1996440" cy="11887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Create</a:t>
            </a:r>
          </a:p>
          <a:p>
            <a:pPr algn="ctr"/>
            <a:r>
              <a:rPr lang="en-US" sz="1685" b="1" i="1" dirty="0" err="1" smtClean="0">
                <a:solidFill>
                  <a:srgbClr val="FF0000"/>
                </a:solidFill>
              </a:rPr>
              <a:t>Vegtransf</a:t>
            </a:r>
            <a:r>
              <a:rPr lang="en-US" sz="1685" b="1" i="1" dirty="0" smtClean="0">
                <a:solidFill>
                  <a:srgbClr val="FF0000"/>
                </a:solidFill>
              </a:rPr>
              <a:t> TBL</a:t>
            </a:r>
            <a:endParaRPr lang="en-US" sz="1685" b="1" i="1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>
            <a:stCxn id="28" idx="3"/>
            <a:endCxn id="40" idx="1"/>
          </p:cNvCxnSpPr>
          <p:nvPr/>
        </p:nvCxnSpPr>
        <p:spPr>
          <a:xfrm>
            <a:off x="8376287" y="4151531"/>
            <a:ext cx="84719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0" idx="3"/>
            <a:endCxn id="38" idx="1"/>
          </p:cNvCxnSpPr>
          <p:nvPr/>
        </p:nvCxnSpPr>
        <p:spPr>
          <a:xfrm flipV="1">
            <a:off x="11219925" y="3271421"/>
            <a:ext cx="982456" cy="8801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538971" y="5141538"/>
            <a:ext cx="1996440" cy="118872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Non-Forest </a:t>
            </a:r>
            <a:r>
              <a:rPr lang="en-US" sz="1685" dirty="0" smtClean="0"/>
              <a:t>Data</a:t>
            </a:r>
            <a:r>
              <a:rPr lang="en-US" sz="1685" dirty="0"/>
              <a:t> </a:t>
            </a:r>
            <a:r>
              <a:rPr lang="en-US" sz="1685" dirty="0" smtClean="0"/>
              <a:t>Built by Hand</a:t>
            </a:r>
            <a:endParaRPr lang="en-US" sz="1685" dirty="0"/>
          </a:p>
        </p:txBody>
      </p:sp>
      <p:cxnSp>
        <p:nvCxnSpPr>
          <p:cNvPr id="64" name="Straight Arrow Connector 63"/>
          <p:cNvCxnSpPr>
            <a:stCxn id="59" idx="3"/>
            <a:endCxn id="5" idx="1"/>
          </p:cNvCxnSpPr>
          <p:nvPr/>
        </p:nvCxnSpPr>
        <p:spPr>
          <a:xfrm>
            <a:off x="2535411" y="5735898"/>
            <a:ext cx="7992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Rounded Rectangle 67"/>
          <p:cNvSpPr/>
          <p:nvPr/>
        </p:nvSpPr>
        <p:spPr>
          <a:xfrm>
            <a:off x="16163733" y="6765372"/>
            <a:ext cx="1996440" cy="11887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Combine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2209002" y="4510446"/>
            <a:ext cx="2016127" cy="594360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 0kgd_num</a:t>
            </a:r>
          </a:p>
          <a:p>
            <a:pPr algn="ctr"/>
            <a:r>
              <a:rPr lang="en-US" sz="1685" dirty="0" smtClean="0"/>
              <a:t>GRID</a:t>
            </a:r>
            <a:endParaRPr lang="en-US" sz="1685" dirty="0"/>
          </a:p>
        </p:txBody>
      </p:sp>
      <p:sp>
        <p:nvSpPr>
          <p:cNvPr id="84" name="Rounded Rectangle 83"/>
          <p:cNvSpPr/>
          <p:nvPr/>
        </p:nvSpPr>
        <p:spPr>
          <a:xfrm>
            <a:off x="12209002" y="5401986"/>
            <a:ext cx="2016127" cy="594360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 EVT14s*</a:t>
            </a:r>
          </a:p>
          <a:p>
            <a:pPr algn="ctr"/>
            <a:r>
              <a:rPr lang="en-US" sz="1685" dirty="0" smtClean="0"/>
              <a:t>GRID</a:t>
            </a:r>
            <a:endParaRPr lang="en-US" sz="1685" dirty="0"/>
          </a:p>
        </p:txBody>
      </p:sp>
      <p:sp>
        <p:nvSpPr>
          <p:cNvPr id="85" name="Rounded Rectangle 84"/>
          <p:cNvSpPr/>
          <p:nvPr/>
        </p:nvSpPr>
        <p:spPr>
          <a:xfrm>
            <a:off x="12209002" y="6293526"/>
            <a:ext cx="2016127" cy="594360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 EVC14s*</a:t>
            </a:r>
          </a:p>
          <a:p>
            <a:pPr algn="ctr"/>
            <a:r>
              <a:rPr lang="en-US" sz="1685" dirty="0" smtClean="0"/>
              <a:t>GRID</a:t>
            </a:r>
            <a:endParaRPr lang="en-US" sz="1685" dirty="0"/>
          </a:p>
        </p:txBody>
      </p:sp>
      <p:sp>
        <p:nvSpPr>
          <p:cNvPr id="86" name="Rounded Rectangle 85"/>
          <p:cNvSpPr/>
          <p:nvPr/>
        </p:nvSpPr>
        <p:spPr>
          <a:xfrm>
            <a:off x="12209002" y="7185066"/>
            <a:ext cx="2016127" cy="594360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 EVH14s*</a:t>
            </a:r>
          </a:p>
          <a:p>
            <a:pPr algn="ctr"/>
            <a:r>
              <a:rPr lang="en-US" sz="1685" dirty="0" smtClean="0"/>
              <a:t>GRID</a:t>
            </a:r>
            <a:endParaRPr lang="en-US" sz="1685" dirty="0"/>
          </a:p>
        </p:txBody>
      </p:sp>
      <p:sp>
        <p:nvSpPr>
          <p:cNvPr id="87" name="Rounded Rectangle 86"/>
          <p:cNvSpPr/>
          <p:nvPr/>
        </p:nvSpPr>
        <p:spPr>
          <a:xfrm>
            <a:off x="12209001" y="8076606"/>
            <a:ext cx="2016127" cy="594360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‘GA’ vdist5yr</a:t>
            </a:r>
          </a:p>
          <a:p>
            <a:pPr algn="ctr"/>
            <a:r>
              <a:rPr lang="en-US" sz="1685" dirty="0" smtClean="0"/>
              <a:t>GRID</a:t>
            </a:r>
            <a:endParaRPr lang="en-US" sz="1685" dirty="0"/>
          </a:p>
        </p:txBody>
      </p:sp>
      <p:cxnSp>
        <p:nvCxnSpPr>
          <p:cNvPr id="96" name="Straight Arrow Connector 95"/>
          <p:cNvCxnSpPr>
            <a:stCxn id="75" idx="3"/>
            <a:endCxn id="68" idx="1"/>
          </p:cNvCxnSpPr>
          <p:nvPr/>
        </p:nvCxnSpPr>
        <p:spPr>
          <a:xfrm>
            <a:off x="14225129" y="4807626"/>
            <a:ext cx="1938604" cy="25521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84" idx="3"/>
            <a:endCxn id="68" idx="1"/>
          </p:cNvCxnSpPr>
          <p:nvPr/>
        </p:nvCxnSpPr>
        <p:spPr>
          <a:xfrm>
            <a:off x="14225129" y="5699166"/>
            <a:ext cx="1938604" cy="16605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85" idx="3"/>
            <a:endCxn id="68" idx="1"/>
          </p:cNvCxnSpPr>
          <p:nvPr/>
        </p:nvCxnSpPr>
        <p:spPr>
          <a:xfrm>
            <a:off x="14225129" y="6590706"/>
            <a:ext cx="1938604" cy="7690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86" idx="3"/>
            <a:endCxn id="68" idx="1"/>
          </p:cNvCxnSpPr>
          <p:nvPr/>
        </p:nvCxnSpPr>
        <p:spPr>
          <a:xfrm flipV="1">
            <a:off x="14225129" y="7359732"/>
            <a:ext cx="1938604" cy="1225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87" idx="3"/>
            <a:endCxn id="68" idx="1"/>
          </p:cNvCxnSpPr>
          <p:nvPr/>
        </p:nvCxnSpPr>
        <p:spPr>
          <a:xfrm flipV="1">
            <a:off x="14225128" y="7359732"/>
            <a:ext cx="1938605" cy="10140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3" name="Rounded Rectangle 172"/>
          <p:cNvSpPr/>
          <p:nvPr/>
        </p:nvSpPr>
        <p:spPr>
          <a:xfrm>
            <a:off x="16152281" y="5048553"/>
            <a:ext cx="1996440" cy="11887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Add CONCAT </a:t>
            </a:r>
          </a:p>
          <a:p>
            <a:pPr algn="ctr"/>
            <a:r>
              <a:rPr lang="en-US" sz="1685" dirty="0" smtClean="0"/>
              <a:t>Field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16163733" y="2677061"/>
            <a:ext cx="1996440" cy="1188720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Join Item</a:t>
            </a:r>
          </a:p>
        </p:txBody>
      </p:sp>
      <p:cxnSp>
        <p:nvCxnSpPr>
          <p:cNvPr id="188" name="Straight Arrow Connector 187"/>
          <p:cNvCxnSpPr>
            <a:stCxn id="68" idx="0"/>
            <a:endCxn id="173" idx="2"/>
          </p:cNvCxnSpPr>
          <p:nvPr/>
        </p:nvCxnSpPr>
        <p:spPr>
          <a:xfrm flipH="1" flipV="1">
            <a:off x="17150501" y="6237273"/>
            <a:ext cx="11452" cy="5280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stCxn id="38" idx="3"/>
            <a:endCxn id="179" idx="1"/>
          </p:cNvCxnSpPr>
          <p:nvPr/>
        </p:nvCxnSpPr>
        <p:spPr>
          <a:xfrm>
            <a:off x="14198821" y="3271421"/>
            <a:ext cx="19649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8" name="Rectangle 197"/>
          <p:cNvSpPr/>
          <p:nvPr/>
        </p:nvSpPr>
        <p:spPr>
          <a:xfrm>
            <a:off x="11641784" y="1839091"/>
            <a:ext cx="10801350" cy="7067550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15441213" y="710922"/>
            <a:ext cx="34414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/>
              <a:t>Geo Area </a:t>
            </a:r>
            <a:r>
              <a:rPr lang="en-US" sz="3000" dirty="0" err="1" smtClean="0"/>
              <a:t>FDist</a:t>
            </a:r>
            <a:r>
              <a:rPr lang="en-US" sz="3000" dirty="0" smtClean="0"/>
              <a:t> Processing</a:t>
            </a:r>
            <a:endParaRPr lang="en-US" sz="3000" dirty="0"/>
          </a:p>
        </p:txBody>
      </p:sp>
      <p:sp>
        <p:nvSpPr>
          <p:cNvPr id="201" name="Rounded Rectangle 200"/>
          <p:cNvSpPr/>
          <p:nvPr/>
        </p:nvSpPr>
        <p:spPr>
          <a:xfrm>
            <a:off x="19158393" y="2939669"/>
            <a:ext cx="1996440" cy="67299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Look-Up Function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9158392" y="7623933"/>
            <a:ext cx="1996440" cy="781983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Lookup Creating </a:t>
            </a:r>
            <a:r>
              <a:rPr lang="en-US" sz="1685" dirty="0" err="1" smtClean="0"/>
              <a:t>TranMag</a:t>
            </a:r>
            <a:r>
              <a:rPr lang="en-US" sz="1685" dirty="0" smtClean="0"/>
              <a:t> &amp; </a:t>
            </a:r>
            <a:r>
              <a:rPr lang="en-US" sz="1685" dirty="0" err="1" smtClean="0"/>
              <a:t>FDist</a:t>
            </a:r>
            <a:endParaRPr lang="en-US" sz="1685" dirty="0" smtClean="0"/>
          </a:p>
        </p:txBody>
      </p:sp>
      <p:cxnSp>
        <p:nvCxnSpPr>
          <p:cNvPr id="206" name="Straight Arrow Connector 205"/>
          <p:cNvCxnSpPr>
            <a:stCxn id="179" idx="3"/>
            <a:endCxn id="201" idx="1"/>
          </p:cNvCxnSpPr>
          <p:nvPr/>
        </p:nvCxnSpPr>
        <p:spPr>
          <a:xfrm>
            <a:off x="18160173" y="3271421"/>
            <a:ext cx="998220" cy="47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179" idx="3"/>
            <a:endCxn id="202" idx="1"/>
          </p:cNvCxnSpPr>
          <p:nvPr/>
        </p:nvCxnSpPr>
        <p:spPr>
          <a:xfrm>
            <a:off x="18160173" y="3271421"/>
            <a:ext cx="998219" cy="47435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331706" y="737770"/>
            <a:ext cx="11193544" cy="8158579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3263437" y="19943"/>
            <a:ext cx="51860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/>
              <a:t>Geo Area Veg Transitions</a:t>
            </a:r>
            <a:endParaRPr lang="en-US" sz="3000" dirty="0"/>
          </a:p>
        </p:txBody>
      </p:sp>
      <p:sp>
        <p:nvSpPr>
          <p:cNvPr id="220" name="TextBox 219"/>
          <p:cNvSpPr txBox="1"/>
          <p:nvPr/>
        </p:nvSpPr>
        <p:spPr>
          <a:xfrm rot="344921">
            <a:off x="10134944" y="4950597"/>
            <a:ext cx="1472192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Trancmb</a:t>
            </a:r>
            <a:r>
              <a:rPr lang="en-US" b="1" i="1" dirty="0" smtClean="0">
                <a:solidFill>
                  <a:srgbClr val="FF0000"/>
                </a:solidFill>
              </a:rPr>
              <a:t> TBL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244" name="Rounded Rectangle 243"/>
          <p:cNvSpPr/>
          <p:nvPr/>
        </p:nvSpPr>
        <p:spPr>
          <a:xfrm>
            <a:off x="6323667" y="6491497"/>
            <a:ext cx="1996440" cy="118872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/>
              <a:t>Non-Forest </a:t>
            </a:r>
            <a:r>
              <a:rPr lang="en-US" sz="1685" dirty="0" smtClean="0"/>
              <a:t>Transitions</a:t>
            </a:r>
          </a:p>
          <a:p>
            <a:pPr algn="ctr"/>
            <a:r>
              <a:rPr lang="en-US" sz="1685" dirty="0" smtClean="0"/>
              <a:t>Database Posted to Web Site</a:t>
            </a:r>
            <a:endParaRPr lang="en-US" sz="1685" dirty="0"/>
          </a:p>
        </p:txBody>
      </p:sp>
      <p:cxnSp>
        <p:nvCxnSpPr>
          <p:cNvPr id="248" name="Straight Arrow Connector 247"/>
          <p:cNvCxnSpPr>
            <a:stCxn id="5" idx="3"/>
            <a:endCxn id="244" idx="1"/>
          </p:cNvCxnSpPr>
          <p:nvPr/>
        </p:nvCxnSpPr>
        <p:spPr>
          <a:xfrm>
            <a:off x="5331085" y="5735898"/>
            <a:ext cx="992582" cy="1349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19158392" y="4110735"/>
            <a:ext cx="1996440" cy="67299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Con </a:t>
            </a:r>
            <a:r>
              <a:rPr lang="en-US" sz="1685" dirty="0" err="1" smtClean="0"/>
              <a:t>Stmnt</a:t>
            </a:r>
            <a:r>
              <a:rPr lang="en-US" sz="1685" dirty="0" smtClean="0"/>
              <a:t> Update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9158392" y="5297033"/>
            <a:ext cx="1996440" cy="67299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EVT </a:t>
            </a:r>
            <a:r>
              <a:rPr lang="en-US" sz="1685" dirty="0" err="1" smtClean="0"/>
              <a:t>FDist</a:t>
            </a:r>
            <a:endParaRPr lang="en-US" sz="1685" dirty="0" smtClean="0"/>
          </a:p>
        </p:txBody>
      </p:sp>
      <p:sp>
        <p:nvSpPr>
          <p:cNvPr id="53" name="Rounded Rectangle 52"/>
          <p:cNvSpPr/>
          <p:nvPr/>
        </p:nvSpPr>
        <p:spPr>
          <a:xfrm>
            <a:off x="19158391" y="6483331"/>
            <a:ext cx="1996440" cy="67299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9728" tIns="54864" rIns="109728" bIns="5486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85" dirty="0" smtClean="0"/>
              <a:t>Mosaic: 10 &amp; 12FDIst</a:t>
            </a:r>
          </a:p>
        </p:txBody>
      </p:sp>
      <p:cxnSp>
        <p:nvCxnSpPr>
          <p:cNvPr id="17" name="Straight Arrow Connector 16"/>
          <p:cNvCxnSpPr>
            <a:stCxn id="201" idx="2"/>
            <a:endCxn id="51" idx="0"/>
          </p:cNvCxnSpPr>
          <p:nvPr/>
        </p:nvCxnSpPr>
        <p:spPr>
          <a:xfrm flipH="1">
            <a:off x="20156612" y="3612661"/>
            <a:ext cx="1" cy="498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1" idx="2"/>
            <a:endCxn id="52" idx="0"/>
          </p:cNvCxnSpPr>
          <p:nvPr/>
        </p:nvCxnSpPr>
        <p:spPr>
          <a:xfrm>
            <a:off x="20156612" y="4783727"/>
            <a:ext cx="0" cy="5133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2" idx="2"/>
            <a:endCxn id="53" idx="0"/>
          </p:cNvCxnSpPr>
          <p:nvPr/>
        </p:nvCxnSpPr>
        <p:spPr>
          <a:xfrm flipH="1">
            <a:off x="20156611" y="5970025"/>
            <a:ext cx="1" cy="5133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5" name="TextBox 224"/>
          <p:cNvSpPr txBox="1"/>
          <p:nvPr/>
        </p:nvSpPr>
        <p:spPr>
          <a:xfrm>
            <a:off x="19534004" y="2521191"/>
            <a:ext cx="1245213" cy="30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EVT/EVC/EVH </a:t>
            </a:r>
            <a:endParaRPr lang="en-US" b="1" dirty="0"/>
          </a:p>
        </p:txBody>
      </p:sp>
      <p:cxnSp>
        <p:nvCxnSpPr>
          <p:cNvPr id="216" name="Straight Arrow Connector 215"/>
          <p:cNvCxnSpPr>
            <a:stCxn id="173" idx="1"/>
            <a:endCxn id="28" idx="2"/>
          </p:cNvCxnSpPr>
          <p:nvPr/>
        </p:nvCxnSpPr>
        <p:spPr>
          <a:xfrm flipH="1" flipV="1">
            <a:off x="7378067" y="4745891"/>
            <a:ext cx="8774214" cy="897022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368552" y="8393851"/>
            <a:ext cx="3599542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Are the outputs from succession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751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109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USGS EROS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Napoli, James M.</dc:creator>
  <cp:lastModifiedBy>Napoli, James M.</cp:lastModifiedBy>
  <cp:revision>26</cp:revision>
  <dcterms:created xsi:type="dcterms:W3CDTF">2015-11-06T19:28:42Z</dcterms:created>
  <dcterms:modified xsi:type="dcterms:W3CDTF">2016-04-27T18:27:27Z</dcterms:modified>
</cp:coreProperties>
</file>