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503" r:id="rId5"/>
    <p:sldId id="544" r:id="rId6"/>
    <p:sldId id="546" r:id="rId7"/>
    <p:sldId id="545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FB7"/>
    <a:srgbClr val="FFCC99"/>
    <a:srgbClr val="FFFFCC"/>
    <a:srgbClr val="FFBF06"/>
    <a:srgbClr val="FF2929"/>
    <a:srgbClr val="33CC33"/>
    <a:srgbClr val="663300"/>
    <a:srgbClr val="993366"/>
    <a:srgbClr val="00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A34D84-FAFC-4AC0-9AD4-087DB6A95DAB}" v="32" dt="2024-06-04T19:09:30.2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6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son, Kurtis" userId="a60c108f-612b-4ff0-9638-cea8759f289e" providerId="ADAL" clId="{D9A34D84-FAFC-4AC0-9AD4-087DB6A95DAB}"/>
    <pc:docChg chg="undo redo custSel addSld delSld modSld">
      <pc:chgData name="Nelson, Kurtis" userId="a60c108f-612b-4ff0-9638-cea8759f289e" providerId="ADAL" clId="{D9A34D84-FAFC-4AC0-9AD4-087DB6A95DAB}" dt="2024-06-04T19:10:19.253" v="1087" actId="20577"/>
      <pc:docMkLst>
        <pc:docMk/>
      </pc:docMkLst>
      <pc:sldChg chg="modSp mod">
        <pc:chgData name="Nelson, Kurtis" userId="a60c108f-612b-4ff0-9638-cea8759f289e" providerId="ADAL" clId="{D9A34D84-FAFC-4AC0-9AD4-087DB6A95DAB}" dt="2024-06-04T03:25:29.252" v="73" actId="403"/>
        <pc:sldMkLst>
          <pc:docMk/>
          <pc:sldMk cId="0" sldId="503"/>
        </pc:sldMkLst>
        <pc:spChg chg="mod">
          <ac:chgData name="Nelson, Kurtis" userId="a60c108f-612b-4ff0-9638-cea8759f289e" providerId="ADAL" clId="{D9A34D84-FAFC-4AC0-9AD4-087DB6A95DAB}" dt="2024-06-04T03:25:29.252" v="73" actId="403"/>
          <ac:spMkLst>
            <pc:docMk/>
            <pc:sldMk cId="0" sldId="503"/>
            <ac:spMk id="5123" creationId="{0241395D-618D-43B6-9EEB-BDB5AE501632}"/>
          </ac:spMkLst>
        </pc:spChg>
      </pc:sldChg>
      <pc:sldChg chg="addSp delSp modSp mod">
        <pc:chgData name="Nelson, Kurtis" userId="a60c108f-612b-4ff0-9638-cea8759f289e" providerId="ADAL" clId="{D9A34D84-FAFC-4AC0-9AD4-087DB6A95DAB}" dt="2024-06-04T18:54:04.385" v="987" actId="1036"/>
        <pc:sldMkLst>
          <pc:docMk/>
          <pc:sldMk cId="430512703" sldId="545"/>
        </pc:sldMkLst>
        <pc:spChg chg="mod">
          <ac:chgData name="Nelson, Kurtis" userId="a60c108f-612b-4ff0-9638-cea8759f289e" providerId="ADAL" clId="{D9A34D84-FAFC-4AC0-9AD4-087DB6A95DAB}" dt="2024-06-04T18:48:39.473" v="922" actId="1035"/>
          <ac:spMkLst>
            <pc:docMk/>
            <pc:sldMk cId="430512703" sldId="545"/>
            <ac:spMk id="7" creationId="{30301FFE-1C8D-7E85-7E50-61A8296BCB48}"/>
          </ac:spMkLst>
        </pc:spChg>
        <pc:spChg chg="add mod">
          <ac:chgData name="Nelson, Kurtis" userId="a60c108f-612b-4ff0-9638-cea8759f289e" providerId="ADAL" clId="{D9A34D84-FAFC-4AC0-9AD4-087DB6A95DAB}" dt="2024-06-04T18:49:29.050" v="934"/>
          <ac:spMkLst>
            <pc:docMk/>
            <pc:sldMk cId="430512703" sldId="545"/>
            <ac:spMk id="8" creationId="{16AA4CC9-00C8-8C27-46D8-6DBDEEC6552E}"/>
          </ac:spMkLst>
        </pc:spChg>
        <pc:picChg chg="del mod">
          <ac:chgData name="Nelson, Kurtis" userId="a60c108f-612b-4ff0-9638-cea8759f289e" providerId="ADAL" clId="{D9A34D84-FAFC-4AC0-9AD4-087DB6A95DAB}" dt="2024-06-04T18:50:34.067" v="940" actId="478"/>
          <ac:picMkLst>
            <pc:docMk/>
            <pc:sldMk cId="430512703" sldId="545"/>
            <ac:picMk id="4" creationId="{BEDCD28D-6827-1EB3-10BF-EDE8798F015B}"/>
          </ac:picMkLst>
        </pc:picChg>
        <pc:picChg chg="del mod">
          <ac:chgData name="Nelson, Kurtis" userId="a60c108f-612b-4ff0-9638-cea8759f289e" providerId="ADAL" clId="{D9A34D84-FAFC-4AC0-9AD4-087DB6A95DAB}" dt="2024-06-04T18:50:50.262" v="947" actId="478"/>
          <ac:picMkLst>
            <pc:docMk/>
            <pc:sldMk cId="430512703" sldId="545"/>
            <ac:picMk id="5" creationId="{D2DB378C-8D0F-1B6D-5292-B395C5D55D8D}"/>
          </ac:picMkLst>
        </pc:picChg>
        <pc:picChg chg="del mod">
          <ac:chgData name="Nelson, Kurtis" userId="a60c108f-612b-4ff0-9638-cea8759f289e" providerId="ADAL" clId="{D9A34D84-FAFC-4AC0-9AD4-087DB6A95DAB}" dt="2024-06-04T18:49:34.704" v="935" actId="478"/>
          <ac:picMkLst>
            <pc:docMk/>
            <pc:sldMk cId="430512703" sldId="545"/>
            <ac:picMk id="6" creationId="{D318DDBB-A1B9-95C5-AE2F-E0E6BC8D15C9}"/>
          </ac:picMkLst>
        </pc:picChg>
        <pc:picChg chg="add mod">
          <ac:chgData name="Nelson, Kurtis" userId="a60c108f-612b-4ff0-9638-cea8759f289e" providerId="ADAL" clId="{D9A34D84-FAFC-4AC0-9AD4-087DB6A95DAB}" dt="2024-06-04T18:53:57.540" v="984" actId="1036"/>
          <ac:picMkLst>
            <pc:docMk/>
            <pc:sldMk cId="430512703" sldId="545"/>
            <ac:picMk id="10" creationId="{8E2BDA6C-C7BA-691A-EDB7-02982343386A}"/>
          </ac:picMkLst>
        </pc:picChg>
        <pc:picChg chg="add mod">
          <ac:chgData name="Nelson, Kurtis" userId="a60c108f-612b-4ff0-9638-cea8759f289e" providerId="ADAL" clId="{D9A34D84-FAFC-4AC0-9AD4-087DB6A95DAB}" dt="2024-06-04T18:53:57.540" v="984" actId="1036"/>
          <ac:picMkLst>
            <pc:docMk/>
            <pc:sldMk cId="430512703" sldId="545"/>
            <ac:picMk id="12" creationId="{75ED68C8-067A-C2FE-6C2F-ECA280E71F36}"/>
          </ac:picMkLst>
        </pc:picChg>
        <pc:picChg chg="add mod">
          <ac:chgData name="Nelson, Kurtis" userId="a60c108f-612b-4ff0-9638-cea8759f289e" providerId="ADAL" clId="{D9A34D84-FAFC-4AC0-9AD4-087DB6A95DAB}" dt="2024-06-04T18:54:04.385" v="987" actId="1036"/>
          <ac:picMkLst>
            <pc:docMk/>
            <pc:sldMk cId="430512703" sldId="545"/>
            <ac:picMk id="13" creationId="{A56E0E00-644A-21DC-CCDD-BEB7CD29823C}"/>
          </ac:picMkLst>
        </pc:picChg>
      </pc:sldChg>
      <pc:sldChg chg="addSp delSp modSp mod">
        <pc:chgData name="Nelson, Kurtis" userId="a60c108f-612b-4ff0-9638-cea8759f289e" providerId="ADAL" clId="{D9A34D84-FAFC-4AC0-9AD4-087DB6A95DAB}" dt="2024-06-04T12:59:57.405" v="165" actId="1076"/>
        <pc:sldMkLst>
          <pc:docMk/>
          <pc:sldMk cId="0" sldId="546"/>
        </pc:sldMkLst>
        <pc:spChg chg="mod topLvl">
          <ac:chgData name="Nelson, Kurtis" userId="a60c108f-612b-4ff0-9638-cea8759f289e" providerId="ADAL" clId="{D9A34D84-FAFC-4AC0-9AD4-087DB6A95DAB}" dt="2024-06-04T12:59:52.827" v="163" actId="338"/>
          <ac:spMkLst>
            <pc:docMk/>
            <pc:sldMk cId="0" sldId="546"/>
            <ac:spMk id="6168" creationId="{811AD1FF-8572-5668-0F30-978746D9701A}"/>
          </ac:spMkLst>
        </pc:spChg>
        <pc:spChg chg="mod topLvl">
          <ac:chgData name="Nelson, Kurtis" userId="a60c108f-612b-4ff0-9638-cea8759f289e" providerId="ADAL" clId="{D9A34D84-FAFC-4AC0-9AD4-087DB6A95DAB}" dt="2024-06-04T12:59:52.827" v="163" actId="338"/>
          <ac:spMkLst>
            <pc:docMk/>
            <pc:sldMk cId="0" sldId="546"/>
            <ac:spMk id="6169" creationId="{1DA17275-1CBD-5C46-D6BB-013A475032A4}"/>
          </ac:spMkLst>
        </pc:spChg>
        <pc:spChg chg="mod topLvl">
          <ac:chgData name="Nelson, Kurtis" userId="a60c108f-612b-4ff0-9638-cea8759f289e" providerId="ADAL" clId="{D9A34D84-FAFC-4AC0-9AD4-087DB6A95DAB}" dt="2024-06-04T12:59:52.827" v="163" actId="338"/>
          <ac:spMkLst>
            <pc:docMk/>
            <pc:sldMk cId="0" sldId="546"/>
            <ac:spMk id="6170" creationId="{BF7BC79C-59CD-30B3-04F4-0D808D75DE00}"/>
          </ac:spMkLst>
        </pc:spChg>
        <pc:grpChg chg="add mod">
          <ac:chgData name="Nelson, Kurtis" userId="a60c108f-612b-4ff0-9638-cea8759f289e" providerId="ADAL" clId="{D9A34D84-FAFC-4AC0-9AD4-087DB6A95DAB}" dt="2024-06-04T12:59:57.405" v="165" actId="1076"/>
          <ac:grpSpMkLst>
            <pc:docMk/>
            <pc:sldMk cId="0" sldId="546"/>
            <ac:grpSpMk id="2" creationId="{E9046B3B-636A-B5F4-CC5D-F4E9B2423A86}"/>
          </ac:grpSpMkLst>
        </pc:grpChg>
        <pc:grpChg chg="del">
          <ac:chgData name="Nelson, Kurtis" userId="a60c108f-612b-4ff0-9638-cea8759f289e" providerId="ADAL" clId="{D9A34D84-FAFC-4AC0-9AD4-087DB6A95DAB}" dt="2024-06-04T12:59:22.199" v="160" actId="165"/>
          <ac:grpSpMkLst>
            <pc:docMk/>
            <pc:sldMk cId="0" sldId="546"/>
            <ac:grpSpMk id="6171" creationId="{283217D9-19AD-3D8F-AFF2-73E598F1EBD4}"/>
          </ac:grpSpMkLst>
        </pc:grpChg>
        <pc:picChg chg="mod topLvl">
          <ac:chgData name="Nelson, Kurtis" userId="a60c108f-612b-4ff0-9638-cea8759f289e" providerId="ADAL" clId="{D9A34D84-FAFC-4AC0-9AD4-087DB6A95DAB}" dt="2024-06-04T12:59:52.827" v="163" actId="338"/>
          <ac:picMkLst>
            <pc:docMk/>
            <pc:sldMk cId="0" sldId="546"/>
            <ac:picMk id="6164" creationId="{592629D4-891B-2068-48C7-659732E70F71}"/>
          </ac:picMkLst>
        </pc:picChg>
      </pc:sldChg>
      <pc:sldChg chg="addSp delSp modSp mod">
        <pc:chgData name="Nelson, Kurtis" userId="a60c108f-612b-4ff0-9638-cea8759f289e" providerId="ADAL" clId="{D9A34D84-FAFC-4AC0-9AD4-087DB6A95DAB}" dt="2024-06-04T18:53:12.112" v="976" actId="1076"/>
        <pc:sldMkLst>
          <pc:docMk/>
          <pc:sldMk cId="403258376" sldId="547"/>
        </pc:sldMkLst>
        <pc:spChg chg="del mod">
          <ac:chgData name="Nelson, Kurtis" userId="a60c108f-612b-4ff0-9638-cea8759f289e" providerId="ADAL" clId="{D9A34D84-FAFC-4AC0-9AD4-087DB6A95DAB}" dt="2024-06-04T18:49:23.252" v="932" actId="478"/>
          <ac:spMkLst>
            <pc:docMk/>
            <pc:sldMk cId="403258376" sldId="547"/>
            <ac:spMk id="7" creationId="{30301FFE-1C8D-7E85-7E50-61A8296BCB48}"/>
          </ac:spMkLst>
        </pc:spChg>
        <pc:spChg chg="add mod">
          <ac:chgData name="Nelson, Kurtis" userId="a60c108f-612b-4ff0-9638-cea8759f289e" providerId="ADAL" clId="{D9A34D84-FAFC-4AC0-9AD4-087DB6A95DAB}" dt="2024-06-04T18:49:23.528" v="933"/>
          <ac:spMkLst>
            <pc:docMk/>
            <pc:sldMk cId="403258376" sldId="547"/>
            <ac:spMk id="14" creationId="{26A882A9-31BA-6480-EAD1-43F51A3C2B8E}"/>
          </ac:spMkLst>
        </pc:spChg>
        <pc:picChg chg="del">
          <ac:chgData name="Nelson, Kurtis" userId="a60c108f-612b-4ff0-9638-cea8759f289e" providerId="ADAL" clId="{D9A34D84-FAFC-4AC0-9AD4-087DB6A95DAB}" dt="2024-06-04T18:51:27.839" v="964" actId="21"/>
          <ac:picMkLst>
            <pc:docMk/>
            <pc:sldMk cId="403258376" sldId="547"/>
            <ac:picMk id="13" creationId="{58746D67-9839-A3A0-CD7C-FE8A1EB53124}"/>
          </ac:picMkLst>
        </pc:picChg>
        <pc:picChg chg="add mod">
          <ac:chgData name="Nelson, Kurtis" userId="a60c108f-612b-4ff0-9638-cea8759f289e" providerId="ADAL" clId="{D9A34D84-FAFC-4AC0-9AD4-087DB6A95DAB}" dt="2024-06-04T18:53:12.112" v="976" actId="1076"/>
          <ac:picMkLst>
            <pc:docMk/>
            <pc:sldMk cId="403258376" sldId="547"/>
            <ac:picMk id="16" creationId="{AC188FAF-1A27-8A92-E209-4B3624519401}"/>
          </ac:picMkLst>
        </pc:picChg>
      </pc:sldChg>
      <pc:sldChg chg="addSp delSp modSp add mod">
        <pc:chgData name="Nelson, Kurtis" userId="a60c108f-612b-4ff0-9638-cea8759f289e" providerId="ADAL" clId="{D9A34D84-FAFC-4AC0-9AD4-087DB6A95DAB}" dt="2024-06-04T18:47:34.620" v="897" actId="1076"/>
        <pc:sldMkLst>
          <pc:docMk/>
          <pc:sldMk cId="1632974098" sldId="548"/>
        </pc:sldMkLst>
        <pc:spChg chg="mod">
          <ac:chgData name="Nelson, Kurtis" userId="a60c108f-612b-4ff0-9638-cea8759f289e" providerId="ADAL" clId="{D9A34D84-FAFC-4AC0-9AD4-087DB6A95DAB}" dt="2024-06-04T12:54:42.110" v="128" actId="20577"/>
          <ac:spMkLst>
            <pc:docMk/>
            <pc:sldMk cId="1632974098" sldId="548"/>
            <ac:spMk id="2" creationId="{FEFA6056-E68B-F9CF-33ED-D2B60486CD47}"/>
          </ac:spMkLst>
        </pc:spChg>
        <pc:spChg chg="mod">
          <ac:chgData name="Nelson, Kurtis" userId="a60c108f-612b-4ff0-9638-cea8759f289e" providerId="ADAL" clId="{D9A34D84-FAFC-4AC0-9AD4-087DB6A95DAB}" dt="2024-06-04T18:46:18.893" v="886" actId="1038"/>
          <ac:spMkLst>
            <pc:docMk/>
            <pc:sldMk cId="1632974098" sldId="548"/>
            <ac:spMk id="6" creationId="{3F6CAC60-4D9A-5CD0-1501-5ED0C4EBAAE6}"/>
          </ac:spMkLst>
        </pc:spChg>
        <pc:spChg chg="add mod">
          <ac:chgData name="Nelson, Kurtis" userId="a60c108f-612b-4ff0-9638-cea8759f289e" providerId="ADAL" clId="{D9A34D84-FAFC-4AC0-9AD4-087DB6A95DAB}" dt="2024-06-04T18:47:28.961" v="896" actId="1076"/>
          <ac:spMkLst>
            <pc:docMk/>
            <pc:sldMk cId="1632974098" sldId="548"/>
            <ac:spMk id="8" creationId="{FA11E859-C2FB-BAE8-44E3-04FC3BB68BC5}"/>
          </ac:spMkLst>
        </pc:spChg>
        <pc:picChg chg="add del mod">
          <ac:chgData name="Nelson, Kurtis" userId="a60c108f-612b-4ff0-9638-cea8759f289e" providerId="ADAL" clId="{D9A34D84-FAFC-4AC0-9AD4-087DB6A95DAB}" dt="2024-06-04T12:48:12.843" v="89" actId="478"/>
          <ac:picMkLst>
            <pc:docMk/>
            <pc:sldMk cId="1632974098" sldId="548"/>
            <ac:picMk id="4" creationId="{DEB37DD9-9B04-6E0E-460F-B2191C9FAEB9}"/>
          </ac:picMkLst>
        </pc:picChg>
        <pc:picChg chg="add mod">
          <ac:chgData name="Nelson, Kurtis" userId="a60c108f-612b-4ff0-9638-cea8759f289e" providerId="ADAL" clId="{D9A34D84-FAFC-4AC0-9AD4-087DB6A95DAB}" dt="2024-06-04T18:47:03.556" v="889" actId="1076"/>
          <ac:picMkLst>
            <pc:docMk/>
            <pc:sldMk cId="1632974098" sldId="548"/>
            <ac:picMk id="7" creationId="{6F8E12C1-7B19-9C44-15A0-076E4E8E9F58}"/>
          </ac:picMkLst>
        </pc:picChg>
        <pc:picChg chg="del">
          <ac:chgData name="Nelson, Kurtis" userId="a60c108f-612b-4ff0-9638-cea8759f289e" providerId="ADAL" clId="{D9A34D84-FAFC-4AC0-9AD4-087DB6A95DAB}" dt="2024-06-04T12:41:38.155" v="76" actId="478"/>
          <ac:picMkLst>
            <pc:docMk/>
            <pc:sldMk cId="1632974098" sldId="548"/>
            <ac:picMk id="14" creationId="{183F7D7A-9863-1186-FA7E-BD032F174574}"/>
          </ac:picMkLst>
        </pc:picChg>
        <pc:picChg chg="mod">
          <ac:chgData name="Nelson, Kurtis" userId="a60c108f-612b-4ff0-9638-cea8759f289e" providerId="ADAL" clId="{D9A34D84-FAFC-4AC0-9AD4-087DB6A95DAB}" dt="2024-06-04T18:47:25.753" v="895" actId="1076"/>
          <ac:picMkLst>
            <pc:docMk/>
            <pc:sldMk cId="1632974098" sldId="548"/>
            <ac:picMk id="18" creationId="{934F0BB3-DB56-83F6-D729-397CC9EF152C}"/>
          </ac:picMkLst>
        </pc:picChg>
        <pc:picChg chg="mod">
          <ac:chgData name="Nelson, Kurtis" userId="a60c108f-612b-4ff0-9638-cea8759f289e" providerId="ADAL" clId="{D9A34D84-FAFC-4AC0-9AD4-087DB6A95DAB}" dt="2024-06-04T18:46:02.751" v="869" actId="1076"/>
          <ac:picMkLst>
            <pc:docMk/>
            <pc:sldMk cId="1632974098" sldId="548"/>
            <ac:picMk id="20" creationId="{11269653-90E3-8676-DD45-37A2FEA8A1BD}"/>
          </ac:picMkLst>
        </pc:picChg>
        <pc:picChg chg="mod">
          <ac:chgData name="Nelson, Kurtis" userId="a60c108f-612b-4ff0-9638-cea8759f289e" providerId="ADAL" clId="{D9A34D84-FAFC-4AC0-9AD4-087DB6A95DAB}" dt="2024-06-04T18:47:34.620" v="897" actId="1076"/>
          <ac:picMkLst>
            <pc:docMk/>
            <pc:sldMk cId="1632974098" sldId="548"/>
            <ac:picMk id="22" creationId="{CA6D443F-FC8C-1DD7-E586-79EADDB99AF7}"/>
          </ac:picMkLst>
        </pc:picChg>
      </pc:sldChg>
      <pc:sldChg chg="addSp delSp modSp add mod">
        <pc:chgData name="Nelson, Kurtis" userId="a60c108f-612b-4ff0-9638-cea8759f289e" providerId="ADAL" clId="{D9A34D84-FAFC-4AC0-9AD4-087DB6A95DAB}" dt="2024-06-04T18:48:13.828" v="904" actId="14100"/>
        <pc:sldMkLst>
          <pc:docMk/>
          <pc:sldMk cId="651769324" sldId="549"/>
        </pc:sldMkLst>
        <pc:spChg chg="mod">
          <ac:chgData name="Nelson, Kurtis" userId="a60c108f-612b-4ff0-9638-cea8759f289e" providerId="ADAL" clId="{D9A34D84-FAFC-4AC0-9AD4-087DB6A95DAB}" dt="2024-06-04T12:54:48.722" v="135" actId="20577"/>
          <ac:spMkLst>
            <pc:docMk/>
            <pc:sldMk cId="651769324" sldId="549"/>
            <ac:spMk id="2" creationId="{FEFA6056-E68B-F9CF-33ED-D2B60486CD47}"/>
          </ac:spMkLst>
        </pc:spChg>
        <pc:spChg chg="del mod">
          <ac:chgData name="Nelson, Kurtis" userId="a60c108f-612b-4ff0-9638-cea8759f289e" providerId="ADAL" clId="{D9A34D84-FAFC-4AC0-9AD4-087DB6A95DAB}" dt="2024-06-04T18:47:57.225" v="901" actId="478"/>
          <ac:spMkLst>
            <pc:docMk/>
            <pc:sldMk cId="651769324" sldId="549"/>
            <ac:spMk id="6" creationId="{3F6CAC60-4D9A-5CD0-1501-5ED0C4EBAAE6}"/>
          </ac:spMkLst>
        </pc:spChg>
        <pc:spChg chg="add del mod">
          <ac:chgData name="Nelson, Kurtis" userId="a60c108f-612b-4ff0-9638-cea8759f289e" providerId="ADAL" clId="{D9A34D84-FAFC-4AC0-9AD4-087DB6A95DAB}" dt="2024-06-04T18:47:48.861" v="899" actId="478"/>
          <ac:spMkLst>
            <pc:docMk/>
            <pc:sldMk cId="651769324" sldId="549"/>
            <ac:spMk id="9" creationId="{96272DAC-AAF7-D255-6003-114970A6B575}"/>
          </ac:spMkLst>
        </pc:spChg>
        <pc:spChg chg="add mod">
          <ac:chgData name="Nelson, Kurtis" userId="a60c108f-612b-4ff0-9638-cea8759f289e" providerId="ADAL" clId="{D9A34D84-FAFC-4AC0-9AD4-087DB6A95DAB}" dt="2024-06-04T18:47:52.829" v="900"/>
          <ac:spMkLst>
            <pc:docMk/>
            <pc:sldMk cId="651769324" sldId="549"/>
            <ac:spMk id="10" creationId="{8B2CB603-7834-CCC5-C6FA-258BEF3407FC}"/>
          </ac:spMkLst>
        </pc:spChg>
        <pc:spChg chg="add mod">
          <ac:chgData name="Nelson, Kurtis" userId="a60c108f-612b-4ff0-9638-cea8759f289e" providerId="ADAL" clId="{D9A34D84-FAFC-4AC0-9AD4-087DB6A95DAB}" dt="2024-06-04T18:48:01.313" v="902"/>
          <ac:spMkLst>
            <pc:docMk/>
            <pc:sldMk cId="651769324" sldId="549"/>
            <ac:spMk id="11" creationId="{9E23C752-6533-CE32-749E-2F1ED571D485}"/>
          </ac:spMkLst>
        </pc:spChg>
        <pc:picChg chg="add mod">
          <ac:chgData name="Nelson, Kurtis" userId="a60c108f-612b-4ff0-9638-cea8759f289e" providerId="ADAL" clId="{D9A34D84-FAFC-4AC0-9AD4-087DB6A95DAB}" dt="2024-06-04T18:48:07.899" v="903" actId="1076"/>
          <ac:picMkLst>
            <pc:docMk/>
            <pc:sldMk cId="651769324" sldId="549"/>
            <ac:picMk id="5" creationId="{9F3A4BFC-01EC-A41B-A489-BF36B290A09E}"/>
          </ac:picMkLst>
        </pc:picChg>
        <pc:picChg chg="add mod">
          <ac:chgData name="Nelson, Kurtis" userId="a60c108f-612b-4ff0-9638-cea8759f289e" providerId="ADAL" clId="{D9A34D84-FAFC-4AC0-9AD4-087DB6A95DAB}" dt="2024-06-04T18:48:13.828" v="904" actId="14100"/>
          <ac:picMkLst>
            <pc:docMk/>
            <pc:sldMk cId="651769324" sldId="549"/>
            <ac:picMk id="8" creationId="{AAC69188-1E4E-7ED4-0EE5-C0A86A4DC319}"/>
          </ac:picMkLst>
        </pc:picChg>
        <pc:picChg chg="del">
          <ac:chgData name="Nelson, Kurtis" userId="a60c108f-612b-4ff0-9638-cea8759f289e" providerId="ADAL" clId="{D9A34D84-FAFC-4AC0-9AD4-087DB6A95DAB}" dt="2024-06-04T12:48:03.390" v="84" actId="478"/>
          <ac:picMkLst>
            <pc:docMk/>
            <pc:sldMk cId="651769324" sldId="549"/>
            <ac:picMk id="18" creationId="{934F0BB3-DB56-83F6-D729-397CC9EF152C}"/>
          </ac:picMkLst>
        </pc:picChg>
        <pc:picChg chg="del">
          <ac:chgData name="Nelson, Kurtis" userId="a60c108f-612b-4ff0-9638-cea8759f289e" providerId="ADAL" clId="{D9A34D84-FAFC-4AC0-9AD4-087DB6A95DAB}" dt="2024-06-04T12:48:03.933" v="85" actId="478"/>
          <ac:picMkLst>
            <pc:docMk/>
            <pc:sldMk cId="651769324" sldId="549"/>
            <ac:picMk id="20" creationId="{11269653-90E3-8676-DD45-37A2FEA8A1BD}"/>
          </ac:picMkLst>
        </pc:picChg>
        <pc:picChg chg="del">
          <ac:chgData name="Nelson, Kurtis" userId="a60c108f-612b-4ff0-9638-cea8759f289e" providerId="ADAL" clId="{D9A34D84-FAFC-4AC0-9AD4-087DB6A95DAB}" dt="2024-06-04T12:48:02.796" v="83" actId="478"/>
          <ac:picMkLst>
            <pc:docMk/>
            <pc:sldMk cId="651769324" sldId="549"/>
            <ac:picMk id="22" creationId="{CA6D443F-FC8C-1DD7-E586-79EADDB99AF7}"/>
          </ac:picMkLst>
        </pc:picChg>
      </pc:sldChg>
      <pc:sldChg chg="addSp delSp modSp add mod">
        <pc:chgData name="Nelson, Kurtis" userId="a60c108f-612b-4ff0-9638-cea8759f289e" providerId="ADAL" clId="{D9A34D84-FAFC-4AC0-9AD4-087DB6A95DAB}" dt="2024-06-04T18:44:54.659" v="867" actId="1076"/>
        <pc:sldMkLst>
          <pc:docMk/>
          <pc:sldMk cId="3358566734" sldId="550"/>
        </pc:sldMkLst>
        <pc:spChg chg="mod">
          <ac:chgData name="Nelson, Kurtis" userId="a60c108f-612b-4ff0-9638-cea8759f289e" providerId="ADAL" clId="{D9A34D84-FAFC-4AC0-9AD4-087DB6A95DAB}" dt="2024-06-04T12:54:55.620" v="141" actId="20577"/>
          <ac:spMkLst>
            <pc:docMk/>
            <pc:sldMk cId="3358566734" sldId="550"/>
            <ac:spMk id="2" creationId="{3695291F-A85A-62E1-1549-1BECF0896A49}"/>
          </ac:spMkLst>
        </pc:spChg>
        <pc:spChg chg="mod">
          <ac:chgData name="Nelson, Kurtis" userId="a60c108f-612b-4ff0-9638-cea8759f289e" providerId="ADAL" clId="{D9A34D84-FAFC-4AC0-9AD4-087DB6A95DAB}" dt="2024-06-04T18:44:04.097" v="863" actId="20577"/>
          <ac:spMkLst>
            <pc:docMk/>
            <pc:sldMk cId="3358566734" sldId="550"/>
            <ac:spMk id="4" creationId="{00A022AD-CA16-0630-9745-7B8652CB2457}"/>
          </ac:spMkLst>
        </pc:spChg>
        <pc:spChg chg="add mod">
          <ac:chgData name="Nelson, Kurtis" userId="a60c108f-612b-4ff0-9638-cea8759f289e" providerId="ADAL" clId="{D9A34D84-FAFC-4AC0-9AD4-087DB6A95DAB}" dt="2024-06-04T12:55:00.728" v="142" actId="1076"/>
          <ac:spMkLst>
            <pc:docMk/>
            <pc:sldMk cId="3358566734" sldId="550"/>
            <ac:spMk id="5" creationId="{5A8C805E-06D8-1E75-B887-7F421B0F95A5}"/>
          </ac:spMkLst>
        </pc:spChg>
        <pc:picChg chg="add mod">
          <ac:chgData name="Nelson, Kurtis" userId="a60c108f-612b-4ff0-9638-cea8759f289e" providerId="ADAL" clId="{D9A34D84-FAFC-4AC0-9AD4-087DB6A95DAB}" dt="2024-06-04T18:43:42.850" v="839" actId="14100"/>
          <ac:picMkLst>
            <pc:docMk/>
            <pc:sldMk cId="3358566734" sldId="550"/>
            <ac:picMk id="7" creationId="{81737BC9-2106-310C-D9CA-A06490DD8C75}"/>
          </ac:picMkLst>
        </pc:picChg>
        <pc:picChg chg="add mod">
          <ac:chgData name="Nelson, Kurtis" userId="a60c108f-612b-4ff0-9638-cea8759f289e" providerId="ADAL" clId="{D9A34D84-FAFC-4AC0-9AD4-087DB6A95DAB}" dt="2024-06-04T18:44:54.659" v="867" actId="1076"/>
          <ac:picMkLst>
            <pc:docMk/>
            <pc:sldMk cId="3358566734" sldId="550"/>
            <ac:picMk id="9" creationId="{ADD5206A-5EEC-4E10-4813-FAC886BA4A7D}"/>
          </ac:picMkLst>
        </pc:picChg>
        <pc:picChg chg="del">
          <ac:chgData name="Nelson, Kurtis" userId="a60c108f-612b-4ff0-9638-cea8759f289e" providerId="ADAL" clId="{D9A34D84-FAFC-4AC0-9AD4-087DB6A95DAB}" dt="2024-06-04T12:51:34.087" v="111" actId="478"/>
          <ac:picMkLst>
            <pc:docMk/>
            <pc:sldMk cId="3358566734" sldId="550"/>
            <ac:picMk id="49" creationId="{9D0C114C-7436-0AE4-6A11-D29A2B1758F0}"/>
          </ac:picMkLst>
        </pc:picChg>
        <pc:picChg chg="del mod">
          <ac:chgData name="Nelson, Kurtis" userId="a60c108f-612b-4ff0-9638-cea8759f289e" providerId="ADAL" clId="{D9A34D84-FAFC-4AC0-9AD4-087DB6A95DAB}" dt="2024-06-04T18:43:32.305" v="835" actId="478"/>
          <ac:picMkLst>
            <pc:docMk/>
            <pc:sldMk cId="3358566734" sldId="550"/>
            <ac:picMk id="51" creationId="{D3C5A119-A9E6-E28D-59FB-0039998CC291}"/>
          </ac:picMkLst>
        </pc:picChg>
      </pc:sldChg>
      <pc:sldChg chg="addSp delSp modSp add mod">
        <pc:chgData name="Nelson, Kurtis" userId="a60c108f-612b-4ff0-9638-cea8759f289e" providerId="ADAL" clId="{D9A34D84-FAFC-4AC0-9AD4-087DB6A95DAB}" dt="2024-06-04T18:40:11.915" v="758" actId="1037"/>
        <pc:sldMkLst>
          <pc:docMk/>
          <pc:sldMk cId="2124995889" sldId="551"/>
        </pc:sldMkLst>
        <pc:spChg chg="mod">
          <ac:chgData name="Nelson, Kurtis" userId="a60c108f-612b-4ff0-9638-cea8759f289e" providerId="ADAL" clId="{D9A34D84-FAFC-4AC0-9AD4-087DB6A95DAB}" dt="2024-06-04T12:56:06.357" v="156" actId="2085"/>
          <ac:spMkLst>
            <pc:docMk/>
            <pc:sldMk cId="2124995889" sldId="551"/>
            <ac:spMk id="2" creationId="{3695291F-A85A-62E1-1549-1BECF0896A49}"/>
          </ac:spMkLst>
        </pc:spChg>
        <pc:spChg chg="mod">
          <ac:chgData name="Nelson, Kurtis" userId="a60c108f-612b-4ff0-9638-cea8759f289e" providerId="ADAL" clId="{D9A34D84-FAFC-4AC0-9AD4-087DB6A95DAB}" dt="2024-06-04T13:03:04.960" v="333" actId="20577"/>
          <ac:spMkLst>
            <pc:docMk/>
            <pc:sldMk cId="2124995889" sldId="551"/>
            <ac:spMk id="4" creationId="{00A022AD-CA16-0630-9745-7B8652CB2457}"/>
          </ac:spMkLst>
        </pc:spChg>
        <pc:spChg chg="add del mod">
          <ac:chgData name="Nelson, Kurtis" userId="a60c108f-612b-4ff0-9638-cea8759f289e" providerId="ADAL" clId="{D9A34D84-FAFC-4AC0-9AD4-087DB6A95DAB}" dt="2024-06-04T13:06:28.286" v="354"/>
          <ac:spMkLst>
            <pc:docMk/>
            <pc:sldMk cId="2124995889" sldId="551"/>
            <ac:spMk id="15" creationId="{FEE07321-5017-8A7D-A7D3-128AB70907E8}"/>
          </ac:spMkLst>
        </pc:spChg>
        <pc:spChg chg="add mod">
          <ac:chgData name="Nelson, Kurtis" userId="a60c108f-612b-4ff0-9638-cea8759f289e" providerId="ADAL" clId="{D9A34D84-FAFC-4AC0-9AD4-087DB6A95DAB}" dt="2024-06-04T18:39:43.493" v="715" actId="14100"/>
          <ac:spMkLst>
            <pc:docMk/>
            <pc:sldMk cId="2124995889" sldId="551"/>
            <ac:spMk id="16" creationId="{48A5DB9E-7391-7833-87B9-EA683491461C}"/>
          </ac:spMkLst>
        </pc:spChg>
        <pc:grpChg chg="del">
          <ac:chgData name="Nelson, Kurtis" userId="a60c108f-612b-4ff0-9638-cea8759f289e" providerId="ADAL" clId="{D9A34D84-FAFC-4AC0-9AD4-087DB6A95DAB}" dt="2024-06-04T12:56:17.025" v="157" actId="478"/>
          <ac:grpSpMkLst>
            <pc:docMk/>
            <pc:sldMk cId="2124995889" sldId="551"/>
            <ac:grpSpMk id="14" creationId="{3CDB1183-F5B3-4072-8ADB-0114BA008FA3}"/>
          </ac:grpSpMkLst>
        </pc:grpChg>
        <pc:picChg chg="add mod">
          <ac:chgData name="Nelson, Kurtis" userId="a60c108f-612b-4ff0-9638-cea8759f289e" providerId="ADAL" clId="{D9A34D84-FAFC-4AC0-9AD4-087DB6A95DAB}" dt="2024-06-04T18:39:58.573" v="716" actId="14100"/>
          <ac:picMkLst>
            <pc:docMk/>
            <pc:sldMk cId="2124995889" sldId="551"/>
            <ac:picMk id="5" creationId="{A5F941B4-B42C-DEFC-DC94-82B3E1584F23}"/>
          </ac:picMkLst>
        </pc:picChg>
        <pc:picChg chg="mod">
          <ac:chgData name="Nelson, Kurtis" userId="a60c108f-612b-4ff0-9638-cea8759f289e" providerId="ADAL" clId="{D9A34D84-FAFC-4AC0-9AD4-087DB6A95DAB}" dt="2024-06-04T18:40:11.915" v="758" actId="1037"/>
          <ac:picMkLst>
            <pc:docMk/>
            <pc:sldMk cId="2124995889" sldId="551"/>
            <ac:picMk id="6" creationId="{848899CE-651C-DF59-8E5D-B641DA046193}"/>
          </ac:picMkLst>
        </pc:picChg>
        <pc:picChg chg="mod">
          <ac:chgData name="Nelson, Kurtis" userId="a60c108f-612b-4ff0-9638-cea8759f289e" providerId="ADAL" clId="{D9A34D84-FAFC-4AC0-9AD4-087DB6A95DAB}" dt="2024-06-04T18:40:11.915" v="758" actId="1037"/>
          <ac:picMkLst>
            <pc:docMk/>
            <pc:sldMk cId="2124995889" sldId="551"/>
            <ac:picMk id="7" creationId="{B8BC2AA6-0D43-319F-1E6F-6C13B779ECE2}"/>
          </ac:picMkLst>
        </pc:picChg>
        <pc:picChg chg="mod">
          <ac:chgData name="Nelson, Kurtis" userId="a60c108f-612b-4ff0-9638-cea8759f289e" providerId="ADAL" clId="{D9A34D84-FAFC-4AC0-9AD4-087DB6A95DAB}" dt="2024-06-04T18:40:11.915" v="758" actId="1037"/>
          <ac:picMkLst>
            <pc:docMk/>
            <pc:sldMk cId="2124995889" sldId="551"/>
            <ac:picMk id="8" creationId="{E77725DF-26CD-B5E4-DEFC-BB72B9195146}"/>
          </ac:picMkLst>
        </pc:picChg>
        <pc:picChg chg="del">
          <ac:chgData name="Nelson, Kurtis" userId="a60c108f-612b-4ff0-9638-cea8759f289e" providerId="ADAL" clId="{D9A34D84-FAFC-4AC0-9AD4-087DB6A95DAB}" dt="2024-06-04T12:56:19.640" v="159" actId="478"/>
          <ac:picMkLst>
            <pc:docMk/>
            <pc:sldMk cId="2124995889" sldId="551"/>
            <ac:picMk id="11" creationId="{C22F95E4-2ED3-47E6-E243-271D5A26CBAB}"/>
          </ac:picMkLst>
        </pc:picChg>
        <pc:picChg chg="del">
          <ac:chgData name="Nelson, Kurtis" userId="a60c108f-612b-4ff0-9638-cea8759f289e" providerId="ADAL" clId="{D9A34D84-FAFC-4AC0-9AD4-087DB6A95DAB}" dt="2024-06-04T12:56:18.328" v="158" actId="478"/>
          <ac:picMkLst>
            <pc:docMk/>
            <pc:sldMk cId="2124995889" sldId="551"/>
            <ac:picMk id="13" creationId="{05BD27BA-368F-1603-A6C7-BC62497491DF}"/>
          </ac:picMkLst>
        </pc:picChg>
      </pc:sldChg>
      <pc:sldChg chg="addSp delSp modSp add mod setBg">
        <pc:chgData name="Nelson, Kurtis" userId="a60c108f-612b-4ff0-9638-cea8759f289e" providerId="ADAL" clId="{D9A34D84-FAFC-4AC0-9AD4-087DB6A95DAB}" dt="2024-06-04T18:58:30.331" v="1002" actId="1076"/>
        <pc:sldMkLst>
          <pc:docMk/>
          <pc:sldMk cId="1086252575" sldId="552"/>
        </pc:sldMkLst>
        <pc:spChg chg="mod">
          <ac:chgData name="Nelson, Kurtis" userId="a60c108f-612b-4ff0-9638-cea8759f289e" providerId="ADAL" clId="{D9A34D84-FAFC-4AC0-9AD4-087DB6A95DAB}" dt="2024-06-04T13:10:46.955" v="555" actId="1076"/>
          <ac:spMkLst>
            <pc:docMk/>
            <pc:sldMk cId="1086252575" sldId="552"/>
            <ac:spMk id="2" creationId="{3695291F-A85A-62E1-1549-1BECF0896A49}"/>
          </ac:spMkLst>
        </pc:spChg>
        <pc:spChg chg="mod">
          <ac:chgData name="Nelson, Kurtis" userId="a60c108f-612b-4ff0-9638-cea8759f289e" providerId="ADAL" clId="{D9A34D84-FAFC-4AC0-9AD4-087DB6A95DAB}" dt="2024-06-04T13:09:06.892" v="528" actId="14100"/>
          <ac:spMkLst>
            <pc:docMk/>
            <pc:sldMk cId="1086252575" sldId="552"/>
            <ac:spMk id="4" creationId="{00A022AD-CA16-0630-9745-7B8652CB2457}"/>
          </ac:spMkLst>
        </pc:spChg>
        <pc:spChg chg="mod">
          <ac:chgData name="Nelson, Kurtis" userId="a60c108f-612b-4ff0-9638-cea8759f289e" providerId="ADAL" clId="{D9A34D84-FAFC-4AC0-9AD4-087DB6A95DAB}" dt="2024-06-04T18:58:26.247" v="1001" actId="1076"/>
          <ac:spMkLst>
            <pc:docMk/>
            <pc:sldMk cId="1086252575" sldId="552"/>
            <ac:spMk id="16" creationId="{48A5DB9E-7391-7833-87B9-EA683491461C}"/>
          </ac:spMkLst>
        </pc:spChg>
        <pc:picChg chg="del">
          <ac:chgData name="Nelson, Kurtis" userId="a60c108f-612b-4ff0-9638-cea8759f289e" providerId="ADAL" clId="{D9A34D84-FAFC-4AC0-9AD4-087DB6A95DAB}" dt="2024-06-04T13:10:31.147" v="529" actId="478"/>
          <ac:picMkLst>
            <pc:docMk/>
            <pc:sldMk cId="1086252575" sldId="552"/>
            <ac:picMk id="5" creationId="{A5F941B4-B42C-DEFC-DC94-82B3E1584F23}"/>
          </ac:picMkLst>
        </pc:picChg>
        <pc:picChg chg="del">
          <ac:chgData name="Nelson, Kurtis" userId="a60c108f-612b-4ff0-9638-cea8759f289e" providerId="ADAL" clId="{D9A34D84-FAFC-4AC0-9AD4-087DB6A95DAB}" dt="2024-06-04T13:10:31.685" v="530" actId="478"/>
          <ac:picMkLst>
            <pc:docMk/>
            <pc:sldMk cId="1086252575" sldId="552"/>
            <ac:picMk id="6" creationId="{848899CE-651C-DF59-8E5D-B641DA046193}"/>
          </ac:picMkLst>
        </pc:picChg>
        <pc:picChg chg="del">
          <ac:chgData name="Nelson, Kurtis" userId="a60c108f-612b-4ff0-9638-cea8759f289e" providerId="ADAL" clId="{D9A34D84-FAFC-4AC0-9AD4-087DB6A95DAB}" dt="2024-06-04T13:10:33.519" v="531" actId="478"/>
          <ac:picMkLst>
            <pc:docMk/>
            <pc:sldMk cId="1086252575" sldId="552"/>
            <ac:picMk id="7" creationId="{B8BC2AA6-0D43-319F-1E6F-6C13B779ECE2}"/>
          </ac:picMkLst>
        </pc:picChg>
        <pc:picChg chg="del">
          <ac:chgData name="Nelson, Kurtis" userId="a60c108f-612b-4ff0-9638-cea8759f289e" providerId="ADAL" clId="{D9A34D84-FAFC-4AC0-9AD4-087DB6A95DAB}" dt="2024-06-04T13:10:33.888" v="532" actId="478"/>
          <ac:picMkLst>
            <pc:docMk/>
            <pc:sldMk cId="1086252575" sldId="552"/>
            <ac:picMk id="8" creationId="{E77725DF-26CD-B5E4-DEFC-BB72B9195146}"/>
          </ac:picMkLst>
        </pc:picChg>
        <pc:picChg chg="add mod">
          <ac:chgData name="Nelson, Kurtis" userId="a60c108f-612b-4ff0-9638-cea8759f289e" providerId="ADAL" clId="{D9A34D84-FAFC-4AC0-9AD4-087DB6A95DAB}" dt="2024-06-04T13:19:03.593" v="566" actId="14100"/>
          <ac:picMkLst>
            <pc:docMk/>
            <pc:sldMk cId="1086252575" sldId="552"/>
            <ac:picMk id="9" creationId="{61BEBA96-30C3-8FAE-C65D-FDECD4782D70}"/>
          </ac:picMkLst>
        </pc:picChg>
        <pc:picChg chg="add del mod">
          <ac:chgData name="Nelson, Kurtis" userId="a60c108f-612b-4ff0-9638-cea8759f289e" providerId="ADAL" clId="{D9A34D84-FAFC-4AC0-9AD4-087DB6A95DAB}" dt="2024-06-04T13:12:05.596" v="561" actId="478"/>
          <ac:picMkLst>
            <pc:docMk/>
            <pc:sldMk cId="1086252575" sldId="552"/>
            <ac:picMk id="11" creationId="{800D6ED6-60E4-3C73-A695-094774F5524F}"/>
          </ac:picMkLst>
        </pc:picChg>
        <pc:picChg chg="add mod">
          <ac:chgData name="Nelson, Kurtis" userId="a60c108f-612b-4ff0-9638-cea8759f289e" providerId="ADAL" clId="{D9A34D84-FAFC-4AC0-9AD4-087DB6A95DAB}" dt="2024-06-04T18:39:19.909" v="713" actId="208"/>
          <ac:picMkLst>
            <pc:docMk/>
            <pc:sldMk cId="1086252575" sldId="552"/>
            <ac:picMk id="13" creationId="{89B7AB33-0A5D-B3DB-45CB-C0D5E582C3D1}"/>
          </ac:picMkLst>
        </pc:picChg>
        <pc:picChg chg="add del mod">
          <ac:chgData name="Nelson, Kurtis" userId="a60c108f-612b-4ff0-9638-cea8759f289e" providerId="ADAL" clId="{D9A34D84-FAFC-4AC0-9AD4-087DB6A95DAB}" dt="2024-06-04T18:57:49.096" v="995" actId="478"/>
          <ac:picMkLst>
            <pc:docMk/>
            <pc:sldMk cId="1086252575" sldId="552"/>
            <ac:picMk id="15" creationId="{2D87832F-5054-19D7-745A-EAA97EC0B4BF}"/>
          </ac:picMkLst>
        </pc:picChg>
        <pc:picChg chg="add mod">
          <ac:chgData name="Nelson, Kurtis" userId="a60c108f-612b-4ff0-9638-cea8759f289e" providerId="ADAL" clId="{D9A34D84-FAFC-4AC0-9AD4-087DB6A95DAB}" dt="2024-06-04T18:58:30.331" v="1002" actId="1076"/>
          <ac:picMkLst>
            <pc:docMk/>
            <pc:sldMk cId="1086252575" sldId="552"/>
            <ac:picMk id="18" creationId="{4FFEE83B-D2F8-CFDC-7946-3F6293B4B0DF}"/>
          </ac:picMkLst>
        </pc:picChg>
      </pc:sldChg>
      <pc:sldChg chg="addSp delSp modSp add mod">
        <pc:chgData name="Nelson, Kurtis" userId="a60c108f-612b-4ff0-9638-cea8759f289e" providerId="ADAL" clId="{D9A34D84-FAFC-4AC0-9AD4-087DB6A95DAB}" dt="2024-06-04T18:58:52.986" v="1006"/>
        <pc:sldMkLst>
          <pc:docMk/>
          <pc:sldMk cId="3803192930" sldId="553"/>
        </pc:sldMkLst>
        <pc:spChg chg="mod">
          <ac:chgData name="Nelson, Kurtis" userId="a60c108f-612b-4ff0-9638-cea8759f289e" providerId="ADAL" clId="{D9A34D84-FAFC-4AC0-9AD4-087DB6A95DAB}" dt="2024-06-04T18:38:40.173" v="708" actId="6549"/>
          <ac:spMkLst>
            <pc:docMk/>
            <pc:sldMk cId="3803192930" sldId="553"/>
            <ac:spMk id="4" creationId="{00A022AD-CA16-0630-9745-7B8652CB2457}"/>
          </ac:spMkLst>
        </pc:spChg>
        <pc:spChg chg="add del mod">
          <ac:chgData name="Nelson, Kurtis" userId="a60c108f-612b-4ff0-9638-cea8759f289e" providerId="ADAL" clId="{D9A34D84-FAFC-4AC0-9AD4-087DB6A95DAB}" dt="2024-06-04T18:58:51.489" v="1005" actId="21"/>
          <ac:spMkLst>
            <pc:docMk/>
            <pc:sldMk cId="3803192930" sldId="553"/>
            <ac:spMk id="8" creationId="{3E06CE0B-9239-286E-8667-079A6325DE94}"/>
          </ac:spMkLst>
        </pc:spChg>
        <pc:spChg chg="add mod">
          <ac:chgData name="Nelson, Kurtis" userId="a60c108f-612b-4ff0-9638-cea8759f289e" providerId="ADAL" clId="{D9A34D84-FAFC-4AC0-9AD4-087DB6A95DAB}" dt="2024-06-04T18:58:52.986" v="1006"/>
          <ac:spMkLst>
            <pc:docMk/>
            <pc:sldMk cId="3803192930" sldId="553"/>
            <ac:spMk id="10" creationId="{4616CF6F-A3DE-1BEF-3BEA-42AE6725F7E3}"/>
          </ac:spMkLst>
        </pc:spChg>
        <pc:spChg chg="del mod">
          <ac:chgData name="Nelson, Kurtis" userId="a60c108f-612b-4ff0-9638-cea8759f289e" providerId="ADAL" clId="{D9A34D84-FAFC-4AC0-9AD4-087DB6A95DAB}" dt="2024-06-04T18:38:44.829" v="709" actId="478"/>
          <ac:spMkLst>
            <pc:docMk/>
            <pc:sldMk cId="3803192930" sldId="553"/>
            <ac:spMk id="16" creationId="{48A5DB9E-7391-7833-87B9-EA683491461C}"/>
          </ac:spMkLst>
        </pc:spChg>
        <pc:picChg chg="add mod modCrop">
          <ac:chgData name="Nelson, Kurtis" userId="a60c108f-612b-4ff0-9638-cea8759f289e" providerId="ADAL" clId="{D9A34D84-FAFC-4AC0-9AD4-087DB6A95DAB}" dt="2024-06-04T13:24:49.170" v="660" actId="14100"/>
          <ac:picMkLst>
            <pc:docMk/>
            <pc:sldMk cId="3803192930" sldId="553"/>
            <ac:picMk id="5" creationId="{DC33A8B0-55A2-A6CF-E9A3-211A39AA8E7F}"/>
          </ac:picMkLst>
        </pc:picChg>
        <pc:picChg chg="add mod modCrop">
          <ac:chgData name="Nelson, Kurtis" userId="a60c108f-612b-4ff0-9638-cea8759f289e" providerId="ADAL" clId="{D9A34D84-FAFC-4AC0-9AD4-087DB6A95DAB}" dt="2024-06-04T13:24:54.459" v="662" actId="14100"/>
          <ac:picMkLst>
            <pc:docMk/>
            <pc:sldMk cId="3803192930" sldId="553"/>
            <ac:picMk id="7" creationId="{AFF4DA99-85A6-F98A-0947-1AEE8A6C8C60}"/>
          </ac:picMkLst>
        </pc:picChg>
        <pc:picChg chg="del">
          <ac:chgData name="Nelson, Kurtis" userId="a60c108f-612b-4ff0-9638-cea8759f289e" providerId="ADAL" clId="{D9A34D84-FAFC-4AC0-9AD4-087DB6A95DAB}" dt="2024-06-04T13:23:36.880" v="646" actId="478"/>
          <ac:picMkLst>
            <pc:docMk/>
            <pc:sldMk cId="3803192930" sldId="553"/>
            <ac:picMk id="9" creationId="{61BEBA96-30C3-8FAE-C65D-FDECD4782D70}"/>
          </ac:picMkLst>
        </pc:picChg>
        <pc:picChg chg="del">
          <ac:chgData name="Nelson, Kurtis" userId="a60c108f-612b-4ff0-9638-cea8759f289e" providerId="ADAL" clId="{D9A34D84-FAFC-4AC0-9AD4-087DB6A95DAB}" dt="2024-06-04T13:23:37.544" v="647" actId="478"/>
          <ac:picMkLst>
            <pc:docMk/>
            <pc:sldMk cId="3803192930" sldId="553"/>
            <ac:picMk id="13" creationId="{89B7AB33-0A5D-B3DB-45CB-C0D5E582C3D1}"/>
          </ac:picMkLst>
        </pc:picChg>
      </pc:sldChg>
      <pc:sldChg chg="addSp delSp modSp add mod">
        <pc:chgData name="Nelson, Kurtis" userId="a60c108f-612b-4ff0-9638-cea8759f289e" providerId="ADAL" clId="{D9A34D84-FAFC-4AC0-9AD4-087DB6A95DAB}" dt="2024-06-04T18:58:55.968" v="1008"/>
        <pc:sldMkLst>
          <pc:docMk/>
          <pc:sldMk cId="605299743" sldId="554"/>
        </pc:sldMkLst>
        <pc:spChg chg="mod">
          <ac:chgData name="Nelson, Kurtis" userId="a60c108f-612b-4ff0-9638-cea8759f289e" providerId="ADAL" clId="{D9A34D84-FAFC-4AC0-9AD4-087DB6A95DAB}" dt="2024-06-04T18:38:58.386" v="712" actId="20577"/>
          <ac:spMkLst>
            <pc:docMk/>
            <pc:sldMk cId="605299743" sldId="554"/>
            <ac:spMk id="4" creationId="{00A022AD-CA16-0630-9745-7B8652CB2457}"/>
          </ac:spMkLst>
        </pc:spChg>
        <pc:spChg chg="add mod">
          <ac:chgData name="Nelson, Kurtis" userId="a60c108f-612b-4ff0-9638-cea8759f289e" providerId="ADAL" clId="{D9A34D84-FAFC-4AC0-9AD4-087DB6A95DAB}" dt="2024-06-04T18:58:55.968" v="1008"/>
          <ac:spMkLst>
            <pc:docMk/>
            <pc:sldMk cId="605299743" sldId="554"/>
            <ac:spMk id="8" creationId="{82B5EC69-09FB-2A3C-6AA3-C6D04B7FF414}"/>
          </ac:spMkLst>
        </pc:spChg>
        <pc:spChg chg="del mod">
          <ac:chgData name="Nelson, Kurtis" userId="a60c108f-612b-4ff0-9638-cea8759f289e" providerId="ADAL" clId="{D9A34D84-FAFC-4AC0-9AD4-087DB6A95DAB}" dt="2024-06-04T18:58:55.714" v="1007" actId="478"/>
          <ac:spMkLst>
            <pc:docMk/>
            <pc:sldMk cId="605299743" sldId="554"/>
            <ac:spMk id="16" creationId="{48A5DB9E-7391-7833-87B9-EA683491461C}"/>
          </ac:spMkLst>
        </pc:spChg>
        <pc:picChg chg="del">
          <ac:chgData name="Nelson, Kurtis" userId="a60c108f-612b-4ff0-9638-cea8759f289e" providerId="ADAL" clId="{D9A34D84-FAFC-4AC0-9AD4-087DB6A95DAB}" dt="2024-06-04T18:36:04.346" v="668" actId="478"/>
          <ac:picMkLst>
            <pc:docMk/>
            <pc:sldMk cId="605299743" sldId="554"/>
            <ac:picMk id="5" creationId="{DC33A8B0-55A2-A6CF-E9A3-211A39AA8E7F}"/>
          </ac:picMkLst>
        </pc:picChg>
        <pc:picChg chg="add mod">
          <ac:chgData name="Nelson, Kurtis" userId="a60c108f-612b-4ff0-9638-cea8759f289e" providerId="ADAL" clId="{D9A34D84-FAFC-4AC0-9AD4-087DB6A95DAB}" dt="2024-06-04T18:36:49.709" v="672" actId="14100"/>
          <ac:picMkLst>
            <pc:docMk/>
            <pc:sldMk cId="605299743" sldId="554"/>
            <ac:picMk id="6" creationId="{9F762075-F47B-119E-8B86-1A47D29BFC45}"/>
          </ac:picMkLst>
        </pc:picChg>
        <pc:picChg chg="del">
          <ac:chgData name="Nelson, Kurtis" userId="a60c108f-612b-4ff0-9638-cea8759f289e" providerId="ADAL" clId="{D9A34D84-FAFC-4AC0-9AD4-087DB6A95DAB}" dt="2024-06-04T18:36:04.836" v="669" actId="478"/>
          <ac:picMkLst>
            <pc:docMk/>
            <pc:sldMk cId="605299743" sldId="554"/>
            <ac:picMk id="7" creationId="{AFF4DA99-85A6-F98A-0947-1AEE8A6C8C60}"/>
          </ac:picMkLst>
        </pc:picChg>
      </pc:sldChg>
      <pc:sldChg chg="addSp delSp modSp add mod">
        <pc:chgData name="Nelson, Kurtis" userId="a60c108f-612b-4ff0-9638-cea8759f289e" providerId="ADAL" clId="{D9A34D84-FAFC-4AC0-9AD4-087DB6A95DAB}" dt="2024-06-04T19:01:38.447" v="1033" actId="14100"/>
        <pc:sldMkLst>
          <pc:docMk/>
          <pc:sldMk cId="3780645132" sldId="555"/>
        </pc:sldMkLst>
        <pc:spChg chg="del">
          <ac:chgData name="Nelson, Kurtis" userId="a60c108f-612b-4ff0-9638-cea8759f289e" providerId="ADAL" clId="{D9A34D84-FAFC-4AC0-9AD4-087DB6A95DAB}" dt="2024-06-04T19:00:53.298" v="1013" actId="478"/>
          <ac:spMkLst>
            <pc:docMk/>
            <pc:sldMk cId="3780645132" sldId="555"/>
            <ac:spMk id="4" creationId="{00A022AD-CA16-0630-9745-7B8652CB2457}"/>
          </ac:spMkLst>
        </pc:spChg>
        <pc:spChg chg="mod">
          <ac:chgData name="Nelson, Kurtis" userId="a60c108f-612b-4ff0-9638-cea8759f289e" providerId="ADAL" clId="{D9A34D84-FAFC-4AC0-9AD4-087DB6A95DAB}" dt="2024-06-04T19:01:32.511" v="1032" actId="1035"/>
          <ac:spMkLst>
            <pc:docMk/>
            <pc:sldMk cId="3780645132" sldId="555"/>
            <ac:spMk id="8" creationId="{82B5EC69-09FB-2A3C-6AA3-C6D04B7FF414}"/>
          </ac:spMkLst>
        </pc:spChg>
        <pc:picChg chg="add mod">
          <ac:chgData name="Nelson, Kurtis" userId="a60c108f-612b-4ff0-9638-cea8759f289e" providerId="ADAL" clId="{D9A34D84-FAFC-4AC0-9AD4-087DB6A95DAB}" dt="2024-06-04T19:01:38.447" v="1033" actId="14100"/>
          <ac:picMkLst>
            <pc:docMk/>
            <pc:sldMk cId="3780645132" sldId="555"/>
            <ac:picMk id="5" creationId="{348400CA-2F8C-C471-6CAA-6887FEE1D1CB}"/>
          </ac:picMkLst>
        </pc:picChg>
        <pc:picChg chg="del">
          <ac:chgData name="Nelson, Kurtis" userId="a60c108f-612b-4ff0-9638-cea8759f289e" providerId="ADAL" clId="{D9A34D84-FAFC-4AC0-9AD4-087DB6A95DAB}" dt="2024-06-04T19:00:46.424" v="1010" actId="478"/>
          <ac:picMkLst>
            <pc:docMk/>
            <pc:sldMk cId="3780645132" sldId="555"/>
            <ac:picMk id="6" creationId="{9F762075-F47B-119E-8B86-1A47D29BFC45}"/>
          </ac:picMkLst>
        </pc:picChg>
      </pc:sldChg>
      <pc:sldChg chg="new del">
        <pc:chgData name="Nelson, Kurtis" userId="a60c108f-612b-4ff0-9638-cea8759f289e" providerId="ADAL" clId="{D9A34D84-FAFC-4AC0-9AD4-087DB6A95DAB}" dt="2024-06-04T18:38:15.922" v="706" actId="2696"/>
        <pc:sldMkLst>
          <pc:docMk/>
          <pc:sldMk cId="4099575457" sldId="555"/>
        </pc:sldMkLst>
      </pc:sldChg>
      <pc:sldChg chg="addSp delSp modSp new mod">
        <pc:chgData name="Nelson, Kurtis" userId="a60c108f-612b-4ff0-9638-cea8759f289e" providerId="ADAL" clId="{D9A34D84-FAFC-4AC0-9AD4-087DB6A95DAB}" dt="2024-06-04T19:10:19.253" v="1087" actId="20577"/>
        <pc:sldMkLst>
          <pc:docMk/>
          <pc:sldMk cId="1601315956" sldId="556"/>
        </pc:sldMkLst>
        <pc:spChg chg="mod">
          <ac:chgData name="Nelson, Kurtis" userId="a60c108f-612b-4ff0-9638-cea8759f289e" providerId="ADAL" clId="{D9A34D84-FAFC-4AC0-9AD4-087DB6A95DAB}" dt="2024-06-04T19:10:19.253" v="1087" actId="20577"/>
          <ac:spMkLst>
            <pc:docMk/>
            <pc:sldMk cId="1601315956" sldId="556"/>
            <ac:spMk id="2" creationId="{9861D0DA-6624-5B70-A92A-E38A5219DFB7}"/>
          </ac:spMkLst>
        </pc:spChg>
        <pc:spChg chg="del">
          <ac:chgData name="Nelson, Kurtis" userId="a60c108f-612b-4ff0-9638-cea8759f289e" providerId="ADAL" clId="{D9A34D84-FAFC-4AC0-9AD4-087DB6A95DAB}" dt="2024-06-04T19:09:29.369" v="1044" actId="478"/>
          <ac:spMkLst>
            <pc:docMk/>
            <pc:sldMk cId="1601315956" sldId="556"/>
            <ac:spMk id="3" creationId="{666511D0-5057-221F-4D8F-9C26E4BED6FA}"/>
          </ac:spMkLst>
        </pc:spChg>
        <pc:picChg chg="add mod">
          <ac:chgData name="Nelson, Kurtis" userId="a60c108f-612b-4ff0-9638-cea8759f289e" providerId="ADAL" clId="{D9A34D84-FAFC-4AC0-9AD4-087DB6A95DAB}" dt="2024-06-04T19:10:08.113" v="1063" actId="1036"/>
          <ac:picMkLst>
            <pc:docMk/>
            <pc:sldMk cId="1601315956" sldId="556"/>
            <ac:picMk id="5" creationId="{24C3FF0D-AE8E-E35F-549D-2657E2E5348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C9B5CB0-5EDF-4BDD-8F18-CC07F651501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58" tIns="46579" rIns="93158" bIns="46579" numCol="1" anchor="t" anchorCtr="0" compatLnSpc="1">
            <a:prstTxWarp prst="textNoShape">
              <a:avLst/>
            </a:prstTxWarp>
          </a:bodyPr>
          <a:lstStyle>
            <a:lvl1pPr defTabSz="931786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D46D00B-3645-489D-A441-209E1BD9B2E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58" tIns="46579" rIns="93158" bIns="46579" numCol="1" anchor="t" anchorCtr="0" compatLnSpc="1">
            <a:prstTxWarp prst="textNoShape">
              <a:avLst/>
            </a:prstTxWarp>
          </a:bodyPr>
          <a:lstStyle>
            <a:lvl1pPr algn="r" defTabSz="931786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181A5002-4C95-4984-B3C1-D5AD4B33F66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58" tIns="46579" rIns="93158" bIns="46579" numCol="1" anchor="b" anchorCtr="0" compatLnSpc="1">
            <a:prstTxWarp prst="textNoShape">
              <a:avLst/>
            </a:prstTxWarp>
          </a:bodyPr>
          <a:lstStyle>
            <a:lvl1pPr defTabSz="931786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C1C2E13B-5754-4091-A949-D44E2A7B3F2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58" tIns="46579" rIns="93158" bIns="465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/>
            </a:lvl1pPr>
          </a:lstStyle>
          <a:p>
            <a:pPr>
              <a:defRPr/>
            </a:pPr>
            <a:fld id="{295532C4-63E3-494F-9217-2FF906B2E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15C665F-88F3-40C9-9887-3AF6F96AAA8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58" tIns="46579" rIns="93158" bIns="46579" numCol="1" anchor="t" anchorCtr="0" compatLnSpc="1">
            <a:prstTxWarp prst="textNoShape">
              <a:avLst/>
            </a:prstTxWarp>
          </a:bodyPr>
          <a:lstStyle>
            <a:lvl1pPr defTabSz="931786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9BC48EC-8F56-4A3D-9E2E-904B242F4E6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58" tIns="46579" rIns="93158" bIns="46579" numCol="1" anchor="t" anchorCtr="0" compatLnSpc="1">
            <a:prstTxWarp prst="textNoShape">
              <a:avLst/>
            </a:prstTxWarp>
          </a:bodyPr>
          <a:lstStyle>
            <a:lvl1pPr algn="r" defTabSz="931786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0A0026A-49A6-43A5-99C6-B4D67D99C8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0614B542-7A35-49BC-98F1-B5857F07734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58" tIns="46579" rIns="93158" bIns="465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9C14639A-A628-4CD6-B086-AD10E600619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58" tIns="46579" rIns="93158" bIns="46579" numCol="1" anchor="b" anchorCtr="0" compatLnSpc="1">
            <a:prstTxWarp prst="textNoShape">
              <a:avLst/>
            </a:prstTxWarp>
          </a:bodyPr>
          <a:lstStyle>
            <a:lvl1pPr defTabSz="931786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>
            <a:extLst>
              <a:ext uri="{FF2B5EF4-FFF2-40B4-BE49-F238E27FC236}">
                <a16:creationId xmlns:a16="http://schemas.microsoft.com/office/drawing/2014/main" id="{B047A0D2-BA85-4BF1-A092-1514C33FAA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58" tIns="46579" rIns="93158" bIns="465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/>
            </a:lvl1pPr>
          </a:lstStyle>
          <a:p>
            <a:pPr>
              <a:defRPr/>
            </a:pPr>
            <a:fld id="{39711553-0C5B-4BA2-8670-DF68066C5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eography PPT banner">
            <a:extLst>
              <a:ext uri="{FF2B5EF4-FFF2-40B4-BE49-F238E27FC236}">
                <a16:creationId xmlns:a16="http://schemas.microsoft.com/office/drawing/2014/main" id="{C8179FFB-7DBD-4F35-9FAA-C4C872AF5E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5"/>
            <a:ext cx="91440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VisID for Geography PPT">
            <a:extLst>
              <a:ext uri="{FF2B5EF4-FFF2-40B4-BE49-F238E27FC236}">
                <a16:creationId xmlns:a16="http://schemas.microsoft.com/office/drawing/2014/main" id="{9BBEF3D8-84F0-4DB4-977A-9514E4A2D5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9" y="434977"/>
            <a:ext cx="209232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540BE5-6411-4E4C-A6FC-D0BB316631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800" y="6080126"/>
            <a:ext cx="2035814" cy="397545"/>
          </a:xfrm>
          <a:prstGeom prst="rect">
            <a:avLst/>
          </a:prstGeom>
          <a:noFill/>
          <a:ln>
            <a:noFill/>
          </a:ln>
        </p:spPr>
        <p:txBody>
          <a:bodyPr wrap="none" lIns="88900" tIns="44450" rIns="88900" bIns="44450">
            <a:spAutoFit/>
          </a:bodyPr>
          <a:lstStyle>
            <a:lvl1pPr defTabSz="885825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85825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85825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85825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85825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000" b="1"/>
              <a:t>U.S. Department of the Interior</a:t>
            </a:r>
          </a:p>
          <a:p>
            <a:pPr>
              <a:defRPr/>
            </a:pPr>
            <a:r>
              <a:rPr lang="en-US" altLang="en-US" sz="1000" b="1"/>
              <a:t>U.S. Geological Survey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125" y="1965327"/>
            <a:ext cx="8229600" cy="1470025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237038"/>
            <a:ext cx="8229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533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795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345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43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73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65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682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63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54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63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28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3C847AF-B04A-4EE6-BEB7-18B94A204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6E976A1-9DFB-411D-9C09-F70EAEBC3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7" descr="Geography PPT banner">
            <a:extLst>
              <a:ext uri="{FF2B5EF4-FFF2-40B4-BE49-F238E27FC236}">
                <a16:creationId xmlns:a16="http://schemas.microsoft.com/office/drawing/2014/main" id="{4C5B6BEB-04A4-4710-9365-602ABD3C8C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7938"/>
            <a:ext cx="9144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8" descr="ident-small_4_onscreen_png">
            <a:extLst>
              <a:ext uri="{FF2B5EF4-FFF2-40B4-BE49-F238E27FC236}">
                <a16:creationId xmlns:a16="http://schemas.microsoft.com/office/drawing/2014/main" id="{80671E31-D419-426E-BE87-1795C222B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76250" y="6483350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0">
            <a:extLst>
              <a:ext uri="{FF2B5EF4-FFF2-40B4-BE49-F238E27FC236}">
                <a16:creationId xmlns:a16="http://schemas.microsoft.com/office/drawing/2014/main" id="{AEBA4058-231A-4D6A-B774-60C057E03E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04276" y="6110290"/>
            <a:ext cx="341760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1E2B9A7B-E501-4445-9562-B2426CE79D0A}" type="slidenum">
              <a:rPr lang="en-US" altLang="en-US" sz="1000" b="1" smtClean="0"/>
              <a:pPr>
                <a:defRPr/>
              </a:pPr>
              <a:t>‹#›</a:t>
            </a:fld>
            <a:endParaRPr lang="en-US" altLang="en-US" sz="1000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MS PGothic" panose="020B0600070205080204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MS PGothic" panose="020B0600070205080204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MS PGothic" panose="020B0600070205080204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C9F4164-1429-42DF-B6C5-ECBBD1CB51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5125" y="1235075"/>
            <a:ext cx="8229600" cy="2743200"/>
          </a:xfrm>
        </p:spPr>
        <p:txBody>
          <a:bodyPr/>
          <a:lstStyle/>
          <a:p>
            <a:pPr eaLnBrk="1" hangingPunct="1"/>
            <a:br>
              <a:rPr lang="en-US" altLang="en-US" sz="2000" dirty="0"/>
            </a:br>
            <a:br>
              <a:rPr lang="en-US" altLang="en-US" dirty="0"/>
            </a:br>
            <a:r>
              <a:rPr lang="en-US" altLang="en-US" dirty="0"/>
              <a:t>USGS Data and Tools for Wildfire Preparedness, Response, and Recovery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0241395D-618D-43B6-9EEB-BDB5AE50163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9413" y="3429000"/>
            <a:ext cx="8229600" cy="1752600"/>
          </a:xfrm>
        </p:spPr>
        <p:txBody>
          <a:bodyPr/>
          <a:lstStyle/>
          <a:p>
            <a:r>
              <a:rPr lang="en-US" altLang="en-US" sz="2000" dirty="0"/>
              <a:t>Kurtis Nelson</a:t>
            </a:r>
          </a:p>
          <a:p>
            <a:r>
              <a:rPr lang="en-US" altLang="en-US" sz="2000" dirty="0"/>
              <a:t>USGS Earth Resources Observation and Science Center</a:t>
            </a:r>
            <a:endParaRPr lang="en-US" altLang="en-US" sz="1600" dirty="0"/>
          </a:p>
          <a:p>
            <a:r>
              <a:rPr lang="en-US" altLang="en-US" sz="2000" dirty="0"/>
              <a:t>Sioux Falls, SD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5291F-A85A-62E1-1549-1BECF089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2" y="274638"/>
            <a:ext cx="8229600" cy="1143000"/>
          </a:xfrm>
        </p:spPr>
        <p:txBody>
          <a:bodyPr/>
          <a:lstStyle/>
          <a:p>
            <a:r>
              <a:rPr lang="en-US" dirty="0"/>
              <a:t>After a Fire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022AD-CA16-0630-9745-7B8652CB2457}"/>
              </a:ext>
            </a:extLst>
          </p:cNvPr>
          <p:cNvSpPr txBox="1"/>
          <p:nvPr/>
        </p:nvSpPr>
        <p:spPr>
          <a:xfrm>
            <a:off x="188552" y="1094231"/>
            <a:ext cx="504915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/>
              <a:t>Monitoring Trends in Burn Severity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Historical fire perimeters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Burn severity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All large fires in US, 1984-present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A5DB9E-7391-7833-87B9-EA683491461C}"/>
              </a:ext>
            </a:extLst>
          </p:cNvPr>
          <p:cNvSpPr txBox="1"/>
          <p:nvPr/>
        </p:nvSpPr>
        <p:spPr>
          <a:xfrm>
            <a:off x="5974681" y="936991"/>
            <a:ext cx="264040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rgbClr val="EEFFB7"/>
                </a:solidFill>
              </a:rPr>
              <a:t>https://www.mtbs.gov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BEBA96-30C3-8FAE-C65D-FDECD478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984" y="2855259"/>
            <a:ext cx="5431015" cy="3627402"/>
          </a:xfrm>
          <a:prstGeom prst="rect">
            <a:avLst/>
          </a:prstGeom>
        </p:spPr>
      </p:pic>
      <p:pic>
        <p:nvPicPr>
          <p:cNvPr id="13" name="Picture 12" descr="Timeline&#10;&#10;Description automatically generated">
            <a:extLst>
              <a:ext uri="{FF2B5EF4-FFF2-40B4-BE49-F238E27FC236}">
                <a16:creationId xmlns:a16="http://schemas.microsoft.com/office/drawing/2014/main" id="{89B7AB33-0A5D-B3DB-45CB-C0D5E582C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5" y="2855259"/>
            <a:ext cx="3579077" cy="2804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FEE83B-D2F8-CFDC-7946-3F6293B4B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353" y="1648345"/>
            <a:ext cx="2113055" cy="9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5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5291F-A85A-62E1-1549-1BECF089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2" y="274638"/>
            <a:ext cx="8229600" cy="1143000"/>
          </a:xfrm>
        </p:spPr>
        <p:txBody>
          <a:bodyPr/>
          <a:lstStyle/>
          <a:p>
            <a:r>
              <a:rPr lang="en-US" dirty="0"/>
              <a:t>After a Fire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022AD-CA16-0630-9745-7B8652CB2457}"/>
              </a:ext>
            </a:extLst>
          </p:cNvPr>
          <p:cNvSpPr txBox="1"/>
          <p:nvPr/>
        </p:nvSpPr>
        <p:spPr>
          <a:xfrm>
            <a:off x="188552" y="1094231"/>
            <a:ext cx="462549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/>
              <a:t>Burn Severity Portal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Interagency collaboration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Access to multiple fire mapping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3A8B0-55A2-A6CF-E9A3-211A39AA8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0"/>
          <a:stretch/>
        </p:blipFill>
        <p:spPr>
          <a:xfrm>
            <a:off x="133434" y="2474564"/>
            <a:ext cx="4196520" cy="3815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4DA99-85A6-F98A-0947-1AEE8A6C8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11"/>
          <a:stretch/>
        </p:blipFill>
        <p:spPr>
          <a:xfrm>
            <a:off x="4437530" y="2466451"/>
            <a:ext cx="4196521" cy="3824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16CF6F-A3DE-1BEF-3BEA-42AE6725F7E3}"/>
              </a:ext>
            </a:extLst>
          </p:cNvPr>
          <p:cNvSpPr txBox="1"/>
          <p:nvPr/>
        </p:nvSpPr>
        <p:spPr>
          <a:xfrm>
            <a:off x="5136483" y="1317489"/>
            <a:ext cx="3675529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rgbClr val="EEFFB7"/>
                </a:solidFill>
              </a:rPr>
              <a:t>https://burnseverity.cr.usgs.gov</a:t>
            </a:r>
          </a:p>
        </p:txBody>
      </p:sp>
    </p:spTree>
    <p:extLst>
      <p:ext uri="{BB962C8B-B14F-4D97-AF65-F5344CB8AC3E}">
        <p14:creationId xmlns:p14="http://schemas.microsoft.com/office/powerpoint/2010/main" val="3803192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5291F-A85A-62E1-1549-1BECF089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2" y="274638"/>
            <a:ext cx="8229600" cy="1143000"/>
          </a:xfrm>
        </p:spPr>
        <p:txBody>
          <a:bodyPr/>
          <a:lstStyle/>
          <a:p>
            <a:r>
              <a:rPr lang="en-US" dirty="0"/>
              <a:t>After a Fire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022AD-CA16-0630-9745-7B8652CB2457}"/>
              </a:ext>
            </a:extLst>
          </p:cNvPr>
          <p:cNvSpPr txBox="1"/>
          <p:nvPr/>
        </p:nvSpPr>
        <p:spPr>
          <a:xfrm>
            <a:off x="188552" y="1094231"/>
            <a:ext cx="461653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/>
              <a:t>Burn Severity Portal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Interagency collaboration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Access to multiple fire mapping programs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762075-F47B-119E-8B86-1A47D29BF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35" y="2659924"/>
            <a:ext cx="8613726" cy="3103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B5EC69-09FB-2A3C-6AA3-C6D04B7FF414}"/>
              </a:ext>
            </a:extLst>
          </p:cNvPr>
          <p:cNvSpPr txBox="1"/>
          <p:nvPr/>
        </p:nvSpPr>
        <p:spPr>
          <a:xfrm>
            <a:off x="5136483" y="1317489"/>
            <a:ext cx="3675529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rgbClr val="EEFFB7"/>
                </a:solidFill>
              </a:rPr>
              <a:t>https://burnseverity.cr.usgs.gov</a:t>
            </a:r>
          </a:p>
        </p:txBody>
      </p:sp>
    </p:spTree>
    <p:extLst>
      <p:ext uri="{BB962C8B-B14F-4D97-AF65-F5344CB8AC3E}">
        <p14:creationId xmlns:p14="http://schemas.microsoft.com/office/powerpoint/2010/main" val="605299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5291F-A85A-62E1-1549-1BECF089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2" y="274638"/>
            <a:ext cx="8229600" cy="1143000"/>
          </a:xfrm>
        </p:spPr>
        <p:txBody>
          <a:bodyPr/>
          <a:lstStyle/>
          <a:p>
            <a:r>
              <a:rPr lang="en-US" dirty="0"/>
              <a:t>After a Fire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5EC69-09FB-2A3C-6AA3-C6D04B7FF414}"/>
              </a:ext>
            </a:extLst>
          </p:cNvPr>
          <p:cNvSpPr txBox="1"/>
          <p:nvPr/>
        </p:nvSpPr>
        <p:spPr>
          <a:xfrm>
            <a:off x="4240600" y="994757"/>
            <a:ext cx="4517918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rgbClr val="EEFFB7"/>
                </a:solidFill>
              </a:rPr>
              <a:t>https://mtbs.gov/qgis-fire-mapping-tool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400CA-2F8C-C471-6CAA-6887FEE1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33" y="1515035"/>
            <a:ext cx="7872707" cy="460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45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1D0DA-6624-5B70-A92A-E38A5219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– knelson@usgs.gov</a:t>
            </a:r>
          </a:p>
        </p:txBody>
      </p:sp>
      <p:pic>
        <p:nvPicPr>
          <p:cNvPr id="5" name="Picture 4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24C3FF0D-AE8E-E35F-549D-2657E2E5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5318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1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5541BE7-D1F3-41E4-8C15-48512EA2E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USGS EROS Wildland Fire Science Team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8972ED7B-62D8-488B-9F20-14F16BA023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22293"/>
            <a:ext cx="8229600" cy="4525963"/>
          </a:xfrm>
        </p:spPr>
        <p:txBody>
          <a:bodyPr/>
          <a:lstStyle/>
          <a:p>
            <a:r>
              <a:rPr lang="en-US" altLang="en-US" dirty="0"/>
              <a:t>Birgit Peterson – Geographer</a:t>
            </a:r>
          </a:p>
          <a:p>
            <a:pPr lvl="1"/>
            <a:r>
              <a:rPr lang="en-US" altLang="en-US" dirty="0"/>
              <a:t>PI, lidar, fuels research, fire response</a:t>
            </a:r>
          </a:p>
          <a:p>
            <a:r>
              <a:rPr lang="en-US" altLang="en-US" dirty="0"/>
              <a:t>Kurtis Nelson – Physical Scientist</a:t>
            </a:r>
          </a:p>
          <a:p>
            <a:pPr lvl="1"/>
            <a:r>
              <a:rPr lang="en-US" altLang="en-US" dirty="0"/>
              <a:t>Burn severity, fuels research, fire danger, fire response</a:t>
            </a:r>
          </a:p>
          <a:p>
            <a:r>
              <a:rPr lang="en-US" altLang="en-US" dirty="0"/>
              <a:t>Jennifer Rover – Geographer</a:t>
            </a:r>
          </a:p>
          <a:p>
            <a:pPr lvl="1"/>
            <a:r>
              <a:rPr lang="en-US" altLang="en-US" dirty="0"/>
              <a:t>Burn severity, SAR, fuels research</a:t>
            </a:r>
          </a:p>
          <a:p>
            <a:r>
              <a:rPr lang="en-US" altLang="en-US" dirty="0"/>
              <a:t>Jon Dewitz – Geographer</a:t>
            </a:r>
          </a:p>
          <a:p>
            <a:pPr lvl="1"/>
            <a:r>
              <a:rPr lang="en-US" altLang="en-US" dirty="0"/>
              <a:t>LANDFIRE</a:t>
            </a:r>
          </a:p>
          <a:p>
            <a:r>
              <a:rPr lang="en-US" altLang="en-US" dirty="0"/>
              <a:t>Josh Picotte – Biologist</a:t>
            </a:r>
          </a:p>
          <a:p>
            <a:pPr lvl="1"/>
            <a:r>
              <a:rPr lang="en-US" altLang="en-US" dirty="0"/>
              <a:t>LANDFIRE, burn severity, fuels research</a:t>
            </a:r>
          </a:p>
          <a:p>
            <a:r>
              <a:rPr lang="en-US" altLang="en-US" dirty="0"/>
              <a:t>Chris Woody – Physical Scientist</a:t>
            </a:r>
          </a:p>
          <a:p>
            <a:pPr lvl="1"/>
            <a:r>
              <a:rPr lang="en-US" altLang="en-US" dirty="0"/>
              <a:t>Fire danger, fuels research, fire response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5541BE7-D1F3-41E4-8C15-48512EA2E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Phases of Fire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046B3B-636A-B5F4-CC5D-F4E9B2423A86}"/>
              </a:ext>
            </a:extLst>
          </p:cNvPr>
          <p:cNvGrpSpPr/>
          <p:nvPr/>
        </p:nvGrpSpPr>
        <p:grpSpPr>
          <a:xfrm>
            <a:off x="0" y="1209890"/>
            <a:ext cx="9144000" cy="5042864"/>
            <a:chOff x="0" y="1209890"/>
            <a:chExt cx="9144000" cy="5042864"/>
          </a:xfrm>
        </p:grpSpPr>
        <p:pic>
          <p:nvPicPr>
            <p:cNvPr id="6164" name="Picture 616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92629D4-891B-2068-48C7-659732E70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09890"/>
              <a:ext cx="9144000" cy="5042864"/>
            </a:xfrm>
            <a:prstGeom prst="rect">
              <a:avLst/>
            </a:prstGeom>
          </p:spPr>
        </p:pic>
        <p:sp>
          <p:nvSpPr>
            <p:cNvPr id="6168" name="Rectangle 6167">
              <a:extLst>
                <a:ext uri="{FF2B5EF4-FFF2-40B4-BE49-F238E27FC236}">
                  <a16:creationId xmlns:a16="http://schemas.microsoft.com/office/drawing/2014/main" id="{811AD1FF-8572-5668-0F30-978746D9701A}"/>
                </a:ext>
              </a:extLst>
            </p:cNvPr>
            <p:cNvSpPr/>
            <p:nvPr/>
          </p:nvSpPr>
          <p:spPr>
            <a:xfrm>
              <a:off x="2163393" y="3236432"/>
              <a:ext cx="1345245" cy="24509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9" name="Rectangle 6168">
              <a:extLst>
                <a:ext uri="{FF2B5EF4-FFF2-40B4-BE49-F238E27FC236}">
                  <a16:creationId xmlns:a16="http://schemas.microsoft.com/office/drawing/2014/main" id="{1DA17275-1CBD-5C46-D6BB-013A475032A4}"/>
                </a:ext>
              </a:extLst>
            </p:cNvPr>
            <p:cNvSpPr/>
            <p:nvPr/>
          </p:nvSpPr>
          <p:spPr>
            <a:xfrm>
              <a:off x="4675127" y="3794705"/>
              <a:ext cx="1345245" cy="24509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0" name="Rectangle 6169">
              <a:extLst>
                <a:ext uri="{FF2B5EF4-FFF2-40B4-BE49-F238E27FC236}">
                  <a16:creationId xmlns:a16="http://schemas.microsoft.com/office/drawing/2014/main" id="{BF7BC79C-59CD-30B3-04F4-0D808D75DE00}"/>
                </a:ext>
              </a:extLst>
            </p:cNvPr>
            <p:cNvSpPr/>
            <p:nvPr/>
          </p:nvSpPr>
          <p:spPr>
            <a:xfrm>
              <a:off x="1831092" y="4288378"/>
              <a:ext cx="678353" cy="4533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72" name="TextBox 6171">
            <a:extLst>
              <a:ext uri="{FF2B5EF4-FFF2-40B4-BE49-F238E27FC236}">
                <a16:creationId xmlns:a16="http://schemas.microsoft.com/office/drawing/2014/main" id="{80C3FC2A-FE86-18CC-D055-3125CD67F6DB}"/>
              </a:ext>
            </a:extLst>
          </p:cNvPr>
          <p:cNvSpPr txBox="1"/>
          <p:nvPr/>
        </p:nvSpPr>
        <p:spPr>
          <a:xfrm>
            <a:off x="7430612" y="5956919"/>
            <a:ext cx="17075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P. Steblein, USGS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1588-5B58-0FCA-CED5-E5ACEEF6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0846"/>
            <a:ext cx="8229600" cy="1143000"/>
          </a:xfrm>
        </p:spPr>
        <p:txBody>
          <a:bodyPr/>
          <a:lstStyle/>
          <a:p>
            <a:r>
              <a:rPr lang="en-US" dirty="0"/>
              <a:t>Before a Fire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01FFE-1C8D-7E85-7E50-61A8296BCB48}"/>
              </a:ext>
            </a:extLst>
          </p:cNvPr>
          <p:cNvSpPr txBox="1"/>
          <p:nvPr/>
        </p:nvSpPr>
        <p:spPr>
          <a:xfrm>
            <a:off x="362344" y="790692"/>
            <a:ext cx="335543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/>
              <a:t>Fire Danger Forecast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Large fire potential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Daily 7-day forecast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1km resolution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CONUS domain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20+ year archive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A4CC9-00C8-8C27-46D8-6DBDEEC6552E}"/>
              </a:ext>
            </a:extLst>
          </p:cNvPr>
          <p:cNvSpPr txBox="1"/>
          <p:nvPr/>
        </p:nvSpPr>
        <p:spPr>
          <a:xfrm>
            <a:off x="3890683" y="681318"/>
            <a:ext cx="5038164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rgbClr val="EEFFB7"/>
                </a:solidFill>
              </a:rPr>
              <a:t>https://www.usgs.gov/fire-danger-forecast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E2BDA6C-C7BA-691A-EDB7-02982343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5" y="3104406"/>
            <a:ext cx="4170788" cy="3222881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5ED68C8-067A-C2FE-6C2F-ECA280E71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018" y="3104405"/>
            <a:ext cx="4170788" cy="3222882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A56E0E00-644A-21DC-CCDD-BEB7CD298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523" y="1126254"/>
            <a:ext cx="3233560" cy="1940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051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1588-5B58-0FCA-CED5-E5ACEEF6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0846"/>
            <a:ext cx="8229600" cy="1143000"/>
          </a:xfrm>
        </p:spPr>
        <p:txBody>
          <a:bodyPr/>
          <a:lstStyle/>
          <a:p>
            <a:r>
              <a:rPr lang="en-US" dirty="0"/>
              <a:t>Before a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39379-F84D-2D6B-7193-65C4C6A0FF89}"/>
              </a:ext>
            </a:extLst>
          </p:cNvPr>
          <p:cNvSpPr txBox="1"/>
          <p:nvPr/>
        </p:nvSpPr>
        <p:spPr>
          <a:xfrm>
            <a:off x="3890683" y="681318"/>
            <a:ext cx="5038164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rgbClr val="EEFFB7"/>
                </a:solidFill>
              </a:rPr>
              <a:t>https://www.usgs.gov/fire-danger-forecast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CB504D-96A7-8C25-EE1B-9D017EF21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048" y="1228164"/>
            <a:ext cx="5034800" cy="472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A882A9-31BA-6480-EAD1-43F51A3C2B8E}"/>
              </a:ext>
            </a:extLst>
          </p:cNvPr>
          <p:cNvSpPr txBox="1"/>
          <p:nvPr/>
        </p:nvSpPr>
        <p:spPr>
          <a:xfrm>
            <a:off x="362344" y="790692"/>
            <a:ext cx="335543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/>
              <a:t>Fire Danger Forecast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Large fire potential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Daily 7-day forecast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1km resolution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CONUS domain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20+ year archive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188FAF-1A27-8A92-E209-4B3624519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" y="2952374"/>
            <a:ext cx="3610932" cy="279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A6056-E68B-F9CF-33ED-D2B60486C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Before/During a Fire</a:t>
            </a: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CAC60-4D9A-5CD0-1501-5ED0C4EBAAE6}"/>
              </a:ext>
            </a:extLst>
          </p:cNvPr>
          <p:cNvSpPr txBox="1"/>
          <p:nvPr/>
        </p:nvSpPr>
        <p:spPr>
          <a:xfrm>
            <a:off x="312732" y="1201773"/>
            <a:ext cx="3890629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/>
              <a:t>LANDFIRE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46 total products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30m resolution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50 states + insular areas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Annual updates</a:t>
            </a: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934F0BB3-DB56-83F6-D729-397CC9EF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94" y="1505177"/>
            <a:ext cx="3156974" cy="2280037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11269653-90E3-8676-DD45-37A2FEA8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67" y="2969770"/>
            <a:ext cx="3468253" cy="2504848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CA6D443F-FC8C-1DD7-E586-79EADDB9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403" y="3872753"/>
            <a:ext cx="3379781" cy="2430540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6F8E12C1-7B19-9C44-15A0-076E4E8E9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53" y="5474618"/>
            <a:ext cx="1704975" cy="828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1E859-C2FB-BAE8-44E3-04FC3BB68BC5}"/>
              </a:ext>
            </a:extLst>
          </p:cNvPr>
          <p:cNvSpPr txBox="1"/>
          <p:nvPr/>
        </p:nvSpPr>
        <p:spPr>
          <a:xfrm>
            <a:off x="5001763" y="875518"/>
            <a:ext cx="2886635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rgbClr val="EEFFB7"/>
                </a:solidFill>
              </a:rPr>
              <a:t>https://www.landfire.gov</a:t>
            </a:r>
          </a:p>
        </p:txBody>
      </p:sp>
    </p:spTree>
    <p:extLst>
      <p:ext uri="{BB962C8B-B14F-4D97-AF65-F5344CB8AC3E}">
        <p14:creationId xmlns:p14="http://schemas.microsoft.com/office/powerpoint/2010/main" val="1632974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A6056-E68B-F9CF-33ED-D2B60486C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Before/During a Fire</a:t>
            </a: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37DD9-9B04-6E0E-460F-B2191C9F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6" y="5370935"/>
            <a:ext cx="8651972" cy="1014779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F3A4BFC-01EC-A41B-A489-BF36B290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17" y="2960633"/>
            <a:ext cx="3033858" cy="2282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69188-1E4E-7ED4-0EE5-C0A86A4DC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17" y="1417638"/>
            <a:ext cx="4091168" cy="3871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2CB603-7834-CCC5-C6FA-258BEF3407FC}"/>
              </a:ext>
            </a:extLst>
          </p:cNvPr>
          <p:cNvSpPr txBox="1"/>
          <p:nvPr/>
        </p:nvSpPr>
        <p:spPr>
          <a:xfrm>
            <a:off x="5001763" y="875518"/>
            <a:ext cx="2886635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rgbClr val="EEFFB7"/>
                </a:solidFill>
              </a:rPr>
              <a:t>https://www.landfire.gov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23C752-6533-CE32-749E-2F1ED571D485}"/>
              </a:ext>
            </a:extLst>
          </p:cNvPr>
          <p:cNvSpPr txBox="1"/>
          <p:nvPr/>
        </p:nvSpPr>
        <p:spPr>
          <a:xfrm>
            <a:off x="312732" y="1201773"/>
            <a:ext cx="3890629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/>
              <a:t>LANDFIRE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46 total products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30m resolution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50 states + insular areas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Annual updates</a:t>
            </a:r>
          </a:p>
        </p:txBody>
      </p:sp>
    </p:spTree>
    <p:extLst>
      <p:ext uri="{BB962C8B-B14F-4D97-AF65-F5344CB8AC3E}">
        <p14:creationId xmlns:p14="http://schemas.microsoft.com/office/powerpoint/2010/main" val="651769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5291F-A85A-62E1-1549-1BECF089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Before/After a Fire</a:t>
            </a: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B0C3CFC-253A-0DBC-31BA-1A7BAFA9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94" y="3441006"/>
            <a:ext cx="3319375" cy="2872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022AD-CA16-0630-9745-7B8652CB2457}"/>
              </a:ext>
            </a:extLst>
          </p:cNvPr>
          <p:cNvSpPr txBox="1"/>
          <p:nvPr/>
        </p:nvSpPr>
        <p:spPr>
          <a:xfrm>
            <a:off x="348344" y="1478160"/>
            <a:ext cx="4178832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/>
              <a:t>IntELiMon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Characterize 3D fuels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Support next generation fire modeling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Monitor fuel treatments over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C805E-06D8-1E75-B887-7F421B0F95A5}"/>
              </a:ext>
            </a:extLst>
          </p:cNvPr>
          <p:cNvSpPr txBox="1"/>
          <p:nvPr/>
        </p:nvSpPr>
        <p:spPr>
          <a:xfrm>
            <a:off x="3034553" y="1053980"/>
            <a:ext cx="6006353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rgbClr val="EEFFB7"/>
                </a:solidFill>
              </a:rPr>
              <a:t>https://dmsdata.cr.usgs.gov/lidar-monitoring/viewer/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737BC9-2106-310C-D9CA-A06490DD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825" y="1970457"/>
            <a:ext cx="4424082" cy="4161402"/>
          </a:xfrm>
          <a:prstGeom prst="rect">
            <a:avLst/>
          </a:prstGeom>
        </p:spPr>
      </p:pic>
      <p:pic>
        <p:nvPicPr>
          <p:cNvPr id="9" name="Picture 8" descr="A picture containing text, sign, stop, lit&#10;&#10;Description automatically generated">
            <a:extLst>
              <a:ext uri="{FF2B5EF4-FFF2-40B4-BE49-F238E27FC236}">
                <a16:creationId xmlns:a16="http://schemas.microsoft.com/office/drawing/2014/main" id="{ADD5206A-5EEC-4E10-4813-FAC886BA4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469" y="4186516"/>
            <a:ext cx="1211238" cy="140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66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5291F-A85A-62E1-1549-1BECF089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a Fire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022AD-CA16-0630-9745-7B8652CB2457}"/>
              </a:ext>
            </a:extLst>
          </p:cNvPr>
          <p:cNvSpPr txBox="1"/>
          <p:nvPr/>
        </p:nvSpPr>
        <p:spPr>
          <a:xfrm>
            <a:off x="188553" y="1094231"/>
            <a:ext cx="463446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/>
              <a:t>Burned Area Emergency Response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Emergency stabilization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Burned area rehabilitation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Burn severity mapping support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48899CE-651C-DF59-8E5D-B641DA046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39" t="13472" r="36255" b="1899"/>
          <a:stretch/>
        </p:blipFill>
        <p:spPr>
          <a:xfrm>
            <a:off x="2350260" y="2450870"/>
            <a:ext cx="2457129" cy="3837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C2AA6-0D43-319F-1E6F-6C13B779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82" y="2541962"/>
            <a:ext cx="2095500" cy="1857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725DF-26CD-B5E4-DEFC-BB72B9195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82" y="4467604"/>
            <a:ext cx="2095500" cy="184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F941B4-B42C-DEFC-DC94-82B3E1584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406" y="1326776"/>
            <a:ext cx="4115624" cy="4840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A5DB9E-7391-7833-87B9-EA683491461C}"/>
              </a:ext>
            </a:extLst>
          </p:cNvPr>
          <p:cNvSpPr txBox="1"/>
          <p:nvPr/>
        </p:nvSpPr>
        <p:spPr>
          <a:xfrm>
            <a:off x="3657600" y="632432"/>
            <a:ext cx="5297847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rgbClr val="EEFFB7"/>
                </a:solidFill>
              </a:rPr>
              <a:t>https://burnseverity.cr.usgs.gov/products/baer</a:t>
            </a:r>
          </a:p>
        </p:txBody>
      </p:sp>
    </p:spTree>
    <p:extLst>
      <p:ext uri="{BB962C8B-B14F-4D97-AF65-F5344CB8AC3E}">
        <p14:creationId xmlns:p14="http://schemas.microsoft.com/office/powerpoint/2010/main" val="21249958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SGS_Fire_template.potx" id="{902A1B89-B822-43BF-A914-56E09833A924}" vid="{239473FC-44F6-4EBB-9C1C-23E684D4913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DD41E5DE9D9E43B625B7CF9A5F215D" ma:contentTypeVersion="6" ma:contentTypeDescription="Create a new document." ma:contentTypeScope="" ma:versionID="20a617a4f30c1254ff533d9151c05c46">
  <xsd:schema xmlns:xsd="http://www.w3.org/2001/XMLSchema" xmlns:xs="http://www.w3.org/2001/XMLSchema" xmlns:p="http://schemas.microsoft.com/office/2006/metadata/properties" xmlns:ns2="73e730c6-7d16-4a80-8d56-95fe64f6fbb0" targetNamespace="http://schemas.microsoft.com/office/2006/metadata/properties" ma:root="true" ma:fieldsID="f0ec4d4182241452daba698124c698c1" ns2:_="">
    <xsd:import namespace="73e730c6-7d16-4a80-8d56-95fe64f6fb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730c6-7d16-4a80-8d56-95fe64f6fb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5764A8-33C9-4A99-B462-589C2674B220}">
  <ds:schemaRefs>
    <ds:schemaRef ds:uri="73e730c6-7d16-4a80-8d56-95fe64f6fb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B61E15D-3A13-4673-842C-916D67E7B5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26EF6B-C943-4B71-A974-5CC186612617}">
  <ds:schemaRefs>
    <ds:schemaRef ds:uri="73e730c6-7d16-4a80-8d56-95fe64f6fb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USGS_Fire_template</Template>
  <TotalTime>980</TotalTime>
  <Words>373</Words>
  <Application>Microsoft Office PowerPoint</Application>
  <PresentationFormat>On-screen Show (4:3)</PresentationFormat>
  <Paragraphs>80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Arial</vt:lpstr>
      <vt:lpstr>Default Design</vt:lpstr>
      <vt:lpstr>  USGS Data and Tools for Wildfire Preparedness, Response, and Recovery </vt:lpstr>
      <vt:lpstr>USGS EROS Wildland Fire Science Team</vt:lpstr>
      <vt:lpstr>Phases of Fire</vt:lpstr>
      <vt:lpstr>Before a Fire</vt:lpstr>
      <vt:lpstr>Before a Fire</vt:lpstr>
      <vt:lpstr>Before/During a Fire</vt:lpstr>
      <vt:lpstr>Before/During a Fire</vt:lpstr>
      <vt:lpstr>Before/After a Fire</vt:lpstr>
      <vt:lpstr>After a Fire</vt:lpstr>
      <vt:lpstr>After a Fire</vt:lpstr>
      <vt:lpstr>After a Fire</vt:lpstr>
      <vt:lpstr>After a Fire</vt:lpstr>
      <vt:lpstr>After a Fire</vt:lpstr>
      <vt:lpstr>Questions – knelson@usgs.gov</vt:lpstr>
    </vt:vector>
  </TitlesOfParts>
  <Company>Department of the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USGS Data and Tools for Wildfire Preparedness, Response, and Recovery </dc:title>
  <dc:creator>Nelson, Kurtis</dc:creator>
  <cp:lastModifiedBy>Nelson, Kurtis</cp:lastModifiedBy>
  <cp:revision>1</cp:revision>
  <cp:lastPrinted>2017-01-09T17:49:28Z</cp:lastPrinted>
  <dcterms:created xsi:type="dcterms:W3CDTF">2024-06-04T02:50:08Z</dcterms:created>
  <dcterms:modified xsi:type="dcterms:W3CDTF">2024-06-04T19:10:24Z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0x0101009DDD41E5DE9D9E43B625B7CF9A5F215D</vt:lpwstr>
  </property>
</Properties>
</file>