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503" r:id="rId5"/>
    <p:sldId id="514" r:id="rId6"/>
    <p:sldId id="521" r:id="rId7"/>
    <p:sldId id="522" r:id="rId8"/>
    <p:sldId id="539" r:id="rId9"/>
    <p:sldId id="537" r:id="rId10"/>
    <p:sldId id="542" r:id="rId11"/>
    <p:sldId id="544" r:id="rId12"/>
    <p:sldId id="543" r:id="rId13"/>
    <p:sldId id="535" r:id="rId14"/>
    <p:sldId id="536" r:id="rId15"/>
    <p:sldId id="541" r:id="rId16"/>
  </p:sldIdLst>
  <p:sldSz cx="9144000" cy="6858000" type="screen4x3"/>
  <p:notesSz cx="7010400" cy="9296400"/>
  <p:defaultTextStyle>
    <a:defPPr>
      <a:defRPr lang="en-US"/>
    </a:defPPr>
    <a:lvl1pPr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8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8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8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8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8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CC0000"/>
    <a:srgbClr val="FFFFCC"/>
    <a:srgbClr val="993366"/>
    <a:srgbClr val="FF2929"/>
    <a:srgbClr val="FFBF06"/>
    <a:srgbClr val="33CC33"/>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39DE85-FDCF-4F1C-BE50-E7920E9812D0}" v="79" dt="2024-12-12T14:44:15.5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96" autoAdjust="0"/>
    <p:restoredTop sz="67764" autoAdjust="0"/>
  </p:normalViewPr>
  <p:slideViewPr>
    <p:cSldViewPr showGuides="1">
      <p:cViewPr varScale="1">
        <p:scale>
          <a:sx n="44" d="100"/>
          <a:sy n="44" d="100"/>
        </p:scale>
        <p:origin x="1712" y="44"/>
      </p:cViewPr>
      <p:guideLst>
        <p:guide orient="horz" pos="2160"/>
        <p:guide pos="2880"/>
      </p:guideLst>
    </p:cSldViewPr>
  </p:slideViewPr>
  <p:outlineViewPr>
    <p:cViewPr>
      <p:scale>
        <a:sx n="33" d="100"/>
        <a:sy n="33" d="100"/>
      </p:scale>
      <p:origin x="0" y="816"/>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109" d="100"/>
          <a:sy n="109" d="100"/>
        </p:scale>
        <p:origin x="-3312" y="-66"/>
      </p:cViewPr>
      <p:guideLst>
        <p:guide orient="horz" pos="2928"/>
        <p:guide pos="2208"/>
      </p:guideLst>
    </p:cSldViewPr>
  </p:notesViewPr>
  <p:gridSpacing cx="182880" cy="18288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on, Birgit" userId="S::bpeterson@usgs.gov::dfeaf391-67d7-44c1-ba51-fc7f1944fd68" providerId="AD" clId="Web-{8CC5D9A3-F1F8-4D6F-8191-0DAB5FAB1980}"/>
    <pc:docChg chg="modSld">
      <pc:chgData name="Peterson, Birgit" userId="S::bpeterson@usgs.gov::dfeaf391-67d7-44c1-ba51-fc7f1944fd68" providerId="AD" clId="Web-{8CC5D9A3-F1F8-4D6F-8191-0DAB5FAB1980}" dt="2024-12-12T15:18:05.902" v="3"/>
      <pc:docMkLst>
        <pc:docMk/>
      </pc:docMkLst>
      <pc:sldChg chg="modNotes">
        <pc:chgData name="Peterson, Birgit" userId="S::bpeterson@usgs.gov::dfeaf391-67d7-44c1-ba51-fc7f1944fd68" providerId="AD" clId="Web-{8CC5D9A3-F1F8-4D6F-8191-0DAB5FAB1980}" dt="2024-12-12T15:18:05.902" v="3"/>
        <pc:sldMkLst>
          <pc:docMk/>
          <pc:sldMk cId="0" sldId="53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A6C3B664-DA54-CD21-21B6-BB915B26CEA7}"/>
              </a:ext>
            </a:extLst>
          </p:cNvPr>
          <p:cNvSpPr>
            <a:spLocks noGrp="1" noChangeArrowheads="1"/>
          </p:cNvSpPr>
          <p:nvPr>
            <p:ph type="hdr" sz="quarter"/>
          </p:nvPr>
        </p:nvSpPr>
        <p:spPr bwMode="auto">
          <a:xfrm>
            <a:off x="0" y="0"/>
            <a:ext cx="3036888" cy="465138"/>
          </a:xfrm>
          <a:prstGeom prst="rect">
            <a:avLst/>
          </a:prstGeom>
          <a:noFill/>
          <a:ln>
            <a:noFill/>
          </a:ln>
          <a:effectLst/>
        </p:spPr>
        <p:txBody>
          <a:bodyPr vert="horz" wrap="square" lIns="93158" tIns="46579" rIns="93158" bIns="46579" numCol="1" anchor="t" anchorCtr="0" compatLnSpc="1">
            <a:prstTxWarp prst="textNoShape">
              <a:avLst/>
            </a:prstTxWarp>
          </a:bodyPr>
          <a:lstStyle>
            <a:lvl1pPr defTabSz="931786" eaLnBrk="1" hangingPunct="1">
              <a:defRPr sz="1200">
                <a:latin typeface="Arial" charset="0"/>
                <a:ea typeface="ＭＳ Ｐゴシック" charset="0"/>
                <a:cs typeface="+mn-cs"/>
              </a:defRPr>
            </a:lvl1pPr>
          </a:lstStyle>
          <a:p>
            <a:pPr>
              <a:defRPr/>
            </a:pPr>
            <a:endParaRPr lang="en-US"/>
          </a:p>
        </p:txBody>
      </p:sp>
      <p:sp>
        <p:nvSpPr>
          <p:cNvPr id="34819" name="Rectangle 3">
            <a:extLst>
              <a:ext uri="{FF2B5EF4-FFF2-40B4-BE49-F238E27FC236}">
                <a16:creationId xmlns:a16="http://schemas.microsoft.com/office/drawing/2014/main" id="{B21B3433-5F37-3DD4-4236-B9CBC0045AE1}"/>
              </a:ext>
            </a:extLst>
          </p:cNvPr>
          <p:cNvSpPr>
            <a:spLocks noGrp="1" noChangeArrowheads="1"/>
          </p:cNvSpPr>
          <p:nvPr>
            <p:ph type="dt" sz="quarter" idx="1"/>
          </p:nvPr>
        </p:nvSpPr>
        <p:spPr bwMode="auto">
          <a:xfrm>
            <a:off x="3971925" y="0"/>
            <a:ext cx="3036888" cy="465138"/>
          </a:xfrm>
          <a:prstGeom prst="rect">
            <a:avLst/>
          </a:prstGeom>
          <a:noFill/>
          <a:ln>
            <a:noFill/>
          </a:ln>
          <a:effectLst/>
        </p:spPr>
        <p:txBody>
          <a:bodyPr vert="horz" wrap="square" lIns="93158" tIns="46579" rIns="93158" bIns="46579" numCol="1" anchor="t" anchorCtr="0" compatLnSpc="1">
            <a:prstTxWarp prst="textNoShape">
              <a:avLst/>
            </a:prstTxWarp>
          </a:bodyPr>
          <a:lstStyle>
            <a:lvl1pPr algn="r" defTabSz="931786" eaLnBrk="1" hangingPunct="1">
              <a:defRPr sz="1200">
                <a:latin typeface="Arial" charset="0"/>
                <a:ea typeface="ＭＳ Ｐゴシック" charset="0"/>
                <a:cs typeface="+mn-cs"/>
              </a:defRPr>
            </a:lvl1pPr>
          </a:lstStyle>
          <a:p>
            <a:pPr>
              <a:defRPr/>
            </a:pPr>
            <a:endParaRPr lang="en-US"/>
          </a:p>
        </p:txBody>
      </p:sp>
      <p:sp>
        <p:nvSpPr>
          <p:cNvPr id="34820" name="Rectangle 4">
            <a:extLst>
              <a:ext uri="{FF2B5EF4-FFF2-40B4-BE49-F238E27FC236}">
                <a16:creationId xmlns:a16="http://schemas.microsoft.com/office/drawing/2014/main" id="{65DA66B9-1939-C175-6357-512EC95507BA}"/>
              </a:ext>
            </a:extLst>
          </p:cNvPr>
          <p:cNvSpPr>
            <a:spLocks noGrp="1" noChangeArrowheads="1"/>
          </p:cNvSpPr>
          <p:nvPr>
            <p:ph type="ftr" sz="quarter" idx="2"/>
          </p:nvPr>
        </p:nvSpPr>
        <p:spPr bwMode="auto">
          <a:xfrm>
            <a:off x="0" y="8829675"/>
            <a:ext cx="3036888" cy="465138"/>
          </a:xfrm>
          <a:prstGeom prst="rect">
            <a:avLst/>
          </a:prstGeom>
          <a:noFill/>
          <a:ln>
            <a:noFill/>
          </a:ln>
          <a:effectLst/>
        </p:spPr>
        <p:txBody>
          <a:bodyPr vert="horz" wrap="square" lIns="93158" tIns="46579" rIns="93158" bIns="46579" numCol="1" anchor="b" anchorCtr="0" compatLnSpc="1">
            <a:prstTxWarp prst="textNoShape">
              <a:avLst/>
            </a:prstTxWarp>
          </a:bodyPr>
          <a:lstStyle>
            <a:lvl1pPr defTabSz="931786" eaLnBrk="1" hangingPunct="1">
              <a:defRPr sz="1200">
                <a:latin typeface="Arial" charset="0"/>
                <a:ea typeface="ＭＳ Ｐゴシック" charset="0"/>
                <a:cs typeface="+mn-cs"/>
              </a:defRPr>
            </a:lvl1pPr>
          </a:lstStyle>
          <a:p>
            <a:pPr>
              <a:defRPr/>
            </a:pPr>
            <a:endParaRPr lang="en-US"/>
          </a:p>
        </p:txBody>
      </p:sp>
      <p:sp>
        <p:nvSpPr>
          <p:cNvPr id="34821" name="Rectangle 5">
            <a:extLst>
              <a:ext uri="{FF2B5EF4-FFF2-40B4-BE49-F238E27FC236}">
                <a16:creationId xmlns:a16="http://schemas.microsoft.com/office/drawing/2014/main" id="{C9B36D34-8949-14F1-D29B-0D2672CF29ED}"/>
              </a:ext>
            </a:extLst>
          </p:cNvPr>
          <p:cNvSpPr>
            <a:spLocks noGrp="1" noChangeArrowheads="1"/>
          </p:cNvSpPr>
          <p:nvPr>
            <p:ph type="sldNum" sz="quarter" idx="3"/>
          </p:nvPr>
        </p:nvSpPr>
        <p:spPr bwMode="auto">
          <a:xfrm>
            <a:off x="3971925" y="8829675"/>
            <a:ext cx="3036888" cy="465138"/>
          </a:xfrm>
          <a:prstGeom prst="rect">
            <a:avLst/>
          </a:prstGeom>
          <a:noFill/>
          <a:ln>
            <a:noFill/>
          </a:ln>
          <a:effectLst/>
        </p:spPr>
        <p:txBody>
          <a:bodyPr vert="horz" wrap="square" lIns="93158" tIns="46579" rIns="93158" bIns="46579" numCol="1" anchor="b" anchorCtr="0" compatLnSpc="1">
            <a:prstTxWarp prst="textNoShape">
              <a:avLst/>
            </a:prstTxWarp>
          </a:bodyPr>
          <a:lstStyle>
            <a:lvl1pPr algn="r" defTabSz="930275" eaLnBrk="1" hangingPunct="1">
              <a:defRPr sz="1200"/>
            </a:lvl1pPr>
          </a:lstStyle>
          <a:p>
            <a:pPr>
              <a:defRPr/>
            </a:pPr>
            <a:fld id="{F66FA73A-57BA-4CE2-9EE9-E78E92F1561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4F2A5387-9911-7CE2-E047-5B73C0BE2291}"/>
              </a:ext>
            </a:extLst>
          </p:cNvPr>
          <p:cNvSpPr>
            <a:spLocks noGrp="1" noChangeArrowheads="1"/>
          </p:cNvSpPr>
          <p:nvPr>
            <p:ph type="hdr" sz="quarter"/>
          </p:nvPr>
        </p:nvSpPr>
        <p:spPr bwMode="auto">
          <a:xfrm>
            <a:off x="0" y="0"/>
            <a:ext cx="3036888" cy="465138"/>
          </a:xfrm>
          <a:prstGeom prst="rect">
            <a:avLst/>
          </a:prstGeom>
          <a:noFill/>
          <a:ln>
            <a:noFill/>
          </a:ln>
          <a:effectLst/>
        </p:spPr>
        <p:txBody>
          <a:bodyPr vert="horz" wrap="square" lIns="93158" tIns="46579" rIns="93158" bIns="46579" numCol="1" anchor="t" anchorCtr="0" compatLnSpc="1">
            <a:prstTxWarp prst="textNoShape">
              <a:avLst/>
            </a:prstTxWarp>
          </a:bodyPr>
          <a:lstStyle>
            <a:lvl1pPr defTabSz="931786" eaLnBrk="1" hangingPunct="1">
              <a:defRPr sz="1200">
                <a:latin typeface="Arial" charset="0"/>
                <a:ea typeface="ＭＳ Ｐゴシック" charset="0"/>
                <a:cs typeface="+mn-cs"/>
              </a:defRPr>
            </a:lvl1pPr>
          </a:lstStyle>
          <a:p>
            <a:pPr>
              <a:defRPr/>
            </a:pPr>
            <a:endParaRPr lang="en-US"/>
          </a:p>
        </p:txBody>
      </p:sp>
      <p:sp>
        <p:nvSpPr>
          <p:cNvPr id="36867" name="Rectangle 3">
            <a:extLst>
              <a:ext uri="{FF2B5EF4-FFF2-40B4-BE49-F238E27FC236}">
                <a16:creationId xmlns:a16="http://schemas.microsoft.com/office/drawing/2014/main" id="{A22821C6-A812-1082-0E44-3C837CBD988E}"/>
              </a:ext>
            </a:extLst>
          </p:cNvPr>
          <p:cNvSpPr>
            <a:spLocks noGrp="1" noChangeArrowheads="1"/>
          </p:cNvSpPr>
          <p:nvPr>
            <p:ph type="dt" idx="1"/>
          </p:nvPr>
        </p:nvSpPr>
        <p:spPr bwMode="auto">
          <a:xfrm>
            <a:off x="3971925" y="0"/>
            <a:ext cx="3036888" cy="465138"/>
          </a:xfrm>
          <a:prstGeom prst="rect">
            <a:avLst/>
          </a:prstGeom>
          <a:noFill/>
          <a:ln>
            <a:noFill/>
          </a:ln>
          <a:effectLst/>
        </p:spPr>
        <p:txBody>
          <a:bodyPr vert="horz" wrap="square" lIns="93158" tIns="46579" rIns="93158" bIns="46579" numCol="1" anchor="t" anchorCtr="0" compatLnSpc="1">
            <a:prstTxWarp prst="textNoShape">
              <a:avLst/>
            </a:prstTxWarp>
          </a:bodyPr>
          <a:lstStyle>
            <a:lvl1pPr algn="r" defTabSz="931786" eaLnBrk="1" hangingPunct="1">
              <a:defRPr sz="1200">
                <a:latin typeface="Arial" charset="0"/>
                <a:ea typeface="ＭＳ Ｐゴシック" charset="0"/>
                <a:cs typeface="+mn-cs"/>
              </a:defRPr>
            </a:lvl1pPr>
          </a:lstStyle>
          <a:p>
            <a:pPr>
              <a:defRPr/>
            </a:pPr>
            <a:endParaRPr lang="en-US"/>
          </a:p>
        </p:txBody>
      </p:sp>
      <p:sp>
        <p:nvSpPr>
          <p:cNvPr id="3076" name="Rectangle 4">
            <a:extLst>
              <a:ext uri="{FF2B5EF4-FFF2-40B4-BE49-F238E27FC236}">
                <a16:creationId xmlns:a16="http://schemas.microsoft.com/office/drawing/2014/main" id="{821D287B-8EA7-DDD7-7C53-570C51C6A192}"/>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9" name="Rectangle 5">
            <a:extLst>
              <a:ext uri="{FF2B5EF4-FFF2-40B4-BE49-F238E27FC236}">
                <a16:creationId xmlns:a16="http://schemas.microsoft.com/office/drawing/2014/main" id="{8FC6B6CC-09AF-781C-8E06-86AE20FF29FC}"/>
              </a:ext>
            </a:extLst>
          </p:cNvPr>
          <p:cNvSpPr>
            <a:spLocks noGrp="1" noChangeArrowheads="1"/>
          </p:cNvSpPr>
          <p:nvPr>
            <p:ph type="body" sz="quarter" idx="3"/>
          </p:nvPr>
        </p:nvSpPr>
        <p:spPr bwMode="auto">
          <a:xfrm>
            <a:off x="701675" y="4416425"/>
            <a:ext cx="5607050" cy="4183063"/>
          </a:xfrm>
          <a:prstGeom prst="rect">
            <a:avLst/>
          </a:prstGeom>
          <a:noFill/>
          <a:ln>
            <a:noFill/>
          </a:ln>
          <a:effectLst/>
        </p:spPr>
        <p:txBody>
          <a:bodyPr vert="horz" wrap="square" lIns="93158" tIns="46579" rIns="93158" bIns="4657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a:extLst>
              <a:ext uri="{FF2B5EF4-FFF2-40B4-BE49-F238E27FC236}">
                <a16:creationId xmlns:a16="http://schemas.microsoft.com/office/drawing/2014/main" id="{97C6AC1E-B77F-49BC-F407-E03793ED906F}"/>
              </a:ext>
            </a:extLst>
          </p:cNvPr>
          <p:cNvSpPr>
            <a:spLocks noGrp="1" noChangeArrowheads="1"/>
          </p:cNvSpPr>
          <p:nvPr>
            <p:ph type="ftr" sz="quarter" idx="4"/>
          </p:nvPr>
        </p:nvSpPr>
        <p:spPr bwMode="auto">
          <a:xfrm>
            <a:off x="0" y="8829675"/>
            <a:ext cx="3036888" cy="465138"/>
          </a:xfrm>
          <a:prstGeom prst="rect">
            <a:avLst/>
          </a:prstGeom>
          <a:noFill/>
          <a:ln>
            <a:noFill/>
          </a:ln>
          <a:effectLst/>
        </p:spPr>
        <p:txBody>
          <a:bodyPr vert="horz" wrap="square" lIns="93158" tIns="46579" rIns="93158" bIns="46579" numCol="1" anchor="b" anchorCtr="0" compatLnSpc="1">
            <a:prstTxWarp prst="textNoShape">
              <a:avLst/>
            </a:prstTxWarp>
          </a:bodyPr>
          <a:lstStyle>
            <a:lvl1pPr defTabSz="931786" eaLnBrk="1" hangingPunct="1">
              <a:defRPr sz="1200">
                <a:latin typeface="Arial" charset="0"/>
                <a:ea typeface="ＭＳ Ｐゴシック" charset="0"/>
                <a:cs typeface="+mn-cs"/>
              </a:defRPr>
            </a:lvl1pPr>
          </a:lstStyle>
          <a:p>
            <a:pPr>
              <a:defRPr/>
            </a:pPr>
            <a:endParaRPr lang="en-US"/>
          </a:p>
        </p:txBody>
      </p:sp>
      <p:sp>
        <p:nvSpPr>
          <p:cNvPr id="36871" name="Rectangle 7">
            <a:extLst>
              <a:ext uri="{FF2B5EF4-FFF2-40B4-BE49-F238E27FC236}">
                <a16:creationId xmlns:a16="http://schemas.microsoft.com/office/drawing/2014/main" id="{B779F37D-01AC-8574-B2B8-2E5C8E59A0DA}"/>
              </a:ext>
            </a:extLst>
          </p:cNvPr>
          <p:cNvSpPr>
            <a:spLocks noGrp="1" noChangeArrowheads="1"/>
          </p:cNvSpPr>
          <p:nvPr>
            <p:ph type="sldNum" sz="quarter" idx="5"/>
          </p:nvPr>
        </p:nvSpPr>
        <p:spPr bwMode="auto">
          <a:xfrm>
            <a:off x="3971925" y="8829675"/>
            <a:ext cx="3036888" cy="465138"/>
          </a:xfrm>
          <a:prstGeom prst="rect">
            <a:avLst/>
          </a:prstGeom>
          <a:noFill/>
          <a:ln>
            <a:noFill/>
          </a:ln>
          <a:effectLst/>
        </p:spPr>
        <p:txBody>
          <a:bodyPr vert="horz" wrap="square" lIns="93158" tIns="46579" rIns="93158" bIns="46579" numCol="1" anchor="b" anchorCtr="0" compatLnSpc="1">
            <a:prstTxWarp prst="textNoShape">
              <a:avLst/>
            </a:prstTxWarp>
          </a:bodyPr>
          <a:lstStyle>
            <a:lvl1pPr algn="r" defTabSz="930275" eaLnBrk="1" hangingPunct="1">
              <a:defRPr sz="1200"/>
            </a:lvl1pPr>
          </a:lstStyle>
          <a:p>
            <a:pPr>
              <a:defRPr/>
            </a:pPr>
            <a:fld id="{3512B9F0-134C-406F-9FDB-98801F0F298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08AA4C90-0267-2D26-CFDE-60977C799830}"/>
              </a:ext>
            </a:extLst>
          </p:cNvPr>
          <p:cNvSpPr>
            <a:spLocks noGrp="1" noRot="1" noChangeAspect="1" noChangeArrowheads="1" noTextEdit="1"/>
          </p:cNvSpPr>
          <p:nvPr>
            <p:ph type="sldImg"/>
          </p:nvPr>
        </p:nvSpPr>
        <p:spPr>
          <a:ln/>
        </p:spPr>
      </p:sp>
      <p:sp>
        <p:nvSpPr>
          <p:cNvPr id="6147" name="Notes Placeholder 2">
            <a:extLst>
              <a:ext uri="{FF2B5EF4-FFF2-40B4-BE49-F238E27FC236}">
                <a16:creationId xmlns:a16="http://schemas.microsoft.com/office/drawing/2014/main" id="{640D3230-87B5-54A1-62AC-367E7EC3DBB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148" name="Slide Number Placeholder 3">
            <a:extLst>
              <a:ext uri="{FF2B5EF4-FFF2-40B4-BE49-F238E27FC236}">
                <a16:creationId xmlns:a16="http://schemas.microsoft.com/office/drawing/2014/main" id="{49CBE932-F322-E284-5837-340A60E94FC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C079631C-631B-4AA3-AC14-ACB2CD9D770D}" type="slidenum">
              <a:rPr lang="en-US" altLang="en-US" sz="1200" smtClean="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thing we are planning to investigate is if we can use GEDI with a combination of other RS data such as high spatial resolution imagery to derive the tree lists necessary to inform next generation models such as QUIC-fire.  The first step will actually be using TLS or ALS data to simulate waveforms and then manipulate the point clouds to selectively add or remove trees to better understand how the changing structure will influence waveform shape.</a:t>
            </a:r>
          </a:p>
          <a:p>
            <a:endParaRPr lang="en-US" dirty="0"/>
          </a:p>
        </p:txBody>
      </p:sp>
      <p:sp>
        <p:nvSpPr>
          <p:cNvPr id="4" name="Slide Number Placeholder 3"/>
          <p:cNvSpPr>
            <a:spLocks noGrp="1"/>
          </p:cNvSpPr>
          <p:nvPr>
            <p:ph type="sldNum" sz="quarter" idx="5"/>
          </p:nvPr>
        </p:nvSpPr>
        <p:spPr/>
        <p:txBody>
          <a:bodyPr/>
          <a:lstStyle/>
          <a:p>
            <a:pPr>
              <a:defRPr/>
            </a:pPr>
            <a:fld id="{3512B9F0-134C-406F-9FDB-98801F0F2988}" type="slidenum">
              <a:rPr lang="en-US" altLang="en-US" smtClean="0"/>
              <a:pPr>
                <a:defRPr/>
              </a:pPr>
              <a:t>10</a:t>
            </a:fld>
            <a:endParaRPr lang="en-US" altLang="en-US"/>
          </a:p>
        </p:txBody>
      </p:sp>
    </p:spTree>
    <p:extLst>
      <p:ext uri="{BB962C8B-B14F-4D97-AF65-F5344CB8AC3E}">
        <p14:creationId xmlns:p14="http://schemas.microsoft.com/office/powerpoint/2010/main" val="3267287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 would be to decompose the waveforms into individual crowns and estimate tree-level parameters.  High resolution imagery would help parameterize the number of individual stems expected.  We haven’t even begun this step of the research.  While were are not expected to accurately depict every individual tree in a footprint we hope to generate a tree list that is realistic enough to inform the fire behavior models sufficiently enough to </a:t>
            </a:r>
            <a:r>
              <a:rPr lang="en-US"/>
              <a:t>output meaningful results.</a:t>
            </a:r>
            <a:endParaRPr lang="en-US" dirty="0"/>
          </a:p>
        </p:txBody>
      </p:sp>
      <p:sp>
        <p:nvSpPr>
          <p:cNvPr id="4" name="Slide Number Placeholder 3"/>
          <p:cNvSpPr>
            <a:spLocks noGrp="1"/>
          </p:cNvSpPr>
          <p:nvPr>
            <p:ph type="sldNum" sz="quarter" idx="5"/>
          </p:nvPr>
        </p:nvSpPr>
        <p:spPr/>
        <p:txBody>
          <a:bodyPr/>
          <a:lstStyle/>
          <a:p>
            <a:pPr>
              <a:defRPr/>
            </a:pPr>
            <a:fld id="{3512B9F0-134C-406F-9FDB-98801F0F2988}" type="slidenum">
              <a:rPr lang="en-US" altLang="en-US" smtClean="0"/>
              <a:pPr>
                <a:defRPr/>
              </a:pPr>
              <a:t>11</a:t>
            </a:fld>
            <a:endParaRPr lang="en-US" altLang="en-US"/>
          </a:p>
        </p:txBody>
      </p:sp>
    </p:spTree>
    <p:extLst>
      <p:ext uri="{BB962C8B-B14F-4D97-AF65-F5344CB8AC3E}">
        <p14:creationId xmlns:p14="http://schemas.microsoft.com/office/powerpoint/2010/main" val="1720316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Typical of the 2-dimensional view we have of the world and its vegetated surface, typically achieved through the interpretation of passive optical data.  Works relatively well and reliably for showing how much vegetative “stuff” there is in a given location</a:t>
            </a:r>
          </a:p>
        </p:txBody>
      </p:sp>
      <p:sp>
        <p:nvSpPr>
          <p:cNvPr id="4" name="Slide Number Placeholder 3"/>
          <p:cNvSpPr>
            <a:spLocks noGrp="1"/>
          </p:cNvSpPr>
          <p:nvPr>
            <p:ph type="sldNum" sz="quarter" idx="5"/>
          </p:nvPr>
        </p:nvSpPr>
        <p:spPr/>
        <p:txBody>
          <a:bodyPr/>
          <a:lstStyle/>
          <a:p>
            <a:pPr>
              <a:defRPr/>
            </a:pPr>
            <a:fld id="{3512B9F0-134C-406F-9FDB-98801F0F2988}" type="slidenum">
              <a:rPr lang="en-US" altLang="en-US" smtClean="0"/>
              <a:pPr>
                <a:defRPr/>
              </a:pPr>
              <a:t>2</a:t>
            </a:fld>
            <a:endParaRPr lang="en-US" altLang="en-US"/>
          </a:p>
        </p:txBody>
      </p:sp>
    </p:spTree>
    <p:extLst>
      <p:ext uri="{BB962C8B-B14F-4D97-AF65-F5344CB8AC3E}">
        <p14:creationId xmlns:p14="http://schemas.microsoft.com/office/powerpoint/2010/main" val="874893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we don’t know is how the stuff is arranged.  Do we have lots of little stuff?  Tall stuff?  Is it a more complex mixture?  </a:t>
            </a:r>
          </a:p>
        </p:txBody>
      </p:sp>
      <p:sp>
        <p:nvSpPr>
          <p:cNvPr id="4" name="Slide Number Placeholder 3"/>
          <p:cNvSpPr>
            <a:spLocks noGrp="1"/>
          </p:cNvSpPr>
          <p:nvPr>
            <p:ph type="sldNum" sz="quarter" idx="5"/>
          </p:nvPr>
        </p:nvSpPr>
        <p:spPr/>
        <p:txBody>
          <a:bodyPr/>
          <a:lstStyle/>
          <a:p>
            <a:pPr>
              <a:defRPr/>
            </a:pPr>
            <a:fld id="{3512B9F0-134C-406F-9FDB-98801F0F2988}" type="slidenum">
              <a:rPr lang="en-US" altLang="en-US" smtClean="0"/>
              <a:pPr>
                <a:defRPr/>
              </a:pPr>
              <a:t>3</a:t>
            </a:fld>
            <a:endParaRPr lang="en-US" altLang="en-US"/>
          </a:p>
        </p:txBody>
      </p:sp>
    </p:spTree>
    <p:extLst>
      <p:ext uri="{BB962C8B-B14F-4D97-AF65-F5344CB8AC3E}">
        <p14:creationId xmlns:p14="http://schemas.microsoft.com/office/powerpoint/2010/main" val="1325923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Capturing the structure of the stuff is important to a variety of applications.  My team’s focus is on wildland fire, but applications such as understanding successional pathways, mapping potential species habitat and even managing recreational opportunities make use of structure information.  The high importance of capturing the 3-dimensional structure of vegetation within the wildfire community was highlighted earlier this week by Andy Hudak and Susan Pritchard in a session focused on wildland fire.  Along with other factors, the structural arrangement of vegetation, or fuel, can help predict how a fire might transition to or propagate through the canopy.</a:t>
            </a:r>
          </a:p>
        </p:txBody>
      </p:sp>
      <p:sp>
        <p:nvSpPr>
          <p:cNvPr id="4" name="Slide Number Placeholder 3"/>
          <p:cNvSpPr>
            <a:spLocks noGrp="1"/>
          </p:cNvSpPr>
          <p:nvPr>
            <p:ph type="sldNum" sz="quarter" idx="5"/>
          </p:nvPr>
        </p:nvSpPr>
        <p:spPr/>
        <p:txBody>
          <a:bodyPr/>
          <a:lstStyle/>
          <a:p>
            <a:pPr>
              <a:defRPr/>
            </a:pPr>
            <a:fld id="{3512B9F0-134C-406F-9FDB-98801F0F2988}" type="slidenum">
              <a:rPr lang="en-US" altLang="en-US" smtClean="0"/>
              <a:pPr>
                <a:defRPr/>
              </a:pPr>
              <a:t>4</a:t>
            </a:fld>
            <a:endParaRPr lang="en-US" altLang="en-US"/>
          </a:p>
        </p:txBody>
      </p:sp>
    </p:spTree>
    <p:extLst>
      <p:ext uri="{BB962C8B-B14F-4D97-AF65-F5344CB8AC3E}">
        <p14:creationId xmlns:p14="http://schemas.microsoft.com/office/powerpoint/2010/main" val="2950371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715E5DE0-D7DC-FA64-CB2F-88AE0041FCC4}"/>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FB4D10C0-572B-EF2E-D6B2-7BB6C6CD51D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Plot-based inventory data, collected by people on the ground and measuring tree by tree have provided the detailed structure metrics needed to parameterize fuels.</a:t>
            </a:r>
          </a:p>
          <a:p>
            <a:r>
              <a:rPr lang="en-US" altLang="en-US">
                <a:latin typeface="Arial"/>
                <a:ea typeface="MS PGothic"/>
                <a:cs typeface="Arial"/>
              </a:rPr>
              <a:t>Operationally, these tree list data are used to derive canopy base height and canopy bulk density metrics, which greatly oversimplify the structure but are easy to interpret. This process essential creates a canopy density profile from the field observations and estimates of foliar biomass based on species as</a:t>
            </a:r>
            <a:r>
              <a:rPr lang="en-US" altLang="en-US" dirty="0">
                <a:latin typeface="Arial"/>
                <a:ea typeface="MS PGothic"/>
                <a:cs typeface="Arial"/>
              </a:rPr>
              <a:t> described in Scott and Reinhardt.  </a:t>
            </a:r>
          </a:p>
          <a:p>
            <a:r>
              <a:rPr lang="en-US" altLang="en-US" dirty="0">
                <a:latin typeface="Arial" panose="020B0604020202020204" pitchFamily="34" charset="0"/>
              </a:rPr>
              <a:t>The LANDFIRE program extrapolates from these plot-based observations using Landsat imagery and other geospatial data layers to arrive at spatially continuous maps.  These data layers then feed fire behavior models that are currently operational, such as FARSITE or </a:t>
            </a:r>
            <a:r>
              <a:rPr lang="en-US" altLang="en-US" dirty="0" err="1">
                <a:latin typeface="Arial" panose="020B0604020202020204" pitchFamily="34" charset="0"/>
              </a:rPr>
              <a:t>FlamMap</a:t>
            </a:r>
            <a:r>
              <a:rPr lang="en-US" altLang="en-US" dirty="0">
                <a:latin typeface="Arial" panose="020B0604020202020204" pitchFamily="34" charset="0"/>
              </a:rPr>
              <a:t>.  </a:t>
            </a:r>
          </a:p>
          <a:p>
            <a:r>
              <a:rPr lang="en-US" altLang="en-US" dirty="0">
                <a:latin typeface="Arial" panose="020B0604020202020204" pitchFamily="34" charset="0"/>
              </a:rPr>
              <a:t>However, the tree list data can also be used to </a:t>
            </a:r>
            <a:r>
              <a:rPr lang="en-US" altLang="en-US" dirty="0" err="1">
                <a:latin typeface="Arial" panose="020B0604020202020204" pitchFamily="34" charset="0"/>
              </a:rPr>
              <a:t>voxelize</a:t>
            </a:r>
            <a:r>
              <a:rPr lang="en-US" altLang="en-US" dirty="0">
                <a:latin typeface="Arial" panose="020B0604020202020204" pitchFamily="34" charset="0"/>
              </a:rPr>
              <a:t> the depiction of vegetation and be used as input into new, next-generation, physics-based models such as QUIC-Fire.</a:t>
            </a:r>
          </a:p>
        </p:txBody>
      </p:sp>
      <p:sp>
        <p:nvSpPr>
          <p:cNvPr id="11268" name="Slide Number Placeholder 3">
            <a:extLst>
              <a:ext uri="{FF2B5EF4-FFF2-40B4-BE49-F238E27FC236}">
                <a16:creationId xmlns:a16="http://schemas.microsoft.com/office/drawing/2014/main" id="{34C8CCE4-73DE-9CBC-80FD-D03CF3AD7D8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800">
                <a:solidFill>
                  <a:schemeClr val="tx1"/>
                </a:solidFill>
                <a:latin typeface="Arial" panose="020B0604020202020204" pitchFamily="34" charset="0"/>
                <a:ea typeface="MS PGothic" panose="020B0600070205080204" pitchFamily="34" charset="-128"/>
              </a:defRPr>
            </a:lvl1pPr>
            <a:lvl2pPr marL="742950" indent="-285750" defTabSz="930275">
              <a:defRPr sz="2800">
                <a:solidFill>
                  <a:schemeClr val="tx1"/>
                </a:solidFill>
                <a:latin typeface="Arial" panose="020B0604020202020204" pitchFamily="34" charset="0"/>
                <a:ea typeface="MS PGothic" panose="020B0600070205080204" pitchFamily="34" charset="-128"/>
              </a:defRPr>
            </a:lvl2pPr>
            <a:lvl3pPr marL="1143000" indent="-228600" defTabSz="930275">
              <a:defRPr sz="2800">
                <a:solidFill>
                  <a:schemeClr val="tx1"/>
                </a:solidFill>
                <a:latin typeface="Arial" panose="020B0604020202020204" pitchFamily="34" charset="0"/>
                <a:ea typeface="MS PGothic" panose="020B0600070205080204" pitchFamily="34" charset="-128"/>
              </a:defRPr>
            </a:lvl3pPr>
            <a:lvl4pPr marL="1600200" indent="-228600" defTabSz="930275">
              <a:defRPr sz="2800">
                <a:solidFill>
                  <a:schemeClr val="tx1"/>
                </a:solidFill>
                <a:latin typeface="Arial" panose="020B0604020202020204" pitchFamily="34" charset="0"/>
                <a:ea typeface="MS PGothic" panose="020B0600070205080204" pitchFamily="34" charset="-128"/>
              </a:defRPr>
            </a:lvl4pPr>
            <a:lvl5pPr marL="2057400" indent="-228600" defTabSz="930275">
              <a:defRPr sz="2800">
                <a:solidFill>
                  <a:schemeClr val="tx1"/>
                </a:solidFill>
                <a:latin typeface="Arial" panose="020B0604020202020204" pitchFamily="34" charset="0"/>
                <a:ea typeface="MS PGothic" panose="020B0600070205080204" pitchFamily="34" charset="-128"/>
              </a:defRPr>
            </a:lvl5pPr>
            <a:lvl6pPr marL="25146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93027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fld id="{1149B6EA-3DB2-408A-AE89-5205771E3E9E}" type="slidenum">
              <a:rPr lang="en-US" altLang="en-US" sz="1200" smtClean="0"/>
              <a:pPr/>
              <a:t>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team has been exploring how to leverage lidar data collected at different scales to derive canopy fuels data – both the metrics used operationally now and into the foreseeable future, so CBD and CBH, but also how we can derive tree lists repeatedly over large areas to capture regional differences and disturbances.  In this short talk I’ll present a little of how we have used terrestrial lidar and GEDI for fuels estimation in the Sequoia National Park.  Our long-term goal is to leverage lidar data across all scales, from point-based terrestrial observations to space-based GEDI metrics.  The TLS data provide the fine-scale detail but are still limited by spatial extent, while GEDI provide observations at a regional level but lack the fidelity of the TLS data.</a:t>
            </a:r>
          </a:p>
        </p:txBody>
      </p:sp>
      <p:sp>
        <p:nvSpPr>
          <p:cNvPr id="4" name="Slide Number Placeholder 3"/>
          <p:cNvSpPr>
            <a:spLocks noGrp="1"/>
          </p:cNvSpPr>
          <p:nvPr>
            <p:ph type="sldNum" sz="quarter" idx="5"/>
          </p:nvPr>
        </p:nvSpPr>
        <p:spPr/>
        <p:txBody>
          <a:bodyPr/>
          <a:lstStyle/>
          <a:p>
            <a:pPr>
              <a:defRPr/>
            </a:pPr>
            <a:fld id="{3512B9F0-134C-406F-9FDB-98801F0F2988}" type="slidenum">
              <a:rPr lang="en-US" altLang="en-US" smtClean="0"/>
              <a:pPr>
                <a:defRPr/>
              </a:pPr>
              <a:t>6</a:t>
            </a:fld>
            <a:endParaRPr lang="en-US" altLang="en-US"/>
          </a:p>
        </p:txBody>
      </p:sp>
    </p:spTree>
    <p:extLst>
      <p:ext uri="{BB962C8B-B14F-4D97-AF65-F5344CB8AC3E}">
        <p14:creationId xmlns:p14="http://schemas.microsoft.com/office/powerpoint/2010/main" val="358521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our first task was to generate maps of CBH and CBD from TLS based observations. We collected TLS data at 30 plots withing the Sequoia National Park all within or just outside of the KNP Complex perimeter.  KNP burned 80,000+ acres in 2021. The plots were co-located with sites were other tree demographic or previous TLS data had been collected.  We adapted existing tree-extraction algorithms to generate tree lists from the TLS point clouds.  These tree list were then fed into the </a:t>
            </a:r>
            <a:r>
              <a:rPr lang="en-US" dirty="0" err="1"/>
              <a:t>FuelCals</a:t>
            </a:r>
            <a:r>
              <a:rPr lang="en-US" dirty="0"/>
              <a:t> model to generate estimates of CBH and CBD for the plots.</a:t>
            </a:r>
          </a:p>
        </p:txBody>
      </p:sp>
      <p:sp>
        <p:nvSpPr>
          <p:cNvPr id="4" name="Slide Number Placeholder 3"/>
          <p:cNvSpPr>
            <a:spLocks noGrp="1"/>
          </p:cNvSpPr>
          <p:nvPr>
            <p:ph type="sldNum" sz="quarter" idx="5"/>
          </p:nvPr>
        </p:nvSpPr>
        <p:spPr/>
        <p:txBody>
          <a:bodyPr/>
          <a:lstStyle/>
          <a:p>
            <a:pPr>
              <a:defRPr/>
            </a:pPr>
            <a:fld id="{3512B9F0-134C-406F-9FDB-98801F0F2988}" type="slidenum">
              <a:rPr lang="en-US" altLang="en-US" smtClean="0"/>
              <a:pPr>
                <a:defRPr/>
              </a:pPr>
              <a:t>7</a:t>
            </a:fld>
            <a:endParaRPr lang="en-US" altLang="en-US"/>
          </a:p>
        </p:txBody>
      </p:sp>
    </p:spTree>
    <p:extLst>
      <p:ext uri="{BB962C8B-B14F-4D97-AF65-F5344CB8AC3E}">
        <p14:creationId xmlns:p14="http://schemas.microsoft.com/office/powerpoint/2010/main" val="4237302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 regression tree approach with the point based CBD and CBH values along with Landsat imagery, topographic, and other ancillary data as training data, we generated maps of CBD and CBH for the study area.  These still need to be validated with other field observations and compared to existing data sets such as LANDFIRE, but initial results are looking decent.</a:t>
            </a:r>
          </a:p>
        </p:txBody>
      </p:sp>
      <p:sp>
        <p:nvSpPr>
          <p:cNvPr id="4" name="Slide Number Placeholder 3"/>
          <p:cNvSpPr>
            <a:spLocks noGrp="1"/>
          </p:cNvSpPr>
          <p:nvPr>
            <p:ph type="sldNum" sz="quarter" idx="5"/>
          </p:nvPr>
        </p:nvSpPr>
        <p:spPr/>
        <p:txBody>
          <a:bodyPr/>
          <a:lstStyle/>
          <a:p>
            <a:pPr>
              <a:defRPr/>
            </a:pPr>
            <a:fld id="{3512B9F0-134C-406F-9FDB-98801F0F2988}" type="slidenum">
              <a:rPr lang="en-US" altLang="en-US" smtClean="0"/>
              <a:pPr>
                <a:defRPr/>
              </a:pPr>
              <a:t>8</a:t>
            </a:fld>
            <a:endParaRPr lang="en-US" altLang="en-US"/>
          </a:p>
        </p:txBody>
      </p:sp>
    </p:spTree>
    <p:extLst>
      <p:ext uri="{BB962C8B-B14F-4D97-AF65-F5344CB8AC3E}">
        <p14:creationId xmlns:p14="http://schemas.microsoft.com/office/powerpoint/2010/main" val="1684764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next step was looking at how we might be able to derive CBH and CBD more directly from GEDI.  We can reliable estimate 2 other key canopy fuel variables, canopy height and canopy cover from GEDI, so deriving all 4 would be beneficial from an operational perspective.  This approach used the canopy portion of waveform, GEDI 1b product, as a proxy for vertical fuels distribution and using the GEDI 4B footprint-level biomass to estimate foliar mass.  We used post-fire data only from the full power beams, giving us approximately 12,500 points to build a regression tree model.  This is a very preliminary products, estimates of CBD are somewhat higher than using the TLS method, but patterns are similar – some of that may be attributed to using the same Landsat and topographic data to inform the models.</a:t>
            </a:r>
          </a:p>
          <a:p>
            <a:endParaRPr lang="en-US" dirty="0"/>
          </a:p>
        </p:txBody>
      </p:sp>
      <p:sp>
        <p:nvSpPr>
          <p:cNvPr id="4" name="Slide Number Placeholder 3"/>
          <p:cNvSpPr>
            <a:spLocks noGrp="1"/>
          </p:cNvSpPr>
          <p:nvPr>
            <p:ph type="sldNum" sz="quarter" idx="5"/>
          </p:nvPr>
        </p:nvSpPr>
        <p:spPr/>
        <p:txBody>
          <a:bodyPr/>
          <a:lstStyle/>
          <a:p>
            <a:pPr>
              <a:defRPr/>
            </a:pPr>
            <a:fld id="{3512B9F0-134C-406F-9FDB-98801F0F2988}" type="slidenum">
              <a:rPr lang="en-US" altLang="en-US" smtClean="0"/>
              <a:pPr>
                <a:defRPr/>
              </a:pPr>
              <a:t>9</a:t>
            </a:fld>
            <a:endParaRPr lang="en-US" altLang="en-US"/>
          </a:p>
        </p:txBody>
      </p:sp>
    </p:spTree>
    <p:extLst>
      <p:ext uri="{BB962C8B-B14F-4D97-AF65-F5344CB8AC3E}">
        <p14:creationId xmlns:p14="http://schemas.microsoft.com/office/powerpoint/2010/main" val="12233557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7" descr="Geography PPT banner">
            <a:extLst>
              <a:ext uri="{FF2B5EF4-FFF2-40B4-BE49-F238E27FC236}">
                <a16:creationId xmlns:a16="http://schemas.microsoft.com/office/drawing/2014/main" id="{D875DA98-CAF4-D0AE-585D-2557C99083E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23863"/>
            <a:ext cx="91440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descr="VisID for Geography PPT">
            <a:extLst>
              <a:ext uri="{FF2B5EF4-FFF2-40B4-BE49-F238E27FC236}">
                <a16:creationId xmlns:a16="http://schemas.microsoft.com/office/drawing/2014/main" id="{B92DEB39-922F-7F1F-ABD4-DC5729037E89}"/>
              </a:ext>
            </a:extLst>
          </p:cNvPr>
          <p:cNvPicPr>
            <a:picLocks noChangeAspect="1" noChangeArrowheads="1"/>
          </p:cNvPicPr>
          <p:nvPr userDrawn="1"/>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58788" y="434975"/>
            <a:ext cx="2092325"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E35A420-3D3F-9162-69C5-CC3CFD89D131}"/>
              </a:ext>
            </a:extLst>
          </p:cNvPr>
          <p:cNvSpPr>
            <a:spLocks noChangeArrowheads="1"/>
          </p:cNvSpPr>
          <p:nvPr userDrawn="1"/>
        </p:nvSpPr>
        <p:spPr bwMode="auto">
          <a:xfrm>
            <a:off x="431800" y="6080125"/>
            <a:ext cx="2016125" cy="393700"/>
          </a:xfrm>
          <a:prstGeom prst="rect">
            <a:avLst/>
          </a:prstGeom>
          <a:noFill/>
          <a:ln>
            <a:noFill/>
          </a:ln>
        </p:spPr>
        <p:txBody>
          <a:bodyPr wrap="none" lIns="88900" tIns="44450" rIns="88900" bIns="44450">
            <a:spAutoFit/>
          </a:bodyPr>
          <a:lstStyle>
            <a:lvl1pPr defTabSz="885825">
              <a:defRPr sz="2800">
                <a:solidFill>
                  <a:schemeClr val="tx1"/>
                </a:solidFill>
                <a:latin typeface="Arial" panose="020B0604020202020204" pitchFamily="34" charset="0"/>
                <a:ea typeface="MS PGothic" panose="020B0600070205080204" pitchFamily="34" charset="-128"/>
              </a:defRPr>
            </a:lvl1pPr>
            <a:lvl2pPr marL="742950" indent="-285750" defTabSz="885825">
              <a:defRPr sz="2800">
                <a:solidFill>
                  <a:schemeClr val="tx1"/>
                </a:solidFill>
                <a:latin typeface="Arial" panose="020B0604020202020204" pitchFamily="34" charset="0"/>
                <a:ea typeface="MS PGothic" panose="020B0600070205080204" pitchFamily="34" charset="-128"/>
              </a:defRPr>
            </a:lvl2pPr>
            <a:lvl3pPr marL="1143000" indent="-228600" defTabSz="885825">
              <a:defRPr sz="2800">
                <a:solidFill>
                  <a:schemeClr val="tx1"/>
                </a:solidFill>
                <a:latin typeface="Arial" panose="020B0604020202020204" pitchFamily="34" charset="0"/>
                <a:ea typeface="MS PGothic" panose="020B0600070205080204" pitchFamily="34" charset="-128"/>
              </a:defRPr>
            </a:lvl3pPr>
            <a:lvl4pPr marL="1600200" indent="-228600" defTabSz="885825">
              <a:defRPr sz="2800">
                <a:solidFill>
                  <a:schemeClr val="tx1"/>
                </a:solidFill>
                <a:latin typeface="Arial" panose="020B0604020202020204" pitchFamily="34" charset="0"/>
                <a:ea typeface="MS PGothic" panose="020B0600070205080204" pitchFamily="34" charset="-128"/>
              </a:defRPr>
            </a:lvl4pPr>
            <a:lvl5pPr marL="2057400" indent="-228600" defTabSz="885825">
              <a:defRPr sz="2800">
                <a:solidFill>
                  <a:schemeClr val="tx1"/>
                </a:solidFill>
                <a:latin typeface="Arial" panose="020B0604020202020204" pitchFamily="34" charset="0"/>
                <a:ea typeface="MS PGothic" panose="020B0600070205080204" pitchFamily="34" charset="-128"/>
              </a:defRPr>
            </a:lvl5pPr>
            <a:lvl6pPr marL="2514600" indent="-228600" defTabSz="88582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defTabSz="88582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defTabSz="88582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defTabSz="885825"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defRPr/>
            </a:pPr>
            <a:r>
              <a:rPr lang="en-US" altLang="en-US" sz="1000" b="1"/>
              <a:t>U.S. Department of the Interior</a:t>
            </a:r>
          </a:p>
          <a:p>
            <a:pPr>
              <a:defRPr/>
            </a:pPr>
            <a:r>
              <a:rPr lang="en-US" altLang="en-US" sz="1000" b="1"/>
              <a:t>U.S. Geological Survey</a:t>
            </a:r>
          </a:p>
        </p:txBody>
      </p:sp>
      <p:sp>
        <p:nvSpPr>
          <p:cNvPr id="6146" name="Rectangle 2"/>
          <p:cNvSpPr>
            <a:spLocks noGrp="1" noChangeArrowheads="1"/>
          </p:cNvSpPr>
          <p:nvPr>
            <p:ph type="ctrTitle"/>
          </p:nvPr>
        </p:nvSpPr>
        <p:spPr>
          <a:xfrm>
            <a:off x="365125" y="1965325"/>
            <a:ext cx="8229600" cy="1470025"/>
          </a:xfrm>
        </p:spPr>
        <p:txBody>
          <a:bodyPr/>
          <a:lstStyle>
            <a:lvl1pPr>
              <a:defRPr>
                <a:effectLst/>
              </a:defRPr>
            </a:lvl1pPr>
          </a:lstStyle>
          <a:p>
            <a:pPr lvl="0"/>
            <a:r>
              <a:rPr lang="en-US" noProof="0" dirty="0"/>
              <a:t>Click to edit Master title style</a:t>
            </a:r>
          </a:p>
        </p:txBody>
      </p:sp>
      <p:sp>
        <p:nvSpPr>
          <p:cNvPr id="6147" name="Rectangle 3"/>
          <p:cNvSpPr>
            <a:spLocks noGrp="1" noChangeArrowheads="1"/>
          </p:cNvSpPr>
          <p:nvPr>
            <p:ph type="subTitle" idx="1"/>
          </p:nvPr>
        </p:nvSpPr>
        <p:spPr>
          <a:xfrm>
            <a:off x="365125" y="4237038"/>
            <a:ext cx="8229600" cy="1752600"/>
          </a:xfrm>
        </p:spPr>
        <p:txBody>
          <a:bodyPr/>
          <a:lstStyle>
            <a:lvl1pPr marL="0" indent="0">
              <a:buFontTx/>
              <a:buNone/>
              <a:defRPr/>
            </a:lvl1pPr>
          </a:lstStyle>
          <a:p>
            <a:pPr lvl="0"/>
            <a:r>
              <a:rPr lang="en-US" noProof="0"/>
              <a:t>Click to edit Master subtitle style</a:t>
            </a:r>
          </a:p>
        </p:txBody>
      </p:sp>
    </p:spTree>
    <p:extLst>
      <p:ext uri="{BB962C8B-B14F-4D97-AF65-F5344CB8AC3E}">
        <p14:creationId xmlns:p14="http://schemas.microsoft.com/office/powerpoint/2010/main" val="41731324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211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9228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4590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56131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5429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6546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4431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45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00123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68219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B57ACE0-1D72-9B3F-E9F9-ADFF9586914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42057B8-4677-99D5-AD41-CBBD91ED485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7" descr="Geography PPT banner">
            <a:extLst>
              <a:ext uri="{FF2B5EF4-FFF2-40B4-BE49-F238E27FC236}">
                <a16:creationId xmlns:a16="http://schemas.microsoft.com/office/drawing/2014/main" id="{39A12C0E-84CE-F9AE-C84E-F1026FE4461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357938"/>
            <a:ext cx="91440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8" descr="ident-small_4_onscreen_png">
            <a:extLst>
              <a:ext uri="{FF2B5EF4-FFF2-40B4-BE49-F238E27FC236}">
                <a16:creationId xmlns:a16="http://schemas.microsoft.com/office/drawing/2014/main" id="{43404658-C4FD-BFDD-5FB6-D8987C22A1EE}"/>
              </a:ext>
            </a:extLst>
          </p:cNvPr>
          <p:cNvPicPr>
            <a:picLocks noChangeAspect="1" noChangeArrowheads="1"/>
          </p:cNvPicPr>
          <p:nvPr userDrawn="1"/>
        </p:nvPicPr>
        <p:blipFill>
          <a:blip r:embed="rId14">
            <a:lum bright="100000"/>
            <a:extLst>
              <a:ext uri="{28A0092B-C50C-407E-A947-70E740481C1C}">
                <a14:useLocalDpi xmlns:a14="http://schemas.microsoft.com/office/drawing/2010/main" val="0"/>
              </a:ext>
            </a:extLst>
          </a:blip>
          <a:srcRect/>
          <a:stretch>
            <a:fillRect/>
          </a:stretch>
        </p:blipFill>
        <p:spPr bwMode="black">
          <a:xfrm>
            <a:off x="476250" y="6483350"/>
            <a:ext cx="1143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10">
            <a:extLst>
              <a:ext uri="{FF2B5EF4-FFF2-40B4-BE49-F238E27FC236}">
                <a16:creationId xmlns:a16="http://schemas.microsoft.com/office/drawing/2014/main" id="{AAFD02F1-C924-A842-6ECC-AFFF78A6545B}"/>
              </a:ext>
            </a:extLst>
          </p:cNvPr>
          <p:cNvSpPr>
            <a:spLocks noChangeArrowheads="1"/>
          </p:cNvSpPr>
          <p:nvPr userDrawn="1"/>
        </p:nvSpPr>
        <p:spPr bwMode="auto">
          <a:xfrm>
            <a:off x="8804275" y="6110288"/>
            <a:ext cx="339725" cy="244475"/>
          </a:xfrm>
          <a:prstGeom prst="rect">
            <a:avLst/>
          </a:prstGeom>
          <a:noFill/>
          <a:ln>
            <a:noFill/>
          </a:ln>
        </p:spPr>
        <p:txBody>
          <a:bodyPr wrap="none">
            <a:spAutoFit/>
          </a:bodyPr>
          <a:lstStyle>
            <a:lvl1pPr>
              <a:defRPr sz="2800">
                <a:solidFill>
                  <a:schemeClr val="tx1"/>
                </a:solidFill>
                <a:latin typeface="Arial" panose="020B0604020202020204" pitchFamily="34" charset="0"/>
                <a:ea typeface="MS PGothic" panose="020B0600070205080204" pitchFamily="34" charset="-128"/>
              </a:defRPr>
            </a:lvl1pPr>
            <a:lvl2pPr marL="742950" indent="-285750">
              <a:defRPr sz="2800">
                <a:solidFill>
                  <a:schemeClr val="tx1"/>
                </a:solidFill>
                <a:latin typeface="Arial" panose="020B0604020202020204" pitchFamily="34" charset="0"/>
                <a:ea typeface="MS PGothic" panose="020B0600070205080204" pitchFamily="34" charset="-128"/>
              </a:defRPr>
            </a:lvl2pPr>
            <a:lvl3pPr marL="1143000" indent="-228600">
              <a:defRPr sz="2800">
                <a:solidFill>
                  <a:schemeClr val="tx1"/>
                </a:solidFill>
                <a:latin typeface="Arial" panose="020B0604020202020204" pitchFamily="34" charset="0"/>
                <a:ea typeface="MS PGothic" panose="020B0600070205080204" pitchFamily="34" charset="-128"/>
              </a:defRPr>
            </a:lvl3pPr>
            <a:lvl4pPr marL="1600200" indent="-228600">
              <a:defRPr sz="2800">
                <a:solidFill>
                  <a:schemeClr val="tx1"/>
                </a:solidFill>
                <a:latin typeface="Arial" panose="020B0604020202020204" pitchFamily="34" charset="0"/>
                <a:ea typeface="MS PGothic" panose="020B0600070205080204" pitchFamily="34" charset="-128"/>
              </a:defRPr>
            </a:lvl4pPr>
            <a:lvl5pPr marL="2057400" indent="-228600">
              <a:defRPr sz="28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MS PGothic" panose="020B0600070205080204" pitchFamily="34" charset="-128"/>
              </a:defRPr>
            </a:lvl9pPr>
          </a:lstStyle>
          <a:p>
            <a:pPr>
              <a:defRPr/>
            </a:pPr>
            <a:fld id="{C6D86005-5A49-4BD7-92B7-584659FCD1C1}" type="slidenum">
              <a:rPr lang="en-US" altLang="en-US" sz="1000" b="1" smtClean="0"/>
              <a:pPr>
                <a:defRPr/>
              </a:pPr>
              <a:t>‹#›</a:t>
            </a:fld>
            <a:endParaRPr lang="en-US" altLang="en-US" sz="1000" b="1"/>
          </a:p>
        </p:txBody>
      </p:sp>
    </p:spTree>
  </p:cSld>
  <p:clrMap bg1="lt1" tx1="dk1" bg2="lt2" tx2="dk2" accent1="accent1" accent2="accent2" accent3="accent3" accent4="accent4" accent5="accent5" accent6="accent6" hlink="hlink" folHlink="folHlink"/>
  <p:sldLayoutIdLst>
    <p:sldLayoutId id="2147484929" r:id="rId1"/>
    <p:sldLayoutId id="2147484919" r:id="rId2"/>
    <p:sldLayoutId id="2147484920" r:id="rId3"/>
    <p:sldLayoutId id="2147484921" r:id="rId4"/>
    <p:sldLayoutId id="2147484922" r:id="rId5"/>
    <p:sldLayoutId id="2147484923" r:id="rId6"/>
    <p:sldLayoutId id="2147484924" r:id="rId7"/>
    <p:sldLayoutId id="2147484925" r:id="rId8"/>
    <p:sldLayoutId id="2147484926" r:id="rId9"/>
    <p:sldLayoutId id="2147484927" r:id="rId10"/>
    <p:sldLayoutId id="2147484928" r:id="rId11"/>
  </p:sldLayoutIdLst>
  <p:txStyles>
    <p:titleStyle>
      <a:lvl1pPr algn="l" rtl="0" eaLnBrk="0" fontAlgn="base" hangingPunct="0">
        <a:spcBef>
          <a:spcPct val="0"/>
        </a:spcBef>
        <a:spcAft>
          <a:spcPct val="0"/>
        </a:spcAft>
        <a:defRPr sz="3200" b="1">
          <a:solidFill>
            <a:schemeClr val="tx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3200" b="1">
          <a:solidFill>
            <a:schemeClr val="tx2"/>
          </a:solidFill>
          <a:effectLst>
            <a:outerShdw blurRad="38100" dist="38100" dir="2700000" algn="tl">
              <a:srgbClr val="DDDDDD"/>
            </a:outerShdw>
          </a:effectLst>
          <a:latin typeface="Arial" charset="0"/>
          <a:ea typeface="MS PGothic" panose="020B0600070205080204" pitchFamily="34" charset="-128"/>
          <a:cs typeface="MS PGothic" charset="0"/>
        </a:defRPr>
      </a:lvl2pPr>
      <a:lvl3pPr algn="l" rtl="0" eaLnBrk="0" fontAlgn="base" hangingPunct="0">
        <a:spcBef>
          <a:spcPct val="0"/>
        </a:spcBef>
        <a:spcAft>
          <a:spcPct val="0"/>
        </a:spcAft>
        <a:defRPr sz="3200" b="1">
          <a:solidFill>
            <a:schemeClr val="tx2"/>
          </a:solidFill>
          <a:effectLst>
            <a:outerShdw blurRad="38100" dist="38100" dir="2700000" algn="tl">
              <a:srgbClr val="DDDDDD"/>
            </a:outerShdw>
          </a:effectLst>
          <a:latin typeface="Arial" charset="0"/>
          <a:ea typeface="MS PGothic" panose="020B0600070205080204" pitchFamily="34" charset="-128"/>
          <a:cs typeface="MS PGothic" charset="0"/>
        </a:defRPr>
      </a:lvl3pPr>
      <a:lvl4pPr algn="l" rtl="0" eaLnBrk="0" fontAlgn="base" hangingPunct="0">
        <a:spcBef>
          <a:spcPct val="0"/>
        </a:spcBef>
        <a:spcAft>
          <a:spcPct val="0"/>
        </a:spcAft>
        <a:defRPr sz="3200" b="1">
          <a:solidFill>
            <a:schemeClr val="tx2"/>
          </a:solidFill>
          <a:effectLst>
            <a:outerShdw blurRad="38100" dist="38100" dir="2700000" algn="tl">
              <a:srgbClr val="DDDDDD"/>
            </a:outerShdw>
          </a:effectLst>
          <a:latin typeface="Arial" charset="0"/>
          <a:ea typeface="MS PGothic" panose="020B0600070205080204" pitchFamily="34" charset="-128"/>
          <a:cs typeface="MS PGothic" charset="0"/>
        </a:defRPr>
      </a:lvl4pPr>
      <a:lvl5pPr algn="l" rtl="0" eaLnBrk="0" fontAlgn="base" hangingPunct="0">
        <a:spcBef>
          <a:spcPct val="0"/>
        </a:spcBef>
        <a:spcAft>
          <a:spcPct val="0"/>
        </a:spcAft>
        <a:defRPr sz="3200" b="1">
          <a:solidFill>
            <a:schemeClr val="tx2"/>
          </a:solidFill>
          <a:effectLst>
            <a:outerShdw blurRad="38100" dist="38100" dir="2700000" algn="tl">
              <a:srgbClr val="DDDDDD"/>
            </a:outerShdw>
          </a:effectLst>
          <a:latin typeface="Arial" charset="0"/>
          <a:ea typeface="MS PGothic" panose="020B0600070205080204" pitchFamily="34" charset="-128"/>
          <a:cs typeface="MS PGothic" charset="0"/>
        </a:defRPr>
      </a:lvl5pPr>
      <a:lvl6pPr marL="457200" algn="l" rtl="0" fontAlgn="base">
        <a:spcBef>
          <a:spcPct val="0"/>
        </a:spcBef>
        <a:spcAft>
          <a:spcPct val="0"/>
        </a:spcAft>
        <a:defRPr sz="3200" b="1">
          <a:solidFill>
            <a:schemeClr val="tx2"/>
          </a:solidFill>
          <a:effectLst>
            <a:outerShdw blurRad="38100" dist="38100" dir="2700000" algn="tl">
              <a:srgbClr val="DDDDDD"/>
            </a:outerShdw>
          </a:effectLst>
          <a:latin typeface="Arial" charset="0"/>
          <a:ea typeface="ＭＳ Ｐゴシック" charset="0"/>
        </a:defRPr>
      </a:lvl6pPr>
      <a:lvl7pPr marL="914400" algn="l" rtl="0" fontAlgn="base">
        <a:spcBef>
          <a:spcPct val="0"/>
        </a:spcBef>
        <a:spcAft>
          <a:spcPct val="0"/>
        </a:spcAft>
        <a:defRPr sz="3200" b="1">
          <a:solidFill>
            <a:schemeClr val="tx2"/>
          </a:solidFill>
          <a:effectLst>
            <a:outerShdw blurRad="38100" dist="38100" dir="2700000" algn="tl">
              <a:srgbClr val="DDDDDD"/>
            </a:outerShdw>
          </a:effectLst>
          <a:latin typeface="Arial" charset="0"/>
          <a:ea typeface="ＭＳ Ｐゴシック" charset="0"/>
        </a:defRPr>
      </a:lvl7pPr>
      <a:lvl8pPr marL="1371600" algn="l" rtl="0" fontAlgn="base">
        <a:spcBef>
          <a:spcPct val="0"/>
        </a:spcBef>
        <a:spcAft>
          <a:spcPct val="0"/>
        </a:spcAft>
        <a:defRPr sz="3200" b="1">
          <a:solidFill>
            <a:schemeClr val="tx2"/>
          </a:solidFill>
          <a:effectLst>
            <a:outerShdw blurRad="38100" dist="38100" dir="2700000" algn="tl">
              <a:srgbClr val="DDDDDD"/>
            </a:outerShdw>
          </a:effectLst>
          <a:latin typeface="Arial" charset="0"/>
          <a:ea typeface="ＭＳ Ｐゴシック" charset="0"/>
        </a:defRPr>
      </a:lvl8pPr>
      <a:lvl9pPr marL="1828800" algn="l" rtl="0" fontAlgn="base">
        <a:spcBef>
          <a:spcPct val="0"/>
        </a:spcBef>
        <a:spcAft>
          <a:spcPct val="0"/>
        </a:spcAft>
        <a:defRPr sz="3200" b="1">
          <a:solidFill>
            <a:schemeClr val="tx2"/>
          </a:solidFill>
          <a:effectLst>
            <a:outerShdw blurRad="38100" dist="38100" dir="2700000" algn="tl">
              <a:srgbClr val="DDDDDD"/>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16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16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hyperlink" Target="https://careers.state.gov/interns-fellows/virtual-student-federal-service/" TargetMode="External"/><Relationship Id="rId2" Type="http://schemas.openxmlformats.org/officeDocument/2006/relationships/hyperlink" Target="mailto:bpeterson@usgs.gov" TargetMode="Externa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4472918E-756B-EA83-0547-61C842508A0A}"/>
              </a:ext>
            </a:extLst>
          </p:cNvPr>
          <p:cNvSpPr>
            <a:spLocks noGrp="1" noChangeArrowheads="1"/>
          </p:cNvSpPr>
          <p:nvPr>
            <p:ph type="ctrTitle"/>
          </p:nvPr>
        </p:nvSpPr>
        <p:spPr>
          <a:xfrm>
            <a:off x="404813" y="1235075"/>
            <a:ext cx="8739187" cy="2743200"/>
          </a:xfrm>
        </p:spPr>
        <p:txBody>
          <a:bodyPr/>
          <a:lstStyle/>
          <a:p>
            <a:pPr>
              <a:lnSpc>
                <a:spcPct val="107000"/>
              </a:lnSpc>
              <a:spcAft>
                <a:spcPts val="800"/>
              </a:spcAft>
            </a:pPr>
            <a:r>
              <a:rPr lang="en-US" altLang="en-US" sz="2800" dirty="0"/>
              <a:t>Leveraging Cross-Scale Lidar: Scaling Vegetation Structure Metrics Between Terrestrial Lidar and GEDI Observations for Wildfire Applications</a:t>
            </a:r>
          </a:p>
        </p:txBody>
      </p:sp>
      <p:sp>
        <p:nvSpPr>
          <p:cNvPr id="5123" name="Subtitle 2">
            <a:extLst>
              <a:ext uri="{FF2B5EF4-FFF2-40B4-BE49-F238E27FC236}">
                <a16:creationId xmlns:a16="http://schemas.microsoft.com/office/drawing/2014/main" id="{DECA06DC-2582-FF6D-F967-8DE20938927B}"/>
              </a:ext>
            </a:extLst>
          </p:cNvPr>
          <p:cNvSpPr>
            <a:spLocks noGrp="1" noChangeArrowheads="1"/>
          </p:cNvSpPr>
          <p:nvPr>
            <p:ph type="subTitle" idx="1"/>
          </p:nvPr>
        </p:nvSpPr>
        <p:spPr>
          <a:xfrm>
            <a:off x="419100" y="3870325"/>
            <a:ext cx="8229600" cy="3216275"/>
          </a:xfrm>
        </p:spPr>
        <p:txBody>
          <a:bodyPr/>
          <a:lstStyle/>
          <a:p>
            <a:r>
              <a:rPr lang="en-US" altLang="en-US" sz="2000" b="1" dirty="0"/>
              <a:t>Birgit Peterson, Josh </a:t>
            </a:r>
            <a:r>
              <a:rPr lang="en-US" altLang="en-US" sz="2000" b="1" dirty="0" err="1"/>
              <a:t>Picotte</a:t>
            </a:r>
            <a:r>
              <a:rPr lang="en-US" altLang="en-US" sz="2000" b="1" dirty="0"/>
              <a:t>, Grace Parrott, Kurtis Nelson</a:t>
            </a:r>
          </a:p>
          <a:p>
            <a:r>
              <a:rPr lang="en-US" altLang="en-US" sz="2000" dirty="0"/>
              <a:t>US Geological Survey, Earth Resources Observation and Science Center</a:t>
            </a:r>
          </a:p>
          <a:p>
            <a:endParaRPr lang="en-US" altLang="en-US" sz="800" dirty="0"/>
          </a:p>
          <a:p>
            <a:r>
              <a:rPr lang="en-US" altLang="en-US" sz="2000" b="1" dirty="0"/>
              <a:t>Hazel </a:t>
            </a:r>
            <a:r>
              <a:rPr lang="en-US" altLang="en-US" sz="2000" b="1" dirty="0" err="1"/>
              <a:t>Mebius</a:t>
            </a:r>
            <a:r>
              <a:rPr lang="en-US" altLang="en-US" sz="2000" b="1" dirty="0"/>
              <a:t>, Katelyn </a:t>
            </a:r>
            <a:r>
              <a:rPr lang="en-US" altLang="en-US" sz="2000" b="1" dirty="0" err="1"/>
              <a:t>Woolfrey</a:t>
            </a:r>
            <a:endParaRPr lang="en-US" altLang="en-US" sz="2000" b="1" dirty="0"/>
          </a:p>
          <a:p>
            <a:r>
              <a:rPr lang="en-US" altLang="en-US" sz="2000" dirty="0"/>
              <a:t>KBR – contractor to US Geological Survey</a:t>
            </a:r>
          </a:p>
          <a:p>
            <a:endParaRPr lang="en-US" altLang="en-US" sz="2200" dirty="0"/>
          </a:p>
          <a:p>
            <a:endParaRPr lang="en-US" altLang="en-US" dirty="0"/>
          </a:p>
        </p:txBody>
      </p:sp>
      <p:pic>
        <p:nvPicPr>
          <p:cNvPr id="2" name="Picture 1" descr="A picture containing grass, tree, outdoor, plant">
            <a:extLst>
              <a:ext uri="{FF2B5EF4-FFF2-40B4-BE49-F238E27FC236}">
                <a16:creationId xmlns:a16="http://schemas.microsoft.com/office/drawing/2014/main" id="{8A25CD5A-588D-0624-6A69-1F086EE5B276}"/>
              </a:ext>
            </a:extLst>
          </p:cNvPr>
          <p:cNvPicPr>
            <a:picLocks noChangeAspect="1"/>
          </p:cNvPicPr>
          <p:nvPr/>
        </p:nvPicPr>
        <p:blipFill>
          <a:blip r:embed="rId3"/>
          <a:stretch>
            <a:fillRect/>
          </a:stretch>
        </p:blipFill>
        <p:spPr>
          <a:xfrm>
            <a:off x="5852160" y="4628666"/>
            <a:ext cx="2911485" cy="218361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Content Placeholder 4" descr="Diagram&#10;&#10;Description automatically generated with low confidence">
            <a:extLst>
              <a:ext uri="{FF2B5EF4-FFF2-40B4-BE49-F238E27FC236}">
                <a16:creationId xmlns:a16="http://schemas.microsoft.com/office/drawing/2014/main" id="{0ED3F908-CEC4-B40C-73E6-BDC9B058023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 t="11348" r="55758" b="9213"/>
          <a:stretch/>
        </p:blipFill>
        <p:spPr>
          <a:xfrm>
            <a:off x="387033" y="922020"/>
            <a:ext cx="3586639" cy="3621087"/>
          </a:xfrm>
        </p:spPr>
      </p:pic>
      <p:grpSp>
        <p:nvGrpSpPr>
          <p:cNvPr id="2" name="Group 1">
            <a:extLst>
              <a:ext uri="{FF2B5EF4-FFF2-40B4-BE49-F238E27FC236}">
                <a16:creationId xmlns:a16="http://schemas.microsoft.com/office/drawing/2014/main" id="{CBC51F4E-C2BA-A832-FB50-00BFB4537002}"/>
              </a:ext>
            </a:extLst>
          </p:cNvPr>
          <p:cNvGrpSpPr/>
          <p:nvPr/>
        </p:nvGrpSpPr>
        <p:grpSpPr>
          <a:xfrm>
            <a:off x="396240" y="3794760"/>
            <a:ext cx="3475037" cy="2444982"/>
            <a:chOff x="396240" y="3496543"/>
            <a:chExt cx="3475037" cy="2444982"/>
          </a:xfrm>
        </p:grpSpPr>
        <p:pic>
          <p:nvPicPr>
            <p:cNvPr id="17411" name="Content Placeholder 4" descr="Diagram&#10;&#10;Description automatically generated with low confidence">
              <a:extLst>
                <a:ext uri="{FF2B5EF4-FFF2-40B4-BE49-F238E27FC236}">
                  <a16:creationId xmlns:a16="http://schemas.microsoft.com/office/drawing/2014/main" id="{8F9CD980-2434-7F76-D7F2-ED77472B9062}"/>
                </a:ext>
              </a:extLst>
            </p:cNvPr>
            <p:cNvPicPr>
              <a:picLocks noChangeAspect="1"/>
            </p:cNvPicPr>
            <p:nvPr/>
          </p:nvPicPr>
          <p:blipFill rotWithShape="1">
            <a:blip r:embed="rId3">
              <a:extLst>
                <a:ext uri="{28A0092B-C50C-407E-A947-70E740481C1C}">
                  <a14:useLocalDpi xmlns:a14="http://schemas.microsoft.com/office/drawing/2010/main" val="0"/>
                </a:ext>
              </a:extLst>
            </a:blip>
            <a:srcRect l="-2" t="11348" r="56177" b="33836"/>
            <a:stretch/>
          </p:blipFill>
          <p:spPr bwMode="auto">
            <a:xfrm>
              <a:off x="396240" y="3496543"/>
              <a:ext cx="3475037" cy="2444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Multiplication Sign 6">
              <a:extLst>
                <a:ext uri="{FF2B5EF4-FFF2-40B4-BE49-F238E27FC236}">
                  <a16:creationId xmlns:a16="http://schemas.microsoft.com/office/drawing/2014/main" id="{06E2B1A0-3742-6420-327B-0DD41B181140}"/>
                </a:ext>
              </a:extLst>
            </p:cNvPr>
            <p:cNvSpPr/>
            <p:nvPr/>
          </p:nvSpPr>
          <p:spPr>
            <a:xfrm>
              <a:off x="2421890" y="3978275"/>
              <a:ext cx="479425" cy="457200"/>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Multiplication Sign 7">
              <a:extLst>
                <a:ext uri="{FF2B5EF4-FFF2-40B4-BE49-F238E27FC236}">
                  <a16:creationId xmlns:a16="http://schemas.microsoft.com/office/drawing/2014/main" id="{A87423D5-A298-2C83-7B4B-39B320A199E3}"/>
                </a:ext>
              </a:extLst>
            </p:cNvPr>
            <p:cNvSpPr/>
            <p:nvPr/>
          </p:nvSpPr>
          <p:spPr>
            <a:xfrm>
              <a:off x="1043940" y="4430713"/>
              <a:ext cx="479425" cy="457200"/>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Multiplication Sign 8">
              <a:extLst>
                <a:ext uri="{FF2B5EF4-FFF2-40B4-BE49-F238E27FC236}">
                  <a16:creationId xmlns:a16="http://schemas.microsoft.com/office/drawing/2014/main" id="{C842198F-40F6-E8C1-03F6-66AEAC5D0CE0}"/>
                </a:ext>
              </a:extLst>
            </p:cNvPr>
            <p:cNvSpPr/>
            <p:nvPr/>
          </p:nvSpPr>
          <p:spPr>
            <a:xfrm>
              <a:off x="1343977" y="4881563"/>
              <a:ext cx="479425" cy="457200"/>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Multiplication Sign 9">
              <a:extLst>
                <a:ext uri="{FF2B5EF4-FFF2-40B4-BE49-F238E27FC236}">
                  <a16:creationId xmlns:a16="http://schemas.microsoft.com/office/drawing/2014/main" id="{CB0B6444-B7B1-BAB1-436F-34F4E4E11E9A}"/>
                </a:ext>
              </a:extLst>
            </p:cNvPr>
            <p:cNvSpPr/>
            <p:nvPr/>
          </p:nvSpPr>
          <p:spPr>
            <a:xfrm>
              <a:off x="3339465" y="4257675"/>
              <a:ext cx="481012" cy="457200"/>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7416" name="TextBox 10">
            <a:extLst>
              <a:ext uri="{FF2B5EF4-FFF2-40B4-BE49-F238E27FC236}">
                <a16:creationId xmlns:a16="http://schemas.microsoft.com/office/drawing/2014/main" id="{B362F965-A764-95CD-3546-C4FF4664004F}"/>
              </a:ext>
            </a:extLst>
          </p:cNvPr>
          <p:cNvSpPr txBox="1">
            <a:spLocks noChangeArrowheads="1"/>
          </p:cNvSpPr>
          <p:nvPr/>
        </p:nvSpPr>
        <p:spPr bwMode="auto">
          <a:xfrm>
            <a:off x="5046983" y="4555892"/>
            <a:ext cx="9747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8800" dirty="0">
                <a:solidFill>
                  <a:srgbClr val="006600"/>
                </a:solidFill>
              </a:rPr>
              <a:t>?</a:t>
            </a:r>
          </a:p>
        </p:txBody>
      </p:sp>
      <p:sp>
        <p:nvSpPr>
          <p:cNvPr id="17417" name="Title 1">
            <a:extLst>
              <a:ext uri="{FF2B5EF4-FFF2-40B4-BE49-F238E27FC236}">
                <a16:creationId xmlns:a16="http://schemas.microsoft.com/office/drawing/2014/main" id="{7E3A3FF4-5AA3-863B-72DE-745E1483F8F4}"/>
              </a:ext>
            </a:extLst>
          </p:cNvPr>
          <p:cNvSpPr>
            <a:spLocks noGrp="1" noChangeArrowheads="1"/>
          </p:cNvSpPr>
          <p:nvPr>
            <p:ph type="title"/>
          </p:nvPr>
        </p:nvSpPr>
        <p:spPr>
          <a:xfrm>
            <a:off x="482600" y="274638"/>
            <a:ext cx="8229600" cy="1143000"/>
          </a:xfrm>
        </p:spPr>
        <p:txBody>
          <a:bodyPr/>
          <a:lstStyle/>
          <a:p>
            <a:r>
              <a:rPr lang="en-US" altLang="en-US"/>
              <a:t>Tree lists from GEDI?</a:t>
            </a:r>
          </a:p>
        </p:txBody>
      </p:sp>
      <p:sp>
        <p:nvSpPr>
          <p:cNvPr id="3" name="Rectangle 2">
            <a:extLst>
              <a:ext uri="{FF2B5EF4-FFF2-40B4-BE49-F238E27FC236}">
                <a16:creationId xmlns:a16="http://schemas.microsoft.com/office/drawing/2014/main" id="{E532F6B5-EB01-E3BB-1998-A8E78C3DE1F3}"/>
              </a:ext>
            </a:extLst>
          </p:cNvPr>
          <p:cNvSpPr/>
          <p:nvPr/>
        </p:nvSpPr>
        <p:spPr>
          <a:xfrm>
            <a:off x="1730375" y="3611880"/>
            <a:ext cx="1744345" cy="2137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Content Placeholder 4" descr="Diagram&#10;&#10;Description automatically generated with low confidence">
            <a:extLst>
              <a:ext uri="{FF2B5EF4-FFF2-40B4-BE49-F238E27FC236}">
                <a16:creationId xmlns:a16="http://schemas.microsoft.com/office/drawing/2014/main" id="{268F92ED-699D-425E-4657-29E1986AA0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265" t="11348" r="6377" b="9213"/>
          <a:stretch/>
        </p:blipFill>
        <p:spPr bwMode="auto">
          <a:xfrm>
            <a:off x="4937760" y="459581"/>
            <a:ext cx="4082415"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9A63D019-DE25-379D-4BAB-D1783639C060}"/>
              </a:ext>
            </a:extLst>
          </p:cNvPr>
          <p:cNvCxnSpPr/>
          <p:nvPr/>
        </p:nvCxnSpPr>
        <p:spPr>
          <a:xfrm>
            <a:off x="3966844" y="2314893"/>
            <a:ext cx="970916" cy="168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2FEFBF2D-5ABB-2261-B05E-6566C48A22FA}"/>
              </a:ext>
            </a:extLst>
          </p:cNvPr>
          <p:cNvCxnSpPr/>
          <p:nvPr/>
        </p:nvCxnSpPr>
        <p:spPr>
          <a:xfrm>
            <a:off x="3973672" y="5249386"/>
            <a:ext cx="970916" cy="168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3">
            <a:extLst>
              <a:ext uri="{FF2B5EF4-FFF2-40B4-BE49-F238E27FC236}">
                <a16:creationId xmlns:a16="http://schemas.microsoft.com/office/drawing/2014/main" id="{B471132B-BCF6-6678-CE37-2397591451EA}"/>
              </a:ext>
            </a:extLst>
          </p:cNvPr>
          <p:cNvGrpSpPr>
            <a:grpSpLocks/>
          </p:cNvGrpSpPr>
          <p:nvPr/>
        </p:nvGrpSpPr>
        <p:grpSpPr bwMode="auto">
          <a:xfrm>
            <a:off x="173037" y="1297781"/>
            <a:ext cx="3619500" cy="3084513"/>
            <a:chOff x="5395160" y="2123480"/>
            <a:chExt cx="3619247" cy="3083560"/>
          </a:xfrm>
        </p:grpSpPr>
        <p:pic>
          <p:nvPicPr>
            <p:cNvPr id="18442" name="Picture 4" descr="Chart, line chart&#10;&#10;Description automatically generated">
              <a:extLst>
                <a:ext uri="{FF2B5EF4-FFF2-40B4-BE49-F238E27FC236}">
                  <a16:creationId xmlns:a16="http://schemas.microsoft.com/office/drawing/2014/main" id="{6B95F04A-F25E-F36D-9099-480A9078A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427"/>
            <a:stretch>
              <a:fillRect/>
            </a:stretch>
          </p:blipFill>
          <p:spPr bwMode="auto">
            <a:xfrm>
              <a:off x="5486401" y="2123480"/>
              <a:ext cx="3528006" cy="308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TextBox 5">
              <a:extLst>
                <a:ext uri="{FF2B5EF4-FFF2-40B4-BE49-F238E27FC236}">
                  <a16:creationId xmlns:a16="http://schemas.microsoft.com/office/drawing/2014/main" id="{7281D1BB-F03F-5B33-7FEE-D5ED5F8C36E4}"/>
                </a:ext>
              </a:extLst>
            </p:cNvPr>
            <p:cNvSpPr txBox="1">
              <a:spLocks noChangeArrowheads="1"/>
            </p:cNvSpPr>
            <p:nvPr/>
          </p:nvSpPr>
          <p:spPr bwMode="auto">
            <a:xfrm rot="-5400000">
              <a:off x="4990100" y="2983200"/>
              <a:ext cx="108712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a:t>Time</a:t>
              </a:r>
            </a:p>
          </p:txBody>
        </p:sp>
      </p:grpSp>
      <p:pic>
        <p:nvPicPr>
          <p:cNvPr id="18435" name="Picture 7">
            <a:extLst>
              <a:ext uri="{FF2B5EF4-FFF2-40B4-BE49-F238E27FC236}">
                <a16:creationId xmlns:a16="http://schemas.microsoft.com/office/drawing/2014/main" id="{865B1CC6-0948-34EE-73B7-61A043F1FF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8000" t="64615" r="24001"/>
          <a:stretch>
            <a:fillRect/>
          </a:stretch>
        </p:blipFill>
        <p:spPr bwMode="auto">
          <a:xfrm>
            <a:off x="4937125" y="1885950"/>
            <a:ext cx="4033838"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8">
            <a:extLst>
              <a:ext uri="{FF2B5EF4-FFF2-40B4-BE49-F238E27FC236}">
                <a16:creationId xmlns:a16="http://schemas.microsoft.com/office/drawing/2014/main" id="{A593DE6D-46B1-3960-0C9B-8B9E4D1EEBB3}"/>
              </a:ext>
            </a:extLst>
          </p:cNvPr>
          <p:cNvSpPr txBox="1">
            <a:spLocks noChangeArrowheads="1"/>
          </p:cNvSpPr>
          <p:nvPr/>
        </p:nvSpPr>
        <p:spPr bwMode="auto">
          <a:xfrm>
            <a:off x="5121275" y="4675188"/>
            <a:ext cx="36655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dirty="0"/>
              <a:t>Zhou et al (2021) IEEE  Journal of Selected Topics in Applied Earth Observations and Remote Sensing, vol 14</a:t>
            </a:r>
          </a:p>
        </p:txBody>
      </p:sp>
      <p:cxnSp>
        <p:nvCxnSpPr>
          <p:cNvPr id="11" name="Straight Arrow Connector 10">
            <a:extLst>
              <a:ext uri="{FF2B5EF4-FFF2-40B4-BE49-F238E27FC236}">
                <a16:creationId xmlns:a16="http://schemas.microsoft.com/office/drawing/2014/main" id="{1061AC5B-6C92-99E4-C33A-CDA1FCB8A2B2}"/>
              </a:ext>
            </a:extLst>
          </p:cNvPr>
          <p:cNvCxnSpPr>
            <a:cxnSpLocks/>
          </p:cNvCxnSpPr>
          <p:nvPr/>
        </p:nvCxnSpPr>
        <p:spPr>
          <a:xfrm>
            <a:off x="3657600" y="2493963"/>
            <a:ext cx="1279525" cy="569912"/>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EDD1A4F3-A248-9A45-44EC-3E472D23EDFA}"/>
              </a:ext>
            </a:extLst>
          </p:cNvPr>
          <p:cNvCxnSpPr/>
          <p:nvPr/>
        </p:nvCxnSpPr>
        <p:spPr>
          <a:xfrm flipH="1">
            <a:off x="3657600" y="3794125"/>
            <a:ext cx="1319213" cy="731838"/>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18440" name="Title 1">
            <a:extLst>
              <a:ext uri="{FF2B5EF4-FFF2-40B4-BE49-F238E27FC236}">
                <a16:creationId xmlns:a16="http://schemas.microsoft.com/office/drawing/2014/main" id="{D0931ACF-9C8F-BE64-FAC3-9DDB797CD597}"/>
              </a:ext>
            </a:extLst>
          </p:cNvPr>
          <p:cNvSpPr>
            <a:spLocks noGrp="1" noChangeArrowheads="1"/>
          </p:cNvSpPr>
          <p:nvPr>
            <p:ph type="title"/>
          </p:nvPr>
        </p:nvSpPr>
        <p:spPr>
          <a:xfrm>
            <a:off x="482600" y="274638"/>
            <a:ext cx="8229600" cy="1143000"/>
          </a:xfrm>
        </p:spPr>
        <p:txBody>
          <a:bodyPr/>
          <a:lstStyle/>
          <a:p>
            <a:r>
              <a:rPr lang="en-US" altLang="en-US" dirty="0"/>
              <a:t>Tree lists from GEDI?</a:t>
            </a:r>
          </a:p>
        </p:txBody>
      </p:sp>
      <p:pic>
        <p:nvPicPr>
          <p:cNvPr id="2" name="Picture 2" descr="Calendar">
            <a:extLst>
              <a:ext uri="{FF2B5EF4-FFF2-40B4-BE49-F238E27FC236}">
                <a16:creationId xmlns:a16="http://schemas.microsoft.com/office/drawing/2014/main" id="{EA839CBA-DCAA-4914-71A8-202EEDB3460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9319" y="4679724"/>
            <a:ext cx="4212681" cy="1443952"/>
          </a:xfrm>
          <a:prstGeom prst="rect">
            <a:avLst/>
          </a:prstGeom>
          <a:noFill/>
          <a:ln w="31750">
            <a:solidFill>
              <a:srgbClr val="0070C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EC9AEAA1-E0E4-8F33-B04E-ADEF4B6E6AA6}"/>
              </a:ext>
            </a:extLst>
          </p:cNvPr>
          <p:cNvSpPr>
            <a:spLocks noGrp="1" noChangeArrowheads="1"/>
          </p:cNvSpPr>
          <p:nvPr>
            <p:ph type="title"/>
          </p:nvPr>
        </p:nvSpPr>
        <p:spPr/>
        <p:txBody>
          <a:bodyPr/>
          <a:lstStyle/>
          <a:p>
            <a:r>
              <a:rPr lang="en-US" altLang="en-US"/>
              <a:t>Thank you</a:t>
            </a:r>
          </a:p>
        </p:txBody>
      </p:sp>
      <p:sp>
        <p:nvSpPr>
          <p:cNvPr id="3" name="Content Placeholder 2">
            <a:extLst>
              <a:ext uri="{FF2B5EF4-FFF2-40B4-BE49-F238E27FC236}">
                <a16:creationId xmlns:a16="http://schemas.microsoft.com/office/drawing/2014/main" id="{D91EC107-440D-82DC-0DC5-81991A4383F9}"/>
              </a:ext>
            </a:extLst>
          </p:cNvPr>
          <p:cNvSpPr>
            <a:spLocks noGrp="1"/>
          </p:cNvSpPr>
          <p:nvPr>
            <p:ph idx="1"/>
          </p:nvPr>
        </p:nvSpPr>
        <p:spPr>
          <a:xfrm>
            <a:off x="457200" y="1600200"/>
            <a:ext cx="8504238" cy="4525963"/>
          </a:xfrm>
        </p:spPr>
        <p:txBody>
          <a:bodyPr/>
          <a:lstStyle/>
          <a:p>
            <a:pPr>
              <a:defRPr/>
            </a:pPr>
            <a:r>
              <a:rPr lang="en-US" dirty="0"/>
              <a:t>Contact info</a:t>
            </a:r>
          </a:p>
          <a:p>
            <a:pPr lvl="1">
              <a:defRPr/>
            </a:pPr>
            <a:r>
              <a:rPr lang="en-US" dirty="0">
                <a:hlinkClick r:id="rId2"/>
              </a:rPr>
              <a:t>bpeterson@usgs.gov</a:t>
            </a:r>
            <a:endParaRPr lang="en-US" dirty="0"/>
          </a:p>
          <a:p>
            <a:pPr marL="457200" lvl="1" indent="0">
              <a:buFontTx/>
              <a:buNone/>
              <a:defRPr/>
            </a:pPr>
            <a:endParaRPr lang="en-US" sz="900" dirty="0"/>
          </a:p>
          <a:p>
            <a:pPr>
              <a:defRPr/>
            </a:pPr>
            <a:r>
              <a:rPr lang="en-US" dirty="0"/>
              <a:t>Acknowledgements</a:t>
            </a:r>
          </a:p>
          <a:p>
            <a:pPr lvl="1">
              <a:defRPr/>
            </a:pPr>
            <a:r>
              <a:rPr lang="nl-NL" dirty="0"/>
              <a:t>Chris Woody</a:t>
            </a:r>
          </a:p>
          <a:p>
            <a:pPr lvl="1">
              <a:defRPr/>
            </a:pPr>
            <a:r>
              <a:rPr lang="nl-NL" dirty="0"/>
              <a:t>Jennifer Rover</a:t>
            </a:r>
          </a:p>
          <a:p>
            <a:pPr lvl="1">
              <a:defRPr/>
            </a:pPr>
            <a:r>
              <a:rPr lang="nl-NL" dirty="0"/>
              <a:t>Jon Dewitz</a:t>
            </a:r>
          </a:p>
          <a:p>
            <a:pPr>
              <a:defRPr/>
            </a:pPr>
            <a:endParaRPr lang="en-US" sz="900" dirty="0"/>
          </a:p>
          <a:p>
            <a:pPr>
              <a:defRPr/>
            </a:pPr>
            <a:r>
              <a:rPr lang="en-US" dirty="0"/>
              <a:t>Recruitment</a:t>
            </a:r>
          </a:p>
          <a:p>
            <a:pPr lvl="1">
              <a:defRPr/>
            </a:pPr>
            <a:r>
              <a:rPr lang="en-US" dirty="0">
                <a:hlinkClick r:id="rId3"/>
              </a:rPr>
              <a:t>https://careers.state.gov/interns-fellows/virtual-student-federal-service/</a:t>
            </a:r>
            <a:endParaRPr lang="en-US" dirty="0"/>
          </a:p>
          <a:p>
            <a:pPr lvl="1">
              <a:defRPr/>
            </a:pPr>
            <a:r>
              <a:rPr lang="en-US" dirty="0"/>
              <a:t>https://www.usgs.gov/youth-and-education-in-science</a:t>
            </a:r>
          </a:p>
          <a:p>
            <a:pPr lvl="1">
              <a:defRPr/>
            </a:pPr>
            <a:endParaRPr lang="en-US" dirty="0"/>
          </a:p>
          <a:p>
            <a:pPr lvl="1">
              <a:defRPr/>
            </a:pPr>
            <a:endParaRPr lang="en-US" dirty="0"/>
          </a:p>
        </p:txBody>
      </p:sp>
      <p:pic>
        <p:nvPicPr>
          <p:cNvPr id="4" name="Picture 3" descr="A picture containing tree, outdoor, plant&#10;&#10;Description automatically generated">
            <a:extLst>
              <a:ext uri="{FF2B5EF4-FFF2-40B4-BE49-F238E27FC236}">
                <a16:creationId xmlns:a16="http://schemas.microsoft.com/office/drawing/2014/main" id="{867F15DA-3B5A-F6BE-4966-111E1101D046}"/>
              </a:ext>
            </a:extLst>
          </p:cNvPr>
          <p:cNvPicPr>
            <a:picLocks noChangeAspect="1"/>
          </p:cNvPicPr>
          <p:nvPr/>
        </p:nvPicPr>
        <p:blipFill>
          <a:blip r:embed="rId4"/>
          <a:stretch>
            <a:fillRect/>
          </a:stretch>
        </p:blipFill>
        <p:spPr>
          <a:xfrm rot="5400000">
            <a:off x="3855225" y="1789298"/>
            <a:ext cx="2973277" cy="2229958"/>
          </a:xfrm>
          <a:prstGeom prst="rect">
            <a:avLst/>
          </a:prstGeom>
        </p:spPr>
      </p:pic>
      <p:pic>
        <p:nvPicPr>
          <p:cNvPr id="8" name="Picture 7" descr="A body of water with trees around it">
            <a:extLst>
              <a:ext uri="{FF2B5EF4-FFF2-40B4-BE49-F238E27FC236}">
                <a16:creationId xmlns:a16="http://schemas.microsoft.com/office/drawing/2014/main" id="{32D6DD69-3E65-C1D2-9324-6F24E39DFBC2}"/>
              </a:ext>
            </a:extLst>
          </p:cNvPr>
          <p:cNvPicPr>
            <a:picLocks noChangeAspect="1"/>
          </p:cNvPicPr>
          <p:nvPr/>
        </p:nvPicPr>
        <p:blipFill>
          <a:blip r:embed="rId5"/>
          <a:stretch>
            <a:fillRect/>
          </a:stretch>
        </p:blipFill>
        <p:spPr>
          <a:xfrm rot="5400000">
            <a:off x="6212021" y="646298"/>
            <a:ext cx="2973275" cy="222995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B65849BF-D54A-49B6-44E8-3C8DAA2CBE4D}"/>
              </a:ext>
            </a:extLst>
          </p:cNvPr>
          <p:cNvSpPr>
            <a:spLocks noGrp="1" noChangeArrowheads="1"/>
          </p:cNvSpPr>
          <p:nvPr>
            <p:ph type="title"/>
          </p:nvPr>
        </p:nvSpPr>
        <p:spPr/>
        <p:txBody>
          <a:bodyPr/>
          <a:lstStyle/>
          <a:p>
            <a:r>
              <a:rPr lang="en-US" altLang="en-US"/>
              <a:t>What we have</a:t>
            </a:r>
          </a:p>
        </p:txBody>
      </p:sp>
      <p:pic>
        <p:nvPicPr>
          <p:cNvPr id="7171" name="Content Placeholder 4" descr="A picture containing flower&#10;&#10;Description automatically generated">
            <a:extLst>
              <a:ext uri="{FF2B5EF4-FFF2-40B4-BE49-F238E27FC236}">
                <a16:creationId xmlns:a16="http://schemas.microsoft.com/office/drawing/2014/main" id="{F5B789AF-EF2D-ED22-55FE-9F66A4584C1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8167" t="4774" r="8167" b="39391"/>
          <a:stretch>
            <a:fillRect/>
          </a:stretch>
        </p:blipFill>
        <p:spPr>
          <a:xfrm>
            <a:off x="1646238" y="1050925"/>
            <a:ext cx="6034087" cy="5213350"/>
          </a:xfrm>
        </p:spPr>
      </p:pic>
      <p:sp>
        <p:nvSpPr>
          <p:cNvPr id="7172" name="TextBox 1">
            <a:extLst>
              <a:ext uri="{FF2B5EF4-FFF2-40B4-BE49-F238E27FC236}">
                <a16:creationId xmlns:a16="http://schemas.microsoft.com/office/drawing/2014/main" id="{6BC758E7-9CD5-89CE-1AB7-97A72EE442BE}"/>
              </a:ext>
            </a:extLst>
          </p:cNvPr>
          <p:cNvSpPr txBox="1">
            <a:spLocks noChangeArrowheads="1"/>
          </p:cNvSpPr>
          <p:nvPr/>
        </p:nvSpPr>
        <p:spPr bwMode="auto">
          <a:xfrm>
            <a:off x="2239963" y="5302250"/>
            <a:ext cx="1074737" cy="27781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b="1"/>
              <a:t>Lots of stuff</a:t>
            </a:r>
          </a:p>
        </p:txBody>
      </p:sp>
      <p:sp>
        <p:nvSpPr>
          <p:cNvPr id="7173" name="TextBox 4">
            <a:extLst>
              <a:ext uri="{FF2B5EF4-FFF2-40B4-BE49-F238E27FC236}">
                <a16:creationId xmlns:a16="http://schemas.microsoft.com/office/drawing/2014/main" id="{3D5EDEA0-E9A2-346F-4089-FE92738A55E8}"/>
              </a:ext>
            </a:extLst>
          </p:cNvPr>
          <p:cNvSpPr txBox="1">
            <a:spLocks noChangeArrowheads="1"/>
          </p:cNvSpPr>
          <p:nvPr/>
        </p:nvSpPr>
        <p:spPr bwMode="auto">
          <a:xfrm>
            <a:off x="2257425" y="5807075"/>
            <a:ext cx="1271588" cy="27622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b="1"/>
              <a:t>Not much stuff</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E7BE24AF-BA35-9CFF-3236-F376ACA582FD}"/>
              </a:ext>
            </a:extLst>
          </p:cNvPr>
          <p:cNvSpPr>
            <a:spLocks noGrp="1" noChangeArrowheads="1"/>
          </p:cNvSpPr>
          <p:nvPr>
            <p:ph type="title"/>
          </p:nvPr>
        </p:nvSpPr>
        <p:spPr/>
        <p:txBody>
          <a:bodyPr/>
          <a:lstStyle/>
          <a:p>
            <a:r>
              <a:rPr lang="en-US" altLang="en-US"/>
              <a:t>What we need</a:t>
            </a:r>
          </a:p>
        </p:txBody>
      </p:sp>
      <p:grpSp>
        <p:nvGrpSpPr>
          <p:cNvPr id="8195" name="Group 58">
            <a:extLst>
              <a:ext uri="{FF2B5EF4-FFF2-40B4-BE49-F238E27FC236}">
                <a16:creationId xmlns:a16="http://schemas.microsoft.com/office/drawing/2014/main" id="{AE66A9ED-936B-987A-DBA5-699A6949CBC0}"/>
              </a:ext>
            </a:extLst>
          </p:cNvPr>
          <p:cNvGrpSpPr>
            <a:grpSpLocks/>
          </p:cNvGrpSpPr>
          <p:nvPr/>
        </p:nvGrpSpPr>
        <p:grpSpPr bwMode="auto">
          <a:xfrm>
            <a:off x="2651125" y="320675"/>
            <a:ext cx="6492875" cy="4173538"/>
            <a:chOff x="2194560" y="274638"/>
            <a:chExt cx="6949440" cy="4579986"/>
          </a:xfrm>
        </p:grpSpPr>
        <p:grpSp>
          <p:nvGrpSpPr>
            <p:cNvPr id="8203" name="Group 20">
              <a:extLst>
                <a:ext uri="{FF2B5EF4-FFF2-40B4-BE49-F238E27FC236}">
                  <a16:creationId xmlns:a16="http://schemas.microsoft.com/office/drawing/2014/main" id="{C892A61F-CDBD-E2DD-9168-474CE675C5F6}"/>
                </a:ext>
              </a:extLst>
            </p:cNvPr>
            <p:cNvGrpSpPr>
              <a:grpSpLocks/>
            </p:cNvGrpSpPr>
            <p:nvPr/>
          </p:nvGrpSpPr>
          <p:grpSpPr bwMode="auto">
            <a:xfrm>
              <a:off x="5139502" y="274638"/>
              <a:ext cx="2939511" cy="2588703"/>
              <a:chOff x="-1377519" y="685800"/>
              <a:chExt cx="7540766" cy="5998752"/>
            </a:xfrm>
          </p:grpSpPr>
          <p:pic>
            <p:nvPicPr>
              <p:cNvPr id="8219" name="Graphic 10" descr="Fir tree">
                <a:extLst>
                  <a:ext uri="{FF2B5EF4-FFF2-40B4-BE49-F238E27FC236}">
                    <a16:creationId xmlns:a16="http://schemas.microsoft.com/office/drawing/2014/main" id="{6C3B2F3E-FC38-A0F5-EB17-6EE4E6AC2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507" y="685800"/>
                <a:ext cx="3420532" cy="453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0" name="Graphic 16" descr="Fir tree">
                <a:extLst>
                  <a:ext uri="{FF2B5EF4-FFF2-40B4-BE49-F238E27FC236}">
                    <a16:creationId xmlns:a16="http://schemas.microsoft.com/office/drawing/2014/main" id="{30B67ADF-F679-FB60-75FE-D9FFC3D69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8540" y="2149932"/>
                <a:ext cx="3420532" cy="453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1" name="Graphic 17" descr="Fir tree">
                <a:extLst>
                  <a:ext uri="{FF2B5EF4-FFF2-40B4-BE49-F238E27FC236}">
                    <a16:creationId xmlns:a16="http://schemas.microsoft.com/office/drawing/2014/main" id="{403791DD-94ED-ADAC-A0FF-4A16C2F69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9380" y="2054285"/>
                <a:ext cx="3420532" cy="453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2" name="Graphic 18" descr="Fir tree">
                <a:extLst>
                  <a:ext uri="{FF2B5EF4-FFF2-40B4-BE49-F238E27FC236}">
                    <a16:creationId xmlns:a16="http://schemas.microsoft.com/office/drawing/2014/main" id="{B1387CC7-3E83-CC6A-DD3A-9B8AE1AD1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2387" y="685800"/>
                <a:ext cx="3420532" cy="453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04" name="Group 41">
              <a:extLst>
                <a:ext uri="{FF2B5EF4-FFF2-40B4-BE49-F238E27FC236}">
                  <a16:creationId xmlns:a16="http://schemas.microsoft.com/office/drawing/2014/main" id="{93C5FD6B-C420-433E-8045-1478E8588612}"/>
                </a:ext>
              </a:extLst>
            </p:cNvPr>
            <p:cNvGrpSpPr>
              <a:grpSpLocks/>
            </p:cNvGrpSpPr>
            <p:nvPr/>
          </p:nvGrpSpPr>
          <p:grpSpPr bwMode="auto">
            <a:xfrm>
              <a:off x="3151526" y="2551370"/>
              <a:ext cx="2939511" cy="2297241"/>
              <a:chOff x="195050" y="3120901"/>
              <a:chExt cx="3785806" cy="3051299"/>
            </a:xfrm>
          </p:grpSpPr>
          <p:pic>
            <p:nvPicPr>
              <p:cNvPr id="8215" name="Graphic 26" descr="Fir tree">
                <a:extLst>
                  <a:ext uri="{FF2B5EF4-FFF2-40B4-BE49-F238E27FC236}">
                    <a16:creationId xmlns:a16="http://schemas.microsoft.com/office/drawing/2014/main" id="{47DE85EB-607D-DF02-E285-F78B4204C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652" y="4193874"/>
                <a:ext cx="1717262" cy="11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6" name="Graphic 27" descr="Fir tree">
                <a:extLst>
                  <a:ext uri="{FF2B5EF4-FFF2-40B4-BE49-F238E27FC236}">
                    <a16:creationId xmlns:a16="http://schemas.microsoft.com/office/drawing/2014/main" id="{B4B3256D-5EEA-3489-5E10-B32C423E45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320" y="3571834"/>
                <a:ext cx="1717262" cy="259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7" name="Graphic 28" descr="Fir tree">
                <a:extLst>
                  <a:ext uri="{FF2B5EF4-FFF2-40B4-BE49-F238E27FC236}">
                    <a16:creationId xmlns:a16="http://schemas.microsoft.com/office/drawing/2014/main" id="{5CC3ABAE-920B-E944-EB8E-F7850CF71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819" y="3120592"/>
                <a:ext cx="1717262" cy="299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8" name="Graphic 29" descr="Fir tree">
                <a:extLst>
                  <a:ext uri="{FF2B5EF4-FFF2-40B4-BE49-F238E27FC236}">
                    <a16:creationId xmlns:a16="http://schemas.microsoft.com/office/drawing/2014/main" id="{854BE2E7-A1FF-99CE-7DB4-F655B8855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4212" y="4527035"/>
                <a:ext cx="1717262" cy="80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05" name="Group 42">
              <a:extLst>
                <a:ext uri="{FF2B5EF4-FFF2-40B4-BE49-F238E27FC236}">
                  <a16:creationId xmlns:a16="http://schemas.microsoft.com/office/drawing/2014/main" id="{4F089097-DF0D-ED4F-D74F-6259C115F4DA}"/>
                </a:ext>
              </a:extLst>
            </p:cNvPr>
            <p:cNvGrpSpPr>
              <a:grpSpLocks/>
            </p:cNvGrpSpPr>
            <p:nvPr/>
          </p:nvGrpSpPr>
          <p:grpSpPr bwMode="auto">
            <a:xfrm>
              <a:off x="2194560" y="1131104"/>
              <a:ext cx="2876098" cy="1493258"/>
              <a:chOff x="-263406" y="1234440"/>
              <a:chExt cx="3704136" cy="1983412"/>
            </a:xfrm>
          </p:grpSpPr>
          <p:pic>
            <p:nvPicPr>
              <p:cNvPr id="8211" name="Graphic 30" descr="Fir tree">
                <a:extLst>
                  <a:ext uri="{FF2B5EF4-FFF2-40B4-BE49-F238E27FC236}">
                    <a16:creationId xmlns:a16="http://schemas.microsoft.com/office/drawing/2014/main" id="{C34B052A-1D29-EBA8-88BB-1CF8B03D6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152" y="1235493"/>
                <a:ext cx="1717262" cy="11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2" name="Graphic 31" descr="Fir tree">
                <a:extLst>
                  <a:ext uri="{FF2B5EF4-FFF2-40B4-BE49-F238E27FC236}">
                    <a16:creationId xmlns:a16="http://schemas.microsoft.com/office/drawing/2014/main" id="{43F97A61-FA78-E768-2831-DE0346162A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406" y="2226540"/>
                <a:ext cx="1717262" cy="99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3" name="Graphic 32" descr="Fir tree">
                <a:extLst>
                  <a:ext uri="{FF2B5EF4-FFF2-40B4-BE49-F238E27FC236}">
                    <a16:creationId xmlns:a16="http://schemas.microsoft.com/office/drawing/2014/main" id="{81CA7B93-E05C-79DD-9F5C-5AE1F001E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319" y="2017787"/>
                <a:ext cx="1717262" cy="11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4" name="Graphic 33" descr="Fir tree">
                <a:extLst>
                  <a:ext uri="{FF2B5EF4-FFF2-40B4-BE49-F238E27FC236}">
                    <a16:creationId xmlns:a16="http://schemas.microsoft.com/office/drawing/2014/main" id="{1984205F-1142-1CDE-FFB8-96A875D785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3711" y="1602392"/>
                <a:ext cx="1717262" cy="771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206" name="Group 43">
              <a:extLst>
                <a:ext uri="{FF2B5EF4-FFF2-40B4-BE49-F238E27FC236}">
                  <a16:creationId xmlns:a16="http://schemas.microsoft.com/office/drawing/2014/main" id="{1BA6AA40-5633-9F7B-58AB-412B1A9C7552}"/>
                </a:ext>
              </a:extLst>
            </p:cNvPr>
            <p:cNvGrpSpPr>
              <a:grpSpLocks/>
            </p:cNvGrpSpPr>
            <p:nvPr/>
          </p:nvGrpSpPr>
          <p:grpSpPr bwMode="auto">
            <a:xfrm>
              <a:off x="6204489" y="1544161"/>
              <a:ext cx="2939511" cy="3310463"/>
              <a:chOff x="4900994" y="1783080"/>
              <a:chExt cx="3785806" cy="4397106"/>
            </a:xfrm>
          </p:grpSpPr>
          <p:pic>
            <p:nvPicPr>
              <p:cNvPr id="8207" name="Graphic 37" descr="Fir tree">
                <a:extLst>
                  <a:ext uri="{FF2B5EF4-FFF2-40B4-BE49-F238E27FC236}">
                    <a16:creationId xmlns:a16="http://schemas.microsoft.com/office/drawing/2014/main" id="{5F867B7B-0A8A-7291-2795-588FC51139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8978" y="3845954"/>
                <a:ext cx="1717262" cy="1495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Graphic 38" descr="Fir tree">
                <a:extLst>
                  <a:ext uri="{FF2B5EF4-FFF2-40B4-BE49-F238E27FC236}">
                    <a16:creationId xmlns:a16="http://schemas.microsoft.com/office/drawing/2014/main" id="{F755B7A8-1FBA-4906-4C1B-50E0D8106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0646" y="4628248"/>
                <a:ext cx="1717262" cy="155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9" name="Graphic 39" descr="Fir tree">
                <a:extLst>
                  <a:ext uri="{FF2B5EF4-FFF2-40B4-BE49-F238E27FC236}">
                    <a16:creationId xmlns:a16="http://schemas.microsoft.com/office/drawing/2014/main" id="{D26409BC-DE0F-44BC-A837-F0452B1B79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0146" y="2566026"/>
                <a:ext cx="1717262" cy="355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0" name="Graphic 40" descr="Fir tree">
                <a:extLst>
                  <a:ext uri="{FF2B5EF4-FFF2-40B4-BE49-F238E27FC236}">
                    <a16:creationId xmlns:a16="http://schemas.microsoft.com/office/drawing/2014/main" id="{2C17326C-0730-7AB2-B2EB-F05E5D294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538" y="1783732"/>
                <a:ext cx="1717262" cy="3557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8196" name="Content Placeholder 4" descr="A picture containing flower&#10;&#10;Description automatically generated">
            <a:extLst>
              <a:ext uri="{FF2B5EF4-FFF2-40B4-BE49-F238E27FC236}">
                <a16:creationId xmlns:a16="http://schemas.microsoft.com/office/drawing/2014/main" id="{3B40DE96-B68C-1DD0-1E61-C959557AFD36}"/>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8167" t="4774" r="8167" b="39391"/>
          <a:stretch>
            <a:fillRect/>
          </a:stretch>
        </p:blipFill>
        <p:spPr>
          <a:xfrm>
            <a:off x="266700" y="2833688"/>
            <a:ext cx="3370263" cy="2909887"/>
          </a:xfrm>
        </p:spPr>
      </p:pic>
      <p:sp>
        <p:nvSpPr>
          <p:cNvPr id="50" name="Rectangle 49">
            <a:extLst>
              <a:ext uri="{FF2B5EF4-FFF2-40B4-BE49-F238E27FC236}">
                <a16:creationId xmlns:a16="http://schemas.microsoft.com/office/drawing/2014/main" id="{1247E220-4297-BCAC-9DCF-DDEBDE97AB71}"/>
              </a:ext>
            </a:extLst>
          </p:cNvPr>
          <p:cNvSpPr/>
          <p:nvPr/>
        </p:nvSpPr>
        <p:spPr>
          <a:xfrm>
            <a:off x="554038" y="3749675"/>
            <a:ext cx="44450" cy="44450"/>
          </a:xfrm>
          <a:prstGeom prst="rect">
            <a:avLst/>
          </a:prstGeom>
          <a:noFill/>
          <a:ln>
            <a:solidFill>
              <a:srgbClr val="CC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52" name="Connector: Curved 51">
            <a:extLst>
              <a:ext uri="{FF2B5EF4-FFF2-40B4-BE49-F238E27FC236}">
                <a16:creationId xmlns:a16="http://schemas.microsoft.com/office/drawing/2014/main" id="{5F516BEB-6C7A-18A8-F93B-47A9B90DEFE3}"/>
              </a:ext>
            </a:extLst>
          </p:cNvPr>
          <p:cNvCxnSpPr>
            <a:cxnSpLocks/>
            <a:stCxn id="50" idx="0"/>
          </p:cNvCxnSpPr>
          <p:nvPr/>
        </p:nvCxnSpPr>
        <p:spPr>
          <a:xfrm rot="5400000" flipH="1" flipV="1">
            <a:off x="785813" y="1455738"/>
            <a:ext cx="2084387" cy="2503487"/>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4" name="Connector: Curved 53">
            <a:extLst>
              <a:ext uri="{FF2B5EF4-FFF2-40B4-BE49-F238E27FC236}">
                <a16:creationId xmlns:a16="http://schemas.microsoft.com/office/drawing/2014/main" id="{2054C083-815F-037C-FC30-8E5392761149}"/>
              </a:ext>
            </a:extLst>
          </p:cNvPr>
          <p:cNvCxnSpPr>
            <a:stCxn id="50" idx="0"/>
            <a:endCxn id="8217" idx="2"/>
          </p:cNvCxnSpPr>
          <p:nvPr/>
        </p:nvCxnSpPr>
        <p:spPr>
          <a:xfrm rot="16200000" flipH="1">
            <a:off x="2515394" y="1810544"/>
            <a:ext cx="700088" cy="4578350"/>
          </a:xfrm>
          <a:prstGeom prst="curvedConnector5">
            <a:avLst>
              <a:gd name="adj1" fmla="val -32619"/>
              <a:gd name="adj2" fmla="val 43440"/>
              <a:gd name="adj3" fmla="val 132619"/>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6" name="Connector: Curved 55">
            <a:extLst>
              <a:ext uri="{FF2B5EF4-FFF2-40B4-BE49-F238E27FC236}">
                <a16:creationId xmlns:a16="http://schemas.microsoft.com/office/drawing/2014/main" id="{AAF7EB4C-FC7A-E9AE-7A23-94B7CD4EDF51}"/>
              </a:ext>
            </a:extLst>
          </p:cNvPr>
          <p:cNvCxnSpPr>
            <a:stCxn id="50" idx="3"/>
            <a:endCxn id="8221" idx="2"/>
          </p:cNvCxnSpPr>
          <p:nvPr/>
        </p:nvCxnSpPr>
        <p:spPr>
          <a:xfrm flipV="1">
            <a:off x="598488" y="2641600"/>
            <a:ext cx="6413500" cy="1130300"/>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8" name="Connector: Curved 57">
            <a:extLst>
              <a:ext uri="{FF2B5EF4-FFF2-40B4-BE49-F238E27FC236}">
                <a16:creationId xmlns:a16="http://schemas.microsoft.com/office/drawing/2014/main" id="{C35E4FF6-AEDA-59D7-E710-CEFD1FC0A01B}"/>
              </a:ext>
            </a:extLst>
          </p:cNvPr>
          <p:cNvCxnSpPr>
            <a:cxnSpLocks/>
            <a:stCxn id="50" idx="3"/>
          </p:cNvCxnSpPr>
          <p:nvPr/>
        </p:nvCxnSpPr>
        <p:spPr>
          <a:xfrm flipV="1">
            <a:off x="598488" y="3656013"/>
            <a:ext cx="6162675" cy="115887"/>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8202" name="TextBox 3">
            <a:extLst>
              <a:ext uri="{FF2B5EF4-FFF2-40B4-BE49-F238E27FC236}">
                <a16:creationId xmlns:a16="http://schemas.microsoft.com/office/drawing/2014/main" id="{9862619B-8481-7B08-50F9-86648A117327}"/>
              </a:ext>
            </a:extLst>
          </p:cNvPr>
          <p:cNvSpPr txBox="1">
            <a:spLocks noChangeArrowheads="1"/>
          </p:cNvSpPr>
          <p:nvPr/>
        </p:nvSpPr>
        <p:spPr bwMode="auto">
          <a:xfrm>
            <a:off x="6024563" y="4318000"/>
            <a:ext cx="110331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0" b="1">
                <a:solidFill>
                  <a:srgbClr val="FF0000"/>
                </a:solidFill>
                <a:latin typeface="Cavolini" panose="03000502040302020204" pitchFamily="66" charset="0"/>
                <a:cs typeface="Cavolini" panose="03000502040302020204" pitchFamily="66" charset="0"/>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64583820-3443-B75F-9E50-EB520BCF6D86}"/>
              </a:ext>
            </a:extLst>
          </p:cNvPr>
          <p:cNvSpPr>
            <a:spLocks noGrp="1" noChangeArrowheads="1"/>
          </p:cNvSpPr>
          <p:nvPr>
            <p:ph type="title"/>
          </p:nvPr>
        </p:nvSpPr>
        <p:spPr/>
        <p:txBody>
          <a:bodyPr/>
          <a:lstStyle/>
          <a:p>
            <a:r>
              <a:rPr lang="en-US" altLang="en-US"/>
              <a:t>Why we need it</a:t>
            </a:r>
          </a:p>
        </p:txBody>
      </p:sp>
      <p:pic>
        <p:nvPicPr>
          <p:cNvPr id="9219" name="Graphic 14" descr="Hike">
            <a:extLst>
              <a:ext uri="{FF2B5EF4-FFF2-40B4-BE49-F238E27FC236}">
                <a16:creationId xmlns:a16="http://schemas.microsoft.com/office/drawing/2014/main" id="{1D7DF2E0-DA2D-CF17-B562-6DCA3C17B1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7763" y="5119688"/>
            <a:ext cx="1052512"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15">
            <a:extLst>
              <a:ext uri="{FF2B5EF4-FFF2-40B4-BE49-F238E27FC236}">
                <a16:creationId xmlns:a16="http://schemas.microsoft.com/office/drawing/2014/main" id="{F348B8C4-B6F8-4615-EAC3-CA091060AF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160" r="60097" b="15334"/>
          <a:stretch>
            <a:fillRect/>
          </a:stretch>
        </p:blipFill>
        <p:spPr bwMode="auto">
          <a:xfrm>
            <a:off x="7497763" y="3563938"/>
            <a:ext cx="952500"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7" descr="A picture containing food, light, drawing&#10;&#10;Description automatically generated">
            <a:extLst>
              <a:ext uri="{FF2B5EF4-FFF2-40B4-BE49-F238E27FC236}">
                <a16:creationId xmlns:a16="http://schemas.microsoft.com/office/drawing/2014/main" id="{0EB2670E-D656-4497-97B2-F6771899E6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384175"/>
            <a:ext cx="1052513"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2" name="Group 25">
            <a:extLst>
              <a:ext uri="{FF2B5EF4-FFF2-40B4-BE49-F238E27FC236}">
                <a16:creationId xmlns:a16="http://schemas.microsoft.com/office/drawing/2014/main" id="{E1E92935-477B-3142-3E60-7EFDB05E91B9}"/>
              </a:ext>
            </a:extLst>
          </p:cNvPr>
          <p:cNvGrpSpPr>
            <a:grpSpLocks/>
          </p:cNvGrpSpPr>
          <p:nvPr/>
        </p:nvGrpSpPr>
        <p:grpSpPr bwMode="auto">
          <a:xfrm>
            <a:off x="85725" y="1417638"/>
            <a:ext cx="5851525" cy="4171950"/>
            <a:chOff x="2194560" y="274638"/>
            <a:chExt cx="6949440" cy="4579986"/>
          </a:xfrm>
        </p:grpSpPr>
        <p:grpSp>
          <p:nvGrpSpPr>
            <p:cNvPr id="9228" name="Group 34">
              <a:extLst>
                <a:ext uri="{FF2B5EF4-FFF2-40B4-BE49-F238E27FC236}">
                  <a16:creationId xmlns:a16="http://schemas.microsoft.com/office/drawing/2014/main" id="{EDDA8C1E-EF74-91BC-A0BC-FE11AB3BB224}"/>
                </a:ext>
              </a:extLst>
            </p:cNvPr>
            <p:cNvGrpSpPr>
              <a:grpSpLocks/>
            </p:cNvGrpSpPr>
            <p:nvPr/>
          </p:nvGrpSpPr>
          <p:grpSpPr bwMode="auto">
            <a:xfrm>
              <a:off x="5139502" y="274638"/>
              <a:ext cx="2939511" cy="2588703"/>
              <a:chOff x="-1377519" y="685800"/>
              <a:chExt cx="7540766" cy="5998752"/>
            </a:xfrm>
          </p:grpSpPr>
          <p:pic>
            <p:nvPicPr>
              <p:cNvPr id="9244" name="Graphic 50" descr="Fir tree">
                <a:extLst>
                  <a:ext uri="{FF2B5EF4-FFF2-40B4-BE49-F238E27FC236}">
                    <a16:creationId xmlns:a16="http://schemas.microsoft.com/office/drawing/2014/main" id="{5BB02970-24F6-0EB9-6AAA-BFBE5112A0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790" y="685800"/>
                <a:ext cx="3419436" cy="4535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5" name="Graphic 51" descr="Fir tree">
                <a:extLst>
                  <a:ext uri="{FF2B5EF4-FFF2-40B4-BE49-F238E27FC236}">
                    <a16:creationId xmlns:a16="http://schemas.microsoft.com/office/drawing/2014/main" id="{2EB98E76-4C4F-E398-F379-AC6E3721F2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7540" y="2147728"/>
                <a:ext cx="3419436" cy="4535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6" name="Graphic 52" descr="Fir tree">
                <a:extLst>
                  <a:ext uri="{FF2B5EF4-FFF2-40B4-BE49-F238E27FC236}">
                    <a16:creationId xmlns:a16="http://schemas.microsoft.com/office/drawing/2014/main" id="{ADD5D09D-5CEE-175D-FEA0-348EE82E8C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0923" y="2050805"/>
                <a:ext cx="3419436" cy="4535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7" name="Graphic 53" descr="Fir tree">
                <a:extLst>
                  <a:ext uri="{FF2B5EF4-FFF2-40B4-BE49-F238E27FC236}">
                    <a16:creationId xmlns:a16="http://schemas.microsoft.com/office/drawing/2014/main" id="{255AA61F-7E35-C556-2996-43EB2FE767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193" y="685800"/>
                <a:ext cx="3419436" cy="4535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29" name="Group 35">
              <a:extLst>
                <a:ext uri="{FF2B5EF4-FFF2-40B4-BE49-F238E27FC236}">
                  <a16:creationId xmlns:a16="http://schemas.microsoft.com/office/drawing/2014/main" id="{6594DADE-3018-F911-087F-61DD234D7799}"/>
                </a:ext>
              </a:extLst>
            </p:cNvPr>
            <p:cNvGrpSpPr>
              <a:grpSpLocks/>
            </p:cNvGrpSpPr>
            <p:nvPr/>
          </p:nvGrpSpPr>
          <p:grpSpPr bwMode="auto">
            <a:xfrm>
              <a:off x="3151526" y="2551370"/>
              <a:ext cx="2939511" cy="2297241"/>
              <a:chOff x="195050" y="3120901"/>
              <a:chExt cx="3785806" cy="3051299"/>
            </a:xfrm>
          </p:grpSpPr>
          <p:pic>
            <p:nvPicPr>
              <p:cNvPr id="9240" name="Graphic 46" descr="Fir tree">
                <a:extLst>
                  <a:ext uri="{FF2B5EF4-FFF2-40B4-BE49-F238E27FC236}">
                    <a16:creationId xmlns:a16="http://schemas.microsoft.com/office/drawing/2014/main" id="{43E0899B-DBAF-2903-8506-36B82CA3A7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266" y="4194073"/>
                <a:ext cx="1716712" cy="113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1" name="Graphic 47" descr="Fir tree">
                <a:extLst>
                  <a:ext uri="{FF2B5EF4-FFF2-40B4-BE49-F238E27FC236}">
                    <a16:creationId xmlns:a16="http://schemas.microsoft.com/office/drawing/2014/main" id="{8DA4B7DE-EB35-46E0-7F87-77F8934319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076" y="3571386"/>
                <a:ext cx="1716712" cy="260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2" name="Graphic 48" descr="Fir tree">
                <a:extLst>
                  <a:ext uri="{FF2B5EF4-FFF2-40B4-BE49-F238E27FC236}">
                    <a16:creationId xmlns:a16="http://schemas.microsoft.com/office/drawing/2014/main" id="{CE27A479-E0AF-0E00-2F26-42911A0BE0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5847" y="3119997"/>
                <a:ext cx="1716712" cy="299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3" name="Graphic 49" descr="Fir tree">
                <a:extLst>
                  <a:ext uri="{FF2B5EF4-FFF2-40B4-BE49-F238E27FC236}">
                    <a16:creationId xmlns:a16="http://schemas.microsoft.com/office/drawing/2014/main" id="{282D85F7-46FB-C5C0-6162-39EABA3F80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4871" y="4527407"/>
                <a:ext cx="1716712" cy="80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30" name="Group 36">
              <a:extLst>
                <a:ext uri="{FF2B5EF4-FFF2-40B4-BE49-F238E27FC236}">
                  <a16:creationId xmlns:a16="http://schemas.microsoft.com/office/drawing/2014/main" id="{8F674AD5-8965-3A6B-1E2C-E41E78F0B2D3}"/>
                </a:ext>
              </a:extLst>
            </p:cNvPr>
            <p:cNvGrpSpPr>
              <a:grpSpLocks/>
            </p:cNvGrpSpPr>
            <p:nvPr/>
          </p:nvGrpSpPr>
          <p:grpSpPr bwMode="auto">
            <a:xfrm>
              <a:off x="2194560" y="1131104"/>
              <a:ext cx="2876098" cy="1493258"/>
              <a:chOff x="-263406" y="1234440"/>
              <a:chExt cx="3704136" cy="1983412"/>
            </a:xfrm>
          </p:grpSpPr>
          <p:pic>
            <p:nvPicPr>
              <p:cNvPr id="9236" name="Graphic 42" descr="Fir tree">
                <a:extLst>
                  <a:ext uri="{FF2B5EF4-FFF2-40B4-BE49-F238E27FC236}">
                    <a16:creationId xmlns:a16="http://schemas.microsoft.com/office/drawing/2014/main" id="{58507E05-062F-A74E-03C7-D69E8FE198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227" y="1233418"/>
                <a:ext cx="1716712" cy="113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7" name="Graphic 43" descr="Fir tree">
                <a:extLst>
                  <a:ext uri="{FF2B5EF4-FFF2-40B4-BE49-F238E27FC236}">
                    <a16:creationId xmlns:a16="http://schemas.microsoft.com/office/drawing/2014/main" id="{B40EBC8D-0CA5-75EF-632A-50550D16F8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406" y="2226476"/>
                <a:ext cx="1716712" cy="990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8" name="Graphic 44" descr="Fir tree">
                <a:extLst>
                  <a:ext uri="{FF2B5EF4-FFF2-40B4-BE49-F238E27FC236}">
                    <a16:creationId xmlns:a16="http://schemas.microsoft.com/office/drawing/2014/main" id="{044A8F1F-0124-7439-9D83-0811F0E62C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3808" y="2015826"/>
                <a:ext cx="1716712" cy="113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9" name="Graphic 45" descr="Fir tree">
                <a:extLst>
                  <a:ext uri="{FF2B5EF4-FFF2-40B4-BE49-F238E27FC236}">
                    <a16:creationId xmlns:a16="http://schemas.microsoft.com/office/drawing/2014/main" id="{9E7E3D18-6CEF-9EF0-F82A-DAE109D33F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2831" y="1601475"/>
                <a:ext cx="1716712" cy="77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31" name="Group 37">
              <a:extLst>
                <a:ext uri="{FF2B5EF4-FFF2-40B4-BE49-F238E27FC236}">
                  <a16:creationId xmlns:a16="http://schemas.microsoft.com/office/drawing/2014/main" id="{C9AC0123-D1E3-6ABF-796A-B0070B060525}"/>
                </a:ext>
              </a:extLst>
            </p:cNvPr>
            <p:cNvGrpSpPr>
              <a:grpSpLocks/>
            </p:cNvGrpSpPr>
            <p:nvPr/>
          </p:nvGrpSpPr>
          <p:grpSpPr bwMode="auto">
            <a:xfrm>
              <a:off x="6204489" y="1544161"/>
              <a:ext cx="2939511" cy="3310463"/>
              <a:chOff x="4900994" y="1783080"/>
              <a:chExt cx="3785806" cy="4397106"/>
            </a:xfrm>
          </p:grpSpPr>
          <p:pic>
            <p:nvPicPr>
              <p:cNvPr id="9232" name="Graphic 38" descr="Fir tree">
                <a:extLst>
                  <a:ext uri="{FF2B5EF4-FFF2-40B4-BE49-F238E27FC236}">
                    <a16:creationId xmlns:a16="http://schemas.microsoft.com/office/drawing/2014/main" id="{C4B67FB8-43F1-39A4-7135-86FF7A8F6D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9485" y="3844533"/>
                <a:ext cx="1716710" cy="1497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3" name="Graphic 39" descr="Fir tree">
                <a:extLst>
                  <a:ext uri="{FF2B5EF4-FFF2-40B4-BE49-F238E27FC236}">
                    <a16:creationId xmlns:a16="http://schemas.microsoft.com/office/drawing/2014/main" id="{7BEB3802-F2C0-3FEC-BDCC-7E95D98182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1295" y="4629257"/>
                <a:ext cx="1716710" cy="155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4" name="Graphic 40" descr="Fir tree">
                <a:extLst>
                  <a:ext uri="{FF2B5EF4-FFF2-40B4-BE49-F238E27FC236}">
                    <a16:creationId xmlns:a16="http://schemas.microsoft.com/office/drawing/2014/main" id="{4CD85474-DF95-F987-3773-F022AD1D73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1066" y="2566753"/>
                <a:ext cx="1716710" cy="3557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Graphic 41" descr="Fir tree">
                <a:extLst>
                  <a:ext uri="{FF2B5EF4-FFF2-40B4-BE49-F238E27FC236}">
                    <a16:creationId xmlns:a16="http://schemas.microsoft.com/office/drawing/2014/main" id="{931A5C85-A1AF-D778-BFF1-13CC7E84DD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0090" y="1782030"/>
                <a:ext cx="1716710" cy="356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9223" name="Picture 11" descr="A picture containing clock&#10;&#10;Description automatically generated">
            <a:extLst>
              <a:ext uri="{FF2B5EF4-FFF2-40B4-BE49-F238E27FC236}">
                <a16:creationId xmlns:a16="http://schemas.microsoft.com/office/drawing/2014/main" id="{879DFEBA-2089-D560-8618-F342BD502E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6563" y="2359025"/>
            <a:ext cx="2271712"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a:extLst>
              <a:ext uri="{FF2B5EF4-FFF2-40B4-BE49-F238E27FC236}">
                <a16:creationId xmlns:a16="http://schemas.microsoft.com/office/drawing/2014/main" id="{2EA6A22D-DDE1-4C36-85A2-184809872C5F}"/>
              </a:ext>
            </a:extLst>
          </p:cNvPr>
          <p:cNvCxnSpPr/>
          <p:nvPr/>
        </p:nvCxnSpPr>
        <p:spPr>
          <a:xfrm flipV="1">
            <a:off x="5486400" y="1600200"/>
            <a:ext cx="1646238" cy="12779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C983561D-65F7-5E9A-675B-9B79F163816B}"/>
              </a:ext>
            </a:extLst>
          </p:cNvPr>
          <p:cNvCxnSpPr/>
          <p:nvPr/>
        </p:nvCxnSpPr>
        <p:spPr>
          <a:xfrm flipV="1">
            <a:off x="5851525" y="3063875"/>
            <a:ext cx="752475" cy="3333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24CF170-895D-B32B-6BDA-A760B2859213}"/>
              </a:ext>
            </a:extLst>
          </p:cNvPr>
          <p:cNvCxnSpPr/>
          <p:nvPr/>
        </p:nvCxnSpPr>
        <p:spPr>
          <a:xfrm>
            <a:off x="5878513" y="3979863"/>
            <a:ext cx="1619250" cy="4762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a:extLst>
              <a:ext uri="{FF2B5EF4-FFF2-40B4-BE49-F238E27FC236}">
                <a16:creationId xmlns:a16="http://schemas.microsoft.com/office/drawing/2014/main" id="{BC23DA94-0E04-6295-26A0-33E11D6D3BD6}"/>
              </a:ext>
            </a:extLst>
          </p:cNvPr>
          <p:cNvCxnSpPr>
            <a:endCxn id="9219" idx="1"/>
          </p:cNvCxnSpPr>
          <p:nvPr/>
        </p:nvCxnSpPr>
        <p:spPr>
          <a:xfrm>
            <a:off x="5765800" y="4500563"/>
            <a:ext cx="1731963" cy="11461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42A308B7-A2B3-F04C-9989-6059C6A95239}"/>
              </a:ext>
            </a:extLst>
          </p:cNvPr>
          <p:cNvSpPr>
            <a:spLocks noGrp="1" noChangeArrowheads="1"/>
          </p:cNvSpPr>
          <p:nvPr>
            <p:ph type="title"/>
          </p:nvPr>
        </p:nvSpPr>
        <p:spPr/>
        <p:txBody>
          <a:bodyPr/>
          <a:lstStyle/>
          <a:p>
            <a:r>
              <a:rPr lang="en-US" altLang="en-US" dirty="0"/>
              <a:t>Canopy fuels estimation</a:t>
            </a:r>
          </a:p>
        </p:txBody>
      </p:sp>
      <p:cxnSp>
        <p:nvCxnSpPr>
          <p:cNvPr id="20" name="Straight Arrow Connector 19">
            <a:extLst>
              <a:ext uri="{FF2B5EF4-FFF2-40B4-BE49-F238E27FC236}">
                <a16:creationId xmlns:a16="http://schemas.microsoft.com/office/drawing/2014/main" id="{7968950E-3825-8714-C98C-1F66115C1A2A}"/>
              </a:ext>
            </a:extLst>
          </p:cNvPr>
          <p:cNvCxnSpPr>
            <a:cxnSpLocks/>
          </p:cNvCxnSpPr>
          <p:nvPr/>
        </p:nvCxnSpPr>
        <p:spPr>
          <a:xfrm flipH="1">
            <a:off x="4805364" y="3538538"/>
            <a:ext cx="1068386" cy="4619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227DCF68-9074-9B9E-FFDF-7451F1A295FD}"/>
              </a:ext>
            </a:extLst>
          </p:cNvPr>
          <p:cNvCxnSpPr>
            <a:cxnSpLocks/>
          </p:cNvCxnSpPr>
          <p:nvPr/>
        </p:nvCxnSpPr>
        <p:spPr>
          <a:xfrm>
            <a:off x="4167188" y="2403475"/>
            <a:ext cx="76993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9CE08BD1-41D6-A060-0DF7-2FD17038042F}"/>
              </a:ext>
            </a:extLst>
          </p:cNvPr>
          <p:cNvCxnSpPr>
            <a:cxnSpLocks/>
          </p:cNvCxnSpPr>
          <p:nvPr/>
        </p:nvCxnSpPr>
        <p:spPr>
          <a:xfrm>
            <a:off x="6923088" y="3490913"/>
            <a:ext cx="442912" cy="6096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10246" name="Group 30">
            <a:extLst>
              <a:ext uri="{FF2B5EF4-FFF2-40B4-BE49-F238E27FC236}">
                <a16:creationId xmlns:a16="http://schemas.microsoft.com/office/drawing/2014/main" id="{0DAD261D-85B3-8212-15CE-4D1FF1486771}"/>
              </a:ext>
            </a:extLst>
          </p:cNvPr>
          <p:cNvGrpSpPr>
            <a:grpSpLocks/>
          </p:cNvGrpSpPr>
          <p:nvPr/>
        </p:nvGrpSpPr>
        <p:grpSpPr bwMode="auto">
          <a:xfrm>
            <a:off x="0" y="1028700"/>
            <a:ext cx="4206875" cy="2217738"/>
            <a:chOff x="2148256" y="987425"/>
            <a:chExt cx="4786948" cy="2441575"/>
          </a:xfrm>
        </p:grpSpPr>
        <p:pic>
          <p:nvPicPr>
            <p:cNvPr id="10466" name="Graphic 51" descr="Fir tree">
              <a:extLst>
                <a:ext uri="{FF2B5EF4-FFF2-40B4-BE49-F238E27FC236}">
                  <a16:creationId xmlns:a16="http://schemas.microsoft.com/office/drawing/2014/main" id="{F0B9491E-8191-72FE-D24E-B660D18D8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2808" y="1444229"/>
              <a:ext cx="1122363"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7" name="Graphic 53" descr="Fir tree">
              <a:extLst>
                <a:ext uri="{FF2B5EF4-FFF2-40B4-BE49-F238E27FC236}">
                  <a16:creationId xmlns:a16="http://schemas.microsoft.com/office/drawing/2014/main" id="{7413FCC0-2BE4-988A-C5D8-D71D48E2A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711" y="1306512"/>
              <a:ext cx="1550701" cy="19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8" name="Graphic 38" descr="Fir tree">
              <a:extLst>
                <a:ext uri="{FF2B5EF4-FFF2-40B4-BE49-F238E27FC236}">
                  <a16:creationId xmlns:a16="http://schemas.microsoft.com/office/drawing/2014/main" id="{12E9F1C8-52A0-EEB6-7D4E-64C6A8821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221" y="2291556"/>
              <a:ext cx="1122362"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9" name="Graphic 39" descr="Fir tree">
              <a:extLst>
                <a:ext uri="{FF2B5EF4-FFF2-40B4-BE49-F238E27FC236}">
                  <a16:creationId xmlns:a16="http://schemas.microsoft.com/office/drawing/2014/main" id="{D9705EB0-08ED-3B7B-B862-313B142AA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8040" y="2015200"/>
              <a:ext cx="1122362"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0" name="Graphic 41" descr="Fir tree">
              <a:extLst>
                <a:ext uri="{FF2B5EF4-FFF2-40B4-BE49-F238E27FC236}">
                  <a16:creationId xmlns:a16="http://schemas.microsoft.com/office/drawing/2014/main" id="{4C82279D-D1E8-E6A8-5ED4-672E5C945E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8611" y="987425"/>
              <a:ext cx="1122362"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471" name="Group 16">
              <a:extLst>
                <a:ext uri="{FF2B5EF4-FFF2-40B4-BE49-F238E27FC236}">
                  <a16:creationId xmlns:a16="http://schemas.microsoft.com/office/drawing/2014/main" id="{8897D05B-ED31-CB7F-7220-2E66AB7C8101}"/>
                </a:ext>
              </a:extLst>
            </p:cNvPr>
            <p:cNvGrpSpPr>
              <a:grpSpLocks/>
            </p:cNvGrpSpPr>
            <p:nvPr/>
          </p:nvGrpSpPr>
          <p:grpSpPr bwMode="auto">
            <a:xfrm>
              <a:off x="2148256" y="2182708"/>
              <a:ext cx="914400" cy="1025154"/>
              <a:chOff x="2148256" y="2182708"/>
              <a:chExt cx="914400" cy="1025154"/>
            </a:xfrm>
          </p:grpSpPr>
          <p:grpSp>
            <p:nvGrpSpPr>
              <p:cNvPr id="10478" name="Group 15">
                <a:extLst>
                  <a:ext uri="{FF2B5EF4-FFF2-40B4-BE49-F238E27FC236}">
                    <a16:creationId xmlns:a16="http://schemas.microsoft.com/office/drawing/2014/main" id="{C9537558-360B-2D05-A0DC-1485DA32458D}"/>
                  </a:ext>
                </a:extLst>
              </p:cNvPr>
              <p:cNvGrpSpPr>
                <a:grpSpLocks/>
              </p:cNvGrpSpPr>
              <p:nvPr/>
            </p:nvGrpSpPr>
            <p:grpSpPr bwMode="auto">
              <a:xfrm>
                <a:off x="2148256" y="2182708"/>
                <a:ext cx="914400" cy="1025154"/>
                <a:chOff x="2148256" y="2182708"/>
                <a:chExt cx="914400" cy="1025154"/>
              </a:xfrm>
            </p:grpSpPr>
            <p:pic>
              <p:nvPicPr>
                <p:cNvPr id="10482" name="Graphic 8" descr="Golf with solid fill">
                  <a:extLst>
                    <a:ext uri="{FF2B5EF4-FFF2-40B4-BE49-F238E27FC236}">
                      <a16:creationId xmlns:a16="http://schemas.microsoft.com/office/drawing/2014/main" id="{34FEFE59-D945-0DAC-30BF-AE2BA5BBAA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8256" y="2292977"/>
                  <a:ext cx="914036" cy="914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5C9E2DCA-B699-0A0B-5FA7-6D770E112B3C}"/>
                    </a:ext>
                  </a:extLst>
                </p:cNvPr>
                <p:cNvSpPr/>
                <p:nvPr/>
              </p:nvSpPr>
              <p:spPr>
                <a:xfrm>
                  <a:off x="2377669" y="2182870"/>
                  <a:ext cx="281798" cy="246430"/>
                </a:xfrm>
                <a:prstGeom prst="rect">
                  <a:avLst/>
                </a:prstGeom>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cxnSp>
              <p:nvCxnSpPr>
                <p:cNvPr id="12" name="Straight Connector 11">
                  <a:extLst>
                    <a:ext uri="{FF2B5EF4-FFF2-40B4-BE49-F238E27FC236}">
                      <a16:creationId xmlns:a16="http://schemas.microsoft.com/office/drawing/2014/main" id="{991280D6-ACEA-8FB3-311C-5795780AB695}"/>
                    </a:ext>
                  </a:extLst>
                </p:cNvPr>
                <p:cNvCxnSpPr>
                  <a:cxnSpLocks/>
                </p:cNvCxnSpPr>
                <p:nvPr/>
              </p:nvCxnSpPr>
              <p:spPr>
                <a:xfrm>
                  <a:off x="2507729" y="2352400"/>
                  <a:ext cx="272765" cy="207979"/>
                </a:xfrm>
                <a:prstGeom prst="line">
                  <a:avLst/>
                </a:prstGeom>
                <a:ln w="57150">
                  <a:solidFill>
                    <a:schemeClr val="bg1"/>
                  </a:solidFill>
                </a:ln>
              </p:spPr>
              <p:style>
                <a:lnRef idx="1">
                  <a:schemeClr val="dk1"/>
                </a:lnRef>
                <a:fillRef idx="0">
                  <a:schemeClr val="dk1"/>
                </a:fillRef>
                <a:effectRef idx="0">
                  <a:schemeClr val="dk1"/>
                </a:effectRef>
                <a:fontRef idx="minor">
                  <a:schemeClr val="tx1"/>
                </a:fontRef>
              </p:style>
            </p:cxnSp>
          </p:grpSp>
          <p:grpSp>
            <p:nvGrpSpPr>
              <p:cNvPr id="10479" name="Group 14">
                <a:extLst>
                  <a:ext uri="{FF2B5EF4-FFF2-40B4-BE49-F238E27FC236}">
                    <a16:creationId xmlns:a16="http://schemas.microsoft.com/office/drawing/2014/main" id="{9503CFC0-F2E5-7B55-7BB0-714E94115822}"/>
                  </a:ext>
                </a:extLst>
              </p:cNvPr>
              <p:cNvGrpSpPr>
                <a:grpSpLocks/>
              </p:cNvGrpSpPr>
              <p:nvPr/>
            </p:nvGrpSpPr>
            <p:grpSpPr bwMode="auto">
              <a:xfrm>
                <a:off x="2754386" y="2499360"/>
                <a:ext cx="154274" cy="51052"/>
                <a:chOff x="4389121" y="4086701"/>
                <a:chExt cx="228599" cy="105886"/>
              </a:xfrm>
            </p:grpSpPr>
            <p:sp>
              <p:nvSpPr>
                <p:cNvPr id="13" name="Rectangle 12">
                  <a:extLst>
                    <a:ext uri="{FF2B5EF4-FFF2-40B4-BE49-F238E27FC236}">
                      <a16:creationId xmlns:a16="http://schemas.microsoft.com/office/drawing/2014/main" id="{8604B99C-1810-3AED-956F-5300C4FAE5BD}"/>
                    </a:ext>
                  </a:extLst>
                </p:cNvPr>
                <p:cNvSpPr/>
                <p:nvPr/>
              </p:nvSpPr>
              <p:spPr>
                <a:xfrm>
                  <a:off x="4379628" y="4086388"/>
                  <a:ext cx="192721" cy="105121"/>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sp>
              <p:nvSpPr>
                <p:cNvPr id="14" name="Rectangle 13">
                  <a:extLst>
                    <a:ext uri="{FF2B5EF4-FFF2-40B4-BE49-F238E27FC236}">
                      <a16:creationId xmlns:a16="http://schemas.microsoft.com/office/drawing/2014/main" id="{77CE0CB9-48BE-90F4-E9E9-A353AFA4C80F}"/>
                    </a:ext>
                  </a:extLst>
                </p:cNvPr>
                <p:cNvSpPr/>
                <p:nvPr/>
              </p:nvSpPr>
              <p:spPr>
                <a:xfrm>
                  <a:off x="4572349" y="4119011"/>
                  <a:ext cx="45504" cy="47125"/>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grpSp>
        </p:grpSp>
        <p:cxnSp>
          <p:nvCxnSpPr>
            <p:cNvPr id="19" name="Straight Arrow Connector 18">
              <a:extLst>
                <a:ext uri="{FF2B5EF4-FFF2-40B4-BE49-F238E27FC236}">
                  <a16:creationId xmlns:a16="http://schemas.microsoft.com/office/drawing/2014/main" id="{EF06EC5F-2A17-54E0-00D2-97E4C1B6AB85}"/>
                </a:ext>
              </a:extLst>
            </p:cNvPr>
            <p:cNvCxnSpPr/>
            <p:nvPr/>
          </p:nvCxnSpPr>
          <p:spPr>
            <a:xfrm>
              <a:off x="3488601" y="1516987"/>
              <a:ext cx="0" cy="1646359"/>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802FF066-2575-97A0-139C-F3DD71F99F14}"/>
                </a:ext>
              </a:extLst>
            </p:cNvPr>
            <p:cNvCxnSpPr/>
            <p:nvPr/>
          </p:nvCxnSpPr>
          <p:spPr>
            <a:xfrm>
              <a:off x="3145386" y="2803314"/>
              <a:ext cx="0" cy="365274"/>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a:extLst>
                <a:ext uri="{FF2B5EF4-FFF2-40B4-BE49-F238E27FC236}">
                  <a16:creationId xmlns:a16="http://schemas.microsoft.com/office/drawing/2014/main" id="{1C0789E0-DF5D-915D-2E5E-7493E573B6D0}"/>
                </a:ext>
              </a:extLst>
            </p:cNvPr>
            <p:cNvCxnSpPr>
              <a:cxnSpLocks/>
            </p:cNvCxnSpPr>
            <p:nvPr/>
          </p:nvCxnSpPr>
          <p:spPr>
            <a:xfrm flipH="1">
              <a:off x="3470537" y="2750882"/>
              <a:ext cx="359473" cy="1747"/>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E8F12C1D-844F-BC08-0CEF-3A48B6477018}"/>
                </a:ext>
              </a:extLst>
            </p:cNvPr>
            <p:cNvCxnSpPr>
              <a:cxnSpLocks/>
            </p:cNvCxnSpPr>
            <p:nvPr/>
          </p:nvCxnSpPr>
          <p:spPr>
            <a:xfrm flipH="1">
              <a:off x="3423571" y="2962356"/>
              <a:ext cx="137286" cy="1748"/>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pic>
          <p:nvPicPr>
            <p:cNvPr id="10476" name="Graphic 39" descr="Fir tree">
              <a:extLst>
                <a:ext uri="{FF2B5EF4-FFF2-40B4-BE49-F238E27FC236}">
                  <a16:creationId xmlns:a16="http://schemas.microsoft.com/office/drawing/2014/main" id="{55C73368-CA51-26FB-FC72-9AC175DB69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0646" y="2323617"/>
              <a:ext cx="1122362"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7" name="Graphic 39" descr="Fir tree">
              <a:extLst>
                <a:ext uri="{FF2B5EF4-FFF2-40B4-BE49-F238E27FC236}">
                  <a16:creationId xmlns:a16="http://schemas.microsoft.com/office/drawing/2014/main" id="{2A11603C-965D-CFD2-7121-628EE50150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2842" y="2296997"/>
              <a:ext cx="1122362"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47" name="Picture 9225" descr="Calendar&#10;&#10;Description automatically generated">
            <a:extLst>
              <a:ext uri="{FF2B5EF4-FFF2-40B4-BE49-F238E27FC236}">
                <a16:creationId xmlns:a16="http://schemas.microsoft.com/office/drawing/2014/main" id="{6540A962-0910-92CD-1CF6-2B7DFF8755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27" r="3091" b="13733"/>
          <a:stretch>
            <a:fillRect/>
          </a:stretch>
        </p:blipFill>
        <p:spPr bwMode="auto">
          <a:xfrm>
            <a:off x="5073650" y="1211263"/>
            <a:ext cx="3065463"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8" name="Group 27">
            <a:extLst>
              <a:ext uri="{FF2B5EF4-FFF2-40B4-BE49-F238E27FC236}">
                <a16:creationId xmlns:a16="http://schemas.microsoft.com/office/drawing/2014/main" id="{3699DFD9-4529-3F76-FB5F-747799EC92E7}"/>
              </a:ext>
            </a:extLst>
          </p:cNvPr>
          <p:cNvGrpSpPr>
            <a:grpSpLocks/>
          </p:cNvGrpSpPr>
          <p:nvPr/>
        </p:nvGrpSpPr>
        <p:grpSpPr bwMode="auto">
          <a:xfrm>
            <a:off x="2179638" y="3113088"/>
            <a:ext cx="2533650" cy="3167062"/>
            <a:chOff x="897964" y="3044537"/>
            <a:chExt cx="2533968" cy="3167062"/>
          </a:xfrm>
        </p:grpSpPr>
        <p:grpSp>
          <p:nvGrpSpPr>
            <p:cNvPr id="10457" name="Group 17">
              <a:extLst>
                <a:ext uri="{FF2B5EF4-FFF2-40B4-BE49-F238E27FC236}">
                  <a16:creationId xmlns:a16="http://schemas.microsoft.com/office/drawing/2014/main" id="{252169DF-B304-903F-417D-4FF16260E7E2}"/>
                </a:ext>
              </a:extLst>
            </p:cNvPr>
            <p:cNvGrpSpPr>
              <a:grpSpLocks/>
            </p:cNvGrpSpPr>
            <p:nvPr/>
          </p:nvGrpSpPr>
          <p:grpSpPr bwMode="auto">
            <a:xfrm>
              <a:off x="1107598" y="3044537"/>
              <a:ext cx="2324334" cy="3167062"/>
              <a:chOff x="4730272" y="3096419"/>
              <a:chExt cx="2324334" cy="3167062"/>
            </a:xfrm>
          </p:grpSpPr>
          <p:grpSp>
            <p:nvGrpSpPr>
              <p:cNvPr id="10461" name="Group 15">
                <a:extLst>
                  <a:ext uri="{FF2B5EF4-FFF2-40B4-BE49-F238E27FC236}">
                    <a16:creationId xmlns:a16="http://schemas.microsoft.com/office/drawing/2014/main" id="{5F52AD16-7FC6-FA64-D548-0F83CFF0BF97}"/>
                  </a:ext>
                </a:extLst>
              </p:cNvPr>
              <p:cNvGrpSpPr>
                <a:grpSpLocks/>
              </p:cNvGrpSpPr>
              <p:nvPr/>
            </p:nvGrpSpPr>
            <p:grpSpPr bwMode="auto">
              <a:xfrm>
                <a:off x="4730272" y="3096419"/>
                <a:ext cx="2309704" cy="3167062"/>
                <a:chOff x="4730272" y="3096419"/>
                <a:chExt cx="2309704" cy="3167062"/>
              </a:xfrm>
            </p:grpSpPr>
            <p:pic>
              <p:nvPicPr>
                <p:cNvPr id="10464" name="Picture 29" descr="Chart">
                  <a:extLst>
                    <a:ext uri="{FF2B5EF4-FFF2-40B4-BE49-F238E27FC236}">
                      <a16:creationId xmlns:a16="http://schemas.microsoft.com/office/drawing/2014/main" id="{2E038999-637B-6D60-FF3C-01ACE9A8BA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6201"/>
                <a:stretch>
                  <a:fillRect/>
                </a:stretch>
              </p:blipFill>
              <p:spPr bwMode="auto">
                <a:xfrm>
                  <a:off x="4730272" y="3096419"/>
                  <a:ext cx="2309704"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4B386F7A-6854-3E33-6C1E-2197F9FD4169}"/>
                    </a:ext>
                  </a:extLst>
                </p:cNvPr>
                <p:cNvSpPr/>
                <p:nvPr/>
              </p:nvSpPr>
              <p:spPr>
                <a:xfrm>
                  <a:off x="5216050" y="3428206"/>
                  <a:ext cx="1463859" cy="237807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en-US"/>
                </a:p>
              </p:txBody>
            </p:sp>
          </p:grpSp>
          <p:pic>
            <p:nvPicPr>
              <p:cNvPr id="10462" name="Picture 29" descr="Chart">
                <a:extLst>
                  <a:ext uri="{FF2B5EF4-FFF2-40B4-BE49-F238E27FC236}">
                    <a16:creationId xmlns:a16="http://schemas.microsoft.com/office/drawing/2014/main" id="{E930DC9B-3B33-583B-CA17-CEDEFB1B3D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8667" t="11855" r="7256" b="14655"/>
              <a:stretch>
                <a:fillRect/>
              </a:stretch>
            </p:blipFill>
            <p:spPr bwMode="auto">
              <a:xfrm>
                <a:off x="5191960" y="3373301"/>
                <a:ext cx="1463041" cy="2327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2062428E-4E3D-FBCD-D31E-F48771648570}"/>
                  </a:ext>
                </a:extLst>
              </p:cNvPr>
              <p:cNvSpPr/>
              <p:nvPr/>
            </p:nvSpPr>
            <p:spPr>
              <a:xfrm>
                <a:off x="6964107" y="5441156"/>
                <a:ext cx="90499" cy="365125"/>
              </a:xfrm>
              <a:prstGeom prst="rect">
                <a:avLst/>
              </a:prstGeom>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a:p>
            </p:txBody>
          </p:sp>
        </p:grpSp>
        <p:cxnSp>
          <p:nvCxnSpPr>
            <p:cNvPr id="34" name="Straight Arrow Connector 33">
              <a:extLst>
                <a:ext uri="{FF2B5EF4-FFF2-40B4-BE49-F238E27FC236}">
                  <a16:creationId xmlns:a16="http://schemas.microsoft.com/office/drawing/2014/main" id="{8DAD58B1-F677-5849-BF60-74C9F7353BCF}"/>
                </a:ext>
              </a:extLst>
            </p:cNvPr>
            <p:cNvCxnSpPr>
              <a:cxnSpLocks/>
            </p:cNvCxnSpPr>
            <p:nvPr/>
          </p:nvCxnSpPr>
          <p:spPr>
            <a:xfrm flipV="1">
              <a:off x="1720392" y="5609937"/>
              <a:ext cx="0" cy="165100"/>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BEDAFDC7-7992-C4C2-1B68-05B89F31287C}"/>
                </a:ext>
              </a:extLst>
            </p:cNvPr>
            <p:cNvCxnSpPr>
              <a:cxnSpLocks/>
            </p:cNvCxnSpPr>
            <p:nvPr/>
          </p:nvCxnSpPr>
          <p:spPr>
            <a:xfrm flipH="1">
              <a:off x="1536219" y="5624224"/>
              <a:ext cx="182585" cy="0"/>
            </a:xfrm>
            <a:prstGeom prst="straightConnector1">
              <a:avLst/>
            </a:prstGeom>
            <a:ln w="12700">
              <a:tailEnd type="triangle"/>
            </a:ln>
          </p:spPr>
          <p:style>
            <a:lnRef idx="2">
              <a:schemeClr val="dk1"/>
            </a:lnRef>
            <a:fillRef idx="0">
              <a:schemeClr val="dk1"/>
            </a:fillRef>
            <a:effectRef idx="1">
              <a:schemeClr val="dk1"/>
            </a:effectRef>
            <a:fontRef idx="minor">
              <a:schemeClr val="tx1"/>
            </a:fontRef>
          </p:style>
        </p:cxnSp>
        <p:sp>
          <p:nvSpPr>
            <p:cNvPr id="10460" name="TextBox 26">
              <a:extLst>
                <a:ext uri="{FF2B5EF4-FFF2-40B4-BE49-F238E27FC236}">
                  <a16:creationId xmlns:a16="http://schemas.microsoft.com/office/drawing/2014/main" id="{74811CC1-068B-6273-7BFC-6D17F9519491}"/>
                </a:ext>
              </a:extLst>
            </p:cNvPr>
            <p:cNvSpPr txBox="1">
              <a:spLocks noChangeArrowheads="1"/>
            </p:cNvSpPr>
            <p:nvPr/>
          </p:nvSpPr>
          <p:spPr bwMode="auto">
            <a:xfrm>
              <a:off x="897964" y="5321137"/>
              <a:ext cx="65434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000" b="1" dirty="0"/>
                <a:t>Canopy</a:t>
              </a:r>
            </a:p>
            <a:p>
              <a:pPr>
                <a:spcBef>
                  <a:spcPct val="0"/>
                </a:spcBef>
                <a:buFontTx/>
                <a:buNone/>
              </a:pPr>
              <a:r>
                <a:rPr lang="en-US" altLang="en-US" sz="1000" b="1" dirty="0"/>
                <a:t>Base </a:t>
              </a:r>
            </a:p>
            <a:p>
              <a:pPr>
                <a:spcBef>
                  <a:spcPct val="0"/>
                </a:spcBef>
                <a:buFontTx/>
                <a:buNone/>
              </a:pPr>
              <a:r>
                <a:rPr lang="en-US" altLang="en-US" sz="1000" b="1" dirty="0"/>
                <a:t>Height</a:t>
              </a:r>
            </a:p>
          </p:txBody>
        </p:sp>
      </p:grpSp>
      <p:sp>
        <p:nvSpPr>
          <p:cNvPr id="10249" name="TextBox 28">
            <a:extLst>
              <a:ext uri="{FF2B5EF4-FFF2-40B4-BE49-F238E27FC236}">
                <a16:creationId xmlns:a16="http://schemas.microsoft.com/office/drawing/2014/main" id="{7826393E-F611-B837-6A7F-4580FD51B59A}"/>
              </a:ext>
            </a:extLst>
          </p:cNvPr>
          <p:cNvSpPr txBox="1">
            <a:spLocks noChangeArrowheads="1"/>
          </p:cNvSpPr>
          <p:nvPr/>
        </p:nvSpPr>
        <p:spPr bwMode="auto">
          <a:xfrm>
            <a:off x="37989" y="4119563"/>
            <a:ext cx="24096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b="1" dirty="0"/>
              <a:t>Operational models</a:t>
            </a:r>
            <a:r>
              <a:rPr lang="en-US" altLang="en-US" sz="2000" dirty="0"/>
              <a:t>:</a:t>
            </a:r>
          </a:p>
          <a:p>
            <a:pPr>
              <a:spcBef>
                <a:spcPct val="0"/>
              </a:spcBef>
              <a:buFontTx/>
              <a:buNone/>
            </a:pPr>
            <a:r>
              <a:rPr lang="en-US" altLang="en-US" sz="1800" dirty="0"/>
              <a:t>- FARSITE</a:t>
            </a:r>
          </a:p>
          <a:p>
            <a:pPr>
              <a:spcBef>
                <a:spcPct val="0"/>
              </a:spcBef>
              <a:buFontTx/>
              <a:buNone/>
            </a:pPr>
            <a:r>
              <a:rPr lang="en-US" altLang="en-US" sz="1800" dirty="0"/>
              <a:t>- </a:t>
            </a:r>
            <a:r>
              <a:rPr lang="en-US" altLang="en-US" sz="1800" dirty="0" err="1"/>
              <a:t>FlamMap</a:t>
            </a:r>
            <a:endParaRPr lang="en-US" altLang="en-US" sz="1800" dirty="0"/>
          </a:p>
        </p:txBody>
      </p:sp>
      <p:sp>
        <p:nvSpPr>
          <p:cNvPr id="37" name="Rectangle 36">
            <a:extLst>
              <a:ext uri="{FF2B5EF4-FFF2-40B4-BE49-F238E27FC236}">
                <a16:creationId xmlns:a16="http://schemas.microsoft.com/office/drawing/2014/main" id="{F48FA7F5-CF2F-7072-F9A2-DFC90D3BBFA7}"/>
              </a:ext>
            </a:extLst>
          </p:cNvPr>
          <p:cNvSpPr/>
          <p:nvPr/>
        </p:nvSpPr>
        <p:spPr>
          <a:xfrm>
            <a:off x="5883275" y="413067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8" name="Rectangle 37">
            <a:extLst>
              <a:ext uri="{FF2B5EF4-FFF2-40B4-BE49-F238E27FC236}">
                <a16:creationId xmlns:a16="http://schemas.microsoft.com/office/drawing/2014/main" id="{C257E4C7-CB06-270E-9C5C-D3FC781D320D}"/>
              </a:ext>
            </a:extLst>
          </p:cNvPr>
          <p:cNvSpPr/>
          <p:nvPr/>
        </p:nvSpPr>
        <p:spPr>
          <a:xfrm>
            <a:off x="5842000" y="4249738"/>
            <a:ext cx="115888"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9" name="Rectangle 38">
            <a:extLst>
              <a:ext uri="{FF2B5EF4-FFF2-40B4-BE49-F238E27FC236}">
                <a16:creationId xmlns:a16="http://schemas.microsoft.com/office/drawing/2014/main" id="{2AF71FBE-7B62-29B2-19B1-166E982FD473}"/>
              </a:ext>
            </a:extLst>
          </p:cNvPr>
          <p:cNvSpPr/>
          <p:nvPr/>
        </p:nvSpPr>
        <p:spPr>
          <a:xfrm>
            <a:off x="5956300" y="4249738"/>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 name="Rectangle 39">
            <a:extLst>
              <a:ext uri="{FF2B5EF4-FFF2-40B4-BE49-F238E27FC236}">
                <a16:creationId xmlns:a16="http://schemas.microsoft.com/office/drawing/2014/main" id="{89902667-68ED-99F7-BC20-8CA740C31CEA}"/>
              </a:ext>
            </a:extLst>
          </p:cNvPr>
          <p:cNvSpPr/>
          <p:nvPr/>
        </p:nvSpPr>
        <p:spPr>
          <a:xfrm>
            <a:off x="6015038" y="4368800"/>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 name="Rectangle 40">
            <a:extLst>
              <a:ext uri="{FF2B5EF4-FFF2-40B4-BE49-F238E27FC236}">
                <a16:creationId xmlns:a16="http://schemas.microsoft.com/office/drawing/2014/main" id="{A639A10B-D334-5BAC-CD3D-3F7C3D71E42E}"/>
              </a:ext>
            </a:extLst>
          </p:cNvPr>
          <p:cNvSpPr/>
          <p:nvPr/>
        </p:nvSpPr>
        <p:spPr>
          <a:xfrm>
            <a:off x="5895975" y="4368800"/>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2" name="Rectangle 41">
            <a:extLst>
              <a:ext uri="{FF2B5EF4-FFF2-40B4-BE49-F238E27FC236}">
                <a16:creationId xmlns:a16="http://schemas.microsoft.com/office/drawing/2014/main" id="{FC50F2E2-7C40-DA53-6368-A2306BB3AAD4}"/>
              </a:ext>
            </a:extLst>
          </p:cNvPr>
          <p:cNvSpPr/>
          <p:nvPr/>
        </p:nvSpPr>
        <p:spPr>
          <a:xfrm>
            <a:off x="5778500" y="4368800"/>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 name="Rectangle 42">
            <a:extLst>
              <a:ext uri="{FF2B5EF4-FFF2-40B4-BE49-F238E27FC236}">
                <a16:creationId xmlns:a16="http://schemas.microsoft.com/office/drawing/2014/main" id="{83589B1A-8D66-F24F-6BD9-0A3A704853D5}"/>
              </a:ext>
            </a:extLst>
          </p:cNvPr>
          <p:cNvSpPr/>
          <p:nvPr/>
        </p:nvSpPr>
        <p:spPr>
          <a:xfrm>
            <a:off x="5892800" y="4487863"/>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 name="Rectangle 43">
            <a:extLst>
              <a:ext uri="{FF2B5EF4-FFF2-40B4-BE49-F238E27FC236}">
                <a16:creationId xmlns:a16="http://schemas.microsoft.com/office/drawing/2014/main" id="{ABADFE6B-2723-7BBA-36B4-B883E54C2ECC}"/>
              </a:ext>
            </a:extLst>
          </p:cNvPr>
          <p:cNvSpPr/>
          <p:nvPr/>
        </p:nvSpPr>
        <p:spPr>
          <a:xfrm>
            <a:off x="5776913" y="4489450"/>
            <a:ext cx="115887"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 name="Rectangle 44">
            <a:extLst>
              <a:ext uri="{FF2B5EF4-FFF2-40B4-BE49-F238E27FC236}">
                <a16:creationId xmlns:a16="http://schemas.microsoft.com/office/drawing/2014/main" id="{FED7B928-1656-4E81-7290-49A82BE45EA7}"/>
              </a:ext>
            </a:extLst>
          </p:cNvPr>
          <p:cNvSpPr/>
          <p:nvPr/>
        </p:nvSpPr>
        <p:spPr>
          <a:xfrm>
            <a:off x="6010275" y="4487863"/>
            <a:ext cx="115888"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6" name="Rectangle 45">
            <a:extLst>
              <a:ext uri="{FF2B5EF4-FFF2-40B4-BE49-F238E27FC236}">
                <a16:creationId xmlns:a16="http://schemas.microsoft.com/office/drawing/2014/main" id="{5CAA1948-2AD9-75FC-5F7F-F29C5E3C687A}"/>
              </a:ext>
            </a:extLst>
          </p:cNvPr>
          <p:cNvSpPr/>
          <p:nvPr/>
        </p:nvSpPr>
        <p:spPr>
          <a:xfrm>
            <a:off x="6121400" y="4729163"/>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 name="Rectangle 46">
            <a:extLst>
              <a:ext uri="{FF2B5EF4-FFF2-40B4-BE49-F238E27FC236}">
                <a16:creationId xmlns:a16="http://schemas.microsoft.com/office/drawing/2014/main" id="{F01790CC-28D3-344B-E1A1-93CD54D59DB9}"/>
              </a:ext>
            </a:extLst>
          </p:cNvPr>
          <p:cNvSpPr/>
          <p:nvPr/>
        </p:nvSpPr>
        <p:spPr>
          <a:xfrm>
            <a:off x="6015038" y="4611688"/>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8" name="Rectangle 47">
            <a:extLst>
              <a:ext uri="{FF2B5EF4-FFF2-40B4-BE49-F238E27FC236}">
                <a16:creationId xmlns:a16="http://schemas.microsoft.com/office/drawing/2014/main" id="{1DA3F3CC-5DB7-77FF-F84C-EFF657D3F3F2}"/>
              </a:ext>
            </a:extLst>
          </p:cNvPr>
          <p:cNvSpPr/>
          <p:nvPr/>
        </p:nvSpPr>
        <p:spPr>
          <a:xfrm>
            <a:off x="5895975" y="4611688"/>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9" name="Rectangle 48">
            <a:extLst>
              <a:ext uri="{FF2B5EF4-FFF2-40B4-BE49-F238E27FC236}">
                <a16:creationId xmlns:a16="http://schemas.microsoft.com/office/drawing/2014/main" id="{8003BD2B-919F-714C-2123-A691AB283E0F}"/>
              </a:ext>
            </a:extLst>
          </p:cNvPr>
          <p:cNvSpPr/>
          <p:nvPr/>
        </p:nvSpPr>
        <p:spPr>
          <a:xfrm>
            <a:off x="5778500" y="4610100"/>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0" name="Rectangle 49">
            <a:extLst>
              <a:ext uri="{FF2B5EF4-FFF2-40B4-BE49-F238E27FC236}">
                <a16:creationId xmlns:a16="http://schemas.microsoft.com/office/drawing/2014/main" id="{932AB469-E7EE-9D58-4F81-6E9D05894A2C}"/>
              </a:ext>
            </a:extLst>
          </p:cNvPr>
          <p:cNvSpPr/>
          <p:nvPr/>
        </p:nvSpPr>
        <p:spPr>
          <a:xfrm>
            <a:off x="6019800" y="4732338"/>
            <a:ext cx="115888"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 name="Rectangle 50">
            <a:extLst>
              <a:ext uri="{FF2B5EF4-FFF2-40B4-BE49-F238E27FC236}">
                <a16:creationId xmlns:a16="http://schemas.microsoft.com/office/drawing/2014/main" id="{3E5386B7-D85E-9269-B166-17298361C4F1}"/>
              </a:ext>
            </a:extLst>
          </p:cNvPr>
          <p:cNvSpPr/>
          <p:nvPr/>
        </p:nvSpPr>
        <p:spPr>
          <a:xfrm>
            <a:off x="5897563" y="4732338"/>
            <a:ext cx="115887"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 name="Rectangle 51">
            <a:extLst>
              <a:ext uri="{FF2B5EF4-FFF2-40B4-BE49-F238E27FC236}">
                <a16:creationId xmlns:a16="http://schemas.microsoft.com/office/drawing/2014/main" id="{572B3C9C-ECAE-1520-B8E5-250392379FC5}"/>
              </a:ext>
            </a:extLst>
          </p:cNvPr>
          <p:cNvSpPr/>
          <p:nvPr/>
        </p:nvSpPr>
        <p:spPr>
          <a:xfrm>
            <a:off x="5780088" y="4732338"/>
            <a:ext cx="117475"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3" name="Rectangle 52">
            <a:extLst>
              <a:ext uri="{FF2B5EF4-FFF2-40B4-BE49-F238E27FC236}">
                <a16:creationId xmlns:a16="http://schemas.microsoft.com/office/drawing/2014/main" id="{5BFB31F2-9F83-E230-CD49-E6F4784C4DFB}"/>
              </a:ext>
            </a:extLst>
          </p:cNvPr>
          <p:cNvSpPr/>
          <p:nvPr/>
        </p:nvSpPr>
        <p:spPr>
          <a:xfrm>
            <a:off x="6019800" y="4846638"/>
            <a:ext cx="115888"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4" name="Rectangle 53">
            <a:extLst>
              <a:ext uri="{FF2B5EF4-FFF2-40B4-BE49-F238E27FC236}">
                <a16:creationId xmlns:a16="http://schemas.microsoft.com/office/drawing/2014/main" id="{F6E08D83-4669-ACC6-12F3-32834090E87C}"/>
              </a:ext>
            </a:extLst>
          </p:cNvPr>
          <p:cNvSpPr/>
          <p:nvPr/>
        </p:nvSpPr>
        <p:spPr>
          <a:xfrm>
            <a:off x="5900738" y="4846638"/>
            <a:ext cx="115887"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5" name="Rectangle 54">
            <a:extLst>
              <a:ext uri="{FF2B5EF4-FFF2-40B4-BE49-F238E27FC236}">
                <a16:creationId xmlns:a16="http://schemas.microsoft.com/office/drawing/2014/main" id="{B61FFE41-A1DE-181A-C3C2-D87609C581EF}"/>
              </a:ext>
            </a:extLst>
          </p:cNvPr>
          <p:cNvSpPr/>
          <p:nvPr/>
        </p:nvSpPr>
        <p:spPr>
          <a:xfrm>
            <a:off x="5783263" y="4846638"/>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6" name="Rectangle 55">
            <a:extLst>
              <a:ext uri="{FF2B5EF4-FFF2-40B4-BE49-F238E27FC236}">
                <a16:creationId xmlns:a16="http://schemas.microsoft.com/office/drawing/2014/main" id="{5FC90639-709C-F0E8-7D85-32948523A03F}"/>
              </a:ext>
            </a:extLst>
          </p:cNvPr>
          <p:cNvSpPr/>
          <p:nvPr/>
        </p:nvSpPr>
        <p:spPr>
          <a:xfrm>
            <a:off x="5661025" y="4970463"/>
            <a:ext cx="115888"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7" name="Rectangle 56">
            <a:extLst>
              <a:ext uri="{FF2B5EF4-FFF2-40B4-BE49-F238E27FC236}">
                <a16:creationId xmlns:a16="http://schemas.microsoft.com/office/drawing/2014/main" id="{86A6B6AD-31C8-F50E-E1AC-72C8BFD95635}"/>
              </a:ext>
            </a:extLst>
          </p:cNvPr>
          <p:cNvSpPr/>
          <p:nvPr/>
        </p:nvSpPr>
        <p:spPr>
          <a:xfrm>
            <a:off x="6018213" y="4967288"/>
            <a:ext cx="115887"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8" name="Rectangle 57">
            <a:extLst>
              <a:ext uri="{FF2B5EF4-FFF2-40B4-BE49-F238E27FC236}">
                <a16:creationId xmlns:a16="http://schemas.microsoft.com/office/drawing/2014/main" id="{E04DA811-4FE7-4B3E-DB54-94E3D3F283A0}"/>
              </a:ext>
            </a:extLst>
          </p:cNvPr>
          <p:cNvSpPr/>
          <p:nvPr/>
        </p:nvSpPr>
        <p:spPr>
          <a:xfrm>
            <a:off x="5900738" y="4967288"/>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0" name="Rectangle 59">
            <a:extLst>
              <a:ext uri="{FF2B5EF4-FFF2-40B4-BE49-F238E27FC236}">
                <a16:creationId xmlns:a16="http://schemas.microsoft.com/office/drawing/2014/main" id="{7C9D190F-DDF0-02B8-BB11-32FBBFDD33A8}"/>
              </a:ext>
            </a:extLst>
          </p:cNvPr>
          <p:cNvSpPr/>
          <p:nvPr/>
        </p:nvSpPr>
        <p:spPr>
          <a:xfrm>
            <a:off x="5665788" y="4732338"/>
            <a:ext cx="117475"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2" name="Rectangle 61">
            <a:extLst>
              <a:ext uri="{FF2B5EF4-FFF2-40B4-BE49-F238E27FC236}">
                <a16:creationId xmlns:a16="http://schemas.microsoft.com/office/drawing/2014/main" id="{0AE68C5F-C956-7668-92B8-ABEC568B5E8D}"/>
              </a:ext>
            </a:extLst>
          </p:cNvPr>
          <p:cNvSpPr/>
          <p:nvPr/>
        </p:nvSpPr>
        <p:spPr>
          <a:xfrm>
            <a:off x="5780088" y="4967288"/>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64" name="Rectangle 11263">
            <a:extLst>
              <a:ext uri="{FF2B5EF4-FFF2-40B4-BE49-F238E27FC236}">
                <a16:creationId xmlns:a16="http://schemas.microsoft.com/office/drawing/2014/main" id="{E74F8CF0-584E-FE28-4079-0DCC16E3870E}"/>
              </a:ext>
            </a:extLst>
          </p:cNvPr>
          <p:cNvSpPr/>
          <p:nvPr/>
        </p:nvSpPr>
        <p:spPr>
          <a:xfrm>
            <a:off x="5559425" y="5210175"/>
            <a:ext cx="115888"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67" name="Rectangle 11266">
            <a:extLst>
              <a:ext uri="{FF2B5EF4-FFF2-40B4-BE49-F238E27FC236}">
                <a16:creationId xmlns:a16="http://schemas.microsoft.com/office/drawing/2014/main" id="{11BE1E82-40E4-3F7D-8427-D5CC6E2D6330}"/>
              </a:ext>
            </a:extLst>
          </p:cNvPr>
          <p:cNvSpPr/>
          <p:nvPr/>
        </p:nvSpPr>
        <p:spPr>
          <a:xfrm>
            <a:off x="5670550" y="5094288"/>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68" name="Rectangle 11267">
            <a:extLst>
              <a:ext uri="{FF2B5EF4-FFF2-40B4-BE49-F238E27FC236}">
                <a16:creationId xmlns:a16="http://schemas.microsoft.com/office/drawing/2014/main" id="{6D1C79FA-041E-67F1-7AA9-BE48664681DA}"/>
              </a:ext>
            </a:extLst>
          </p:cNvPr>
          <p:cNvSpPr/>
          <p:nvPr/>
        </p:nvSpPr>
        <p:spPr>
          <a:xfrm>
            <a:off x="6138863" y="5094288"/>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69" name="Rectangle 11268">
            <a:extLst>
              <a:ext uri="{FF2B5EF4-FFF2-40B4-BE49-F238E27FC236}">
                <a16:creationId xmlns:a16="http://schemas.microsoft.com/office/drawing/2014/main" id="{B00111FD-3FCC-6A67-89D0-5D7397CA4425}"/>
              </a:ext>
            </a:extLst>
          </p:cNvPr>
          <p:cNvSpPr/>
          <p:nvPr/>
        </p:nvSpPr>
        <p:spPr>
          <a:xfrm>
            <a:off x="6019800" y="5094288"/>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76" name="Rectangle 11275">
            <a:extLst>
              <a:ext uri="{FF2B5EF4-FFF2-40B4-BE49-F238E27FC236}">
                <a16:creationId xmlns:a16="http://schemas.microsoft.com/office/drawing/2014/main" id="{B00B01A9-5812-34D9-D892-E9E6C7E83BCA}"/>
              </a:ext>
            </a:extLst>
          </p:cNvPr>
          <p:cNvSpPr/>
          <p:nvPr/>
        </p:nvSpPr>
        <p:spPr>
          <a:xfrm>
            <a:off x="5902325" y="5094288"/>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77" name="Rectangle 11276">
            <a:extLst>
              <a:ext uri="{FF2B5EF4-FFF2-40B4-BE49-F238E27FC236}">
                <a16:creationId xmlns:a16="http://schemas.microsoft.com/office/drawing/2014/main" id="{1B47BE9E-AF37-91D3-EB75-271F0DA4EA94}"/>
              </a:ext>
            </a:extLst>
          </p:cNvPr>
          <p:cNvSpPr/>
          <p:nvPr/>
        </p:nvSpPr>
        <p:spPr>
          <a:xfrm>
            <a:off x="5788025" y="5094288"/>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81" name="Rectangle 11280">
            <a:extLst>
              <a:ext uri="{FF2B5EF4-FFF2-40B4-BE49-F238E27FC236}">
                <a16:creationId xmlns:a16="http://schemas.microsoft.com/office/drawing/2014/main" id="{17ABE1F2-4F84-A3D3-4EC1-A6112D43B395}"/>
              </a:ext>
            </a:extLst>
          </p:cNvPr>
          <p:cNvSpPr/>
          <p:nvPr/>
        </p:nvSpPr>
        <p:spPr>
          <a:xfrm>
            <a:off x="5662613" y="4856163"/>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83" name="Rectangle 11282">
            <a:extLst>
              <a:ext uri="{FF2B5EF4-FFF2-40B4-BE49-F238E27FC236}">
                <a16:creationId xmlns:a16="http://schemas.microsoft.com/office/drawing/2014/main" id="{B5AC011F-7C6C-8772-2386-FE4007384702}"/>
              </a:ext>
            </a:extLst>
          </p:cNvPr>
          <p:cNvSpPr/>
          <p:nvPr/>
        </p:nvSpPr>
        <p:spPr>
          <a:xfrm>
            <a:off x="6143625" y="521017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90" name="Rectangle 11289">
            <a:extLst>
              <a:ext uri="{FF2B5EF4-FFF2-40B4-BE49-F238E27FC236}">
                <a16:creationId xmlns:a16="http://schemas.microsoft.com/office/drawing/2014/main" id="{751B6142-29A4-FA4F-41EE-43C583675967}"/>
              </a:ext>
            </a:extLst>
          </p:cNvPr>
          <p:cNvSpPr/>
          <p:nvPr/>
        </p:nvSpPr>
        <p:spPr>
          <a:xfrm>
            <a:off x="6027738" y="5210175"/>
            <a:ext cx="115887"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91" name="Rectangle 11290">
            <a:extLst>
              <a:ext uri="{FF2B5EF4-FFF2-40B4-BE49-F238E27FC236}">
                <a16:creationId xmlns:a16="http://schemas.microsoft.com/office/drawing/2014/main" id="{9C45F371-846F-466A-C231-02D7D676F077}"/>
              </a:ext>
            </a:extLst>
          </p:cNvPr>
          <p:cNvSpPr/>
          <p:nvPr/>
        </p:nvSpPr>
        <p:spPr>
          <a:xfrm>
            <a:off x="5911850" y="521017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92" name="Rectangle 11291">
            <a:extLst>
              <a:ext uri="{FF2B5EF4-FFF2-40B4-BE49-F238E27FC236}">
                <a16:creationId xmlns:a16="http://schemas.microsoft.com/office/drawing/2014/main" id="{EEB88F4C-E6D9-6C30-071B-71C09739E07B}"/>
              </a:ext>
            </a:extLst>
          </p:cNvPr>
          <p:cNvSpPr/>
          <p:nvPr/>
        </p:nvSpPr>
        <p:spPr>
          <a:xfrm>
            <a:off x="6245225" y="4240213"/>
            <a:ext cx="115888"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93" name="Rectangle 11292">
            <a:extLst>
              <a:ext uri="{FF2B5EF4-FFF2-40B4-BE49-F238E27FC236}">
                <a16:creationId xmlns:a16="http://schemas.microsoft.com/office/drawing/2014/main" id="{7955CC5A-BBEC-3278-B8D5-49023750CE46}"/>
              </a:ext>
            </a:extLst>
          </p:cNvPr>
          <p:cNvSpPr/>
          <p:nvPr/>
        </p:nvSpPr>
        <p:spPr>
          <a:xfrm>
            <a:off x="7888288" y="4459288"/>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98" name="Rectangle 11297">
            <a:extLst>
              <a:ext uri="{FF2B5EF4-FFF2-40B4-BE49-F238E27FC236}">
                <a16:creationId xmlns:a16="http://schemas.microsoft.com/office/drawing/2014/main" id="{2CCD2FC2-5856-F957-3129-29E39730B38F}"/>
              </a:ext>
            </a:extLst>
          </p:cNvPr>
          <p:cNvSpPr/>
          <p:nvPr/>
        </p:nvSpPr>
        <p:spPr>
          <a:xfrm>
            <a:off x="5680075" y="5210175"/>
            <a:ext cx="115888"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299" name="Rectangle 11298">
            <a:extLst>
              <a:ext uri="{FF2B5EF4-FFF2-40B4-BE49-F238E27FC236}">
                <a16:creationId xmlns:a16="http://schemas.microsoft.com/office/drawing/2014/main" id="{7D0A8C85-676A-B5D7-F017-6D2AB0925B89}"/>
              </a:ext>
            </a:extLst>
          </p:cNvPr>
          <p:cNvSpPr/>
          <p:nvPr/>
        </p:nvSpPr>
        <p:spPr>
          <a:xfrm>
            <a:off x="5797550" y="5210175"/>
            <a:ext cx="115888"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01" name="Rectangle 11300">
            <a:extLst>
              <a:ext uri="{FF2B5EF4-FFF2-40B4-BE49-F238E27FC236}">
                <a16:creationId xmlns:a16="http://schemas.microsoft.com/office/drawing/2014/main" id="{7C23E0FB-2BCA-E854-FA4F-80FDF0328534}"/>
              </a:ext>
            </a:extLst>
          </p:cNvPr>
          <p:cNvSpPr/>
          <p:nvPr/>
        </p:nvSpPr>
        <p:spPr>
          <a:xfrm>
            <a:off x="6465888" y="3759200"/>
            <a:ext cx="115887"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02" name="Rectangle 11301">
            <a:extLst>
              <a:ext uri="{FF2B5EF4-FFF2-40B4-BE49-F238E27FC236}">
                <a16:creationId xmlns:a16="http://schemas.microsoft.com/office/drawing/2014/main" id="{75D61B93-1639-DEA8-BBFC-F7126BADD488}"/>
              </a:ext>
            </a:extLst>
          </p:cNvPr>
          <p:cNvSpPr/>
          <p:nvPr/>
        </p:nvSpPr>
        <p:spPr>
          <a:xfrm>
            <a:off x="6361113" y="388302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03" name="Rectangle 11302">
            <a:extLst>
              <a:ext uri="{FF2B5EF4-FFF2-40B4-BE49-F238E27FC236}">
                <a16:creationId xmlns:a16="http://schemas.microsoft.com/office/drawing/2014/main" id="{A217CB9B-D8D1-FA68-C474-C4B5F53A7BCD}"/>
              </a:ext>
            </a:extLst>
          </p:cNvPr>
          <p:cNvSpPr/>
          <p:nvPr/>
        </p:nvSpPr>
        <p:spPr>
          <a:xfrm>
            <a:off x="6477000" y="3883025"/>
            <a:ext cx="115888"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04" name="Rectangle 11303">
            <a:extLst>
              <a:ext uri="{FF2B5EF4-FFF2-40B4-BE49-F238E27FC236}">
                <a16:creationId xmlns:a16="http://schemas.microsoft.com/office/drawing/2014/main" id="{442A9521-F033-7773-ACB0-3029936A6800}"/>
              </a:ext>
            </a:extLst>
          </p:cNvPr>
          <p:cNvSpPr/>
          <p:nvPr/>
        </p:nvSpPr>
        <p:spPr>
          <a:xfrm>
            <a:off x="6489700" y="5578475"/>
            <a:ext cx="115888"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05" name="Rectangle 11304">
            <a:extLst>
              <a:ext uri="{FF2B5EF4-FFF2-40B4-BE49-F238E27FC236}">
                <a16:creationId xmlns:a16="http://schemas.microsoft.com/office/drawing/2014/main" id="{778E40B5-157A-9CFA-570E-648E5B95974B}"/>
              </a:ext>
            </a:extLst>
          </p:cNvPr>
          <p:cNvSpPr/>
          <p:nvPr/>
        </p:nvSpPr>
        <p:spPr>
          <a:xfrm>
            <a:off x="6472238" y="4002088"/>
            <a:ext cx="115887"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06" name="Rectangle 11305">
            <a:extLst>
              <a:ext uri="{FF2B5EF4-FFF2-40B4-BE49-F238E27FC236}">
                <a16:creationId xmlns:a16="http://schemas.microsoft.com/office/drawing/2014/main" id="{5A02724A-07A2-755F-785E-F5718DABEC66}"/>
              </a:ext>
            </a:extLst>
          </p:cNvPr>
          <p:cNvSpPr/>
          <p:nvPr/>
        </p:nvSpPr>
        <p:spPr>
          <a:xfrm>
            <a:off x="6354763" y="4000500"/>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07" name="Rectangle 11306">
            <a:extLst>
              <a:ext uri="{FF2B5EF4-FFF2-40B4-BE49-F238E27FC236}">
                <a16:creationId xmlns:a16="http://schemas.microsoft.com/office/drawing/2014/main" id="{FD67D16D-6BE8-F6B3-A092-2DC11640B2B5}"/>
              </a:ext>
            </a:extLst>
          </p:cNvPr>
          <p:cNvSpPr/>
          <p:nvPr/>
        </p:nvSpPr>
        <p:spPr>
          <a:xfrm>
            <a:off x="6477000" y="4121150"/>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08" name="Rectangle 11307">
            <a:extLst>
              <a:ext uri="{FF2B5EF4-FFF2-40B4-BE49-F238E27FC236}">
                <a16:creationId xmlns:a16="http://schemas.microsoft.com/office/drawing/2014/main" id="{223389AC-9AB7-2C15-AE0A-9E459ED7A921}"/>
              </a:ext>
            </a:extLst>
          </p:cNvPr>
          <p:cNvSpPr/>
          <p:nvPr/>
        </p:nvSpPr>
        <p:spPr>
          <a:xfrm>
            <a:off x="6361113" y="4121150"/>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09" name="Rectangle 11308">
            <a:extLst>
              <a:ext uri="{FF2B5EF4-FFF2-40B4-BE49-F238E27FC236}">
                <a16:creationId xmlns:a16="http://schemas.microsoft.com/office/drawing/2014/main" id="{C785F67B-26A3-C209-408C-3771C7429865}"/>
              </a:ext>
            </a:extLst>
          </p:cNvPr>
          <p:cNvSpPr/>
          <p:nvPr/>
        </p:nvSpPr>
        <p:spPr>
          <a:xfrm>
            <a:off x="6594475" y="4121150"/>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10" name="Rectangle 11309">
            <a:extLst>
              <a:ext uri="{FF2B5EF4-FFF2-40B4-BE49-F238E27FC236}">
                <a16:creationId xmlns:a16="http://schemas.microsoft.com/office/drawing/2014/main" id="{86817594-3382-D202-CC5B-4998E3B70DB8}"/>
              </a:ext>
            </a:extLst>
          </p:cNvPr>
          <p:cNvSpPr/>
          <p:nvPr/>
        </p:nvSpPr>
        <p:spPr>
          <a:xfrm>
            <a:off x="6489700" y="5337175"/>
            <a:ext cx="115888"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11" name="Rectangle 11310">
            <a:extLst>
              <a:ext uri="{FF2B5EF4-FFF2-40B4-BE49-F238E27FC236}">
                <a16:creationId xmlns:a16="http://schemas.microsoft.com/office/drawing/2014/main" id="{064EE8EF-6040-10CB-6DC2-D1F73F714005}"/>
              </a:ext>
            </a:extLst>
          </p:cNvPr>
          <p:cNvSpPr/>
          <p:nvPr/>
        </p:nvSpPr>
        <p:spPr>
          <a:xfrm>
            <a:off x="6596063" y="4243388"/>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12" name="Rectangle 11311">
            <a:extLst>
              <a:ext uri="{FF2B5EF4-FFF2-40B4-BE49-F238E27FC236}">
                <a16:creationId xmlns:a16="http://schemas.microsoft.com/office/drawing/2014/main" id="{BBEF156B-0600-AACB-2E65-20B0114DED48}"/>
              </a:ext>
            </a:extLst>
          </p:cNvPr>
          <p:cNvSpPr/>
          <p:nvPr/>
        </p:nvSpPr>
        <p:spPr>
          <a:xfrm>
            <a:off x="6478588" y="4243388"/>
            <a:ext cx="115887"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13" name="Rectangle 11312">
            <a:extLst>
              <a:ext uri="{FF2B5EF4-FFF2-40B4-BE49-F238E27FC236}">
                <a16:creationId xmlns:a16="http://schemas.microsoft.com/office/drawing/2014/main" id="{882AB28C-7AC3-4F13-3B1A-FBE7C0229840}"/>
              </a:ext>
            </a:extLst>
          </p:cNvPr>
          <p:cNvSpPr/>
          <p:nvPr/>
        </p:nvSpPr>
        <p:spPr>
          <a:xfrm>
            <a:off x="6361113" y="4243388"/>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14" name="Rectangle 11313">
            <a:extLst>
              <a:ext uri="{FF2B5EF4-FFF2-40B4-BE49-F238E27FC236}">
                <a16:creationId xmlns:a16="http://schemas.microsoft.com/office/drawing/2014/main" id="{FFD8B37B-729F-461C-C268-FAD417B85016}"/>
              </a:ext>
            </a:extLst>
          </p:cNvPr>
          <p:cNvSpPr/>
          <p:nvPr/>
        </p:nvSpPr>
        <p:spPr>
          <a:xfrm>
            <a:off x="6489700" y="545782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15" name="Rectangle 11314">
            <a:extLst>
              <a:ext uri="{FF2B5EF4-FFF2-40B4-BE49-F238E27FC236}">
                <a16:creationId xmlns:a16="http://schemas.microsoft.com/office/drawing/2014/main" id="{8BC132FB-0DCD-3046-7D97-B0FA20084EE1}"/>
              </a:ext>
            </a:extLst>
          </p:cNvPr>
          <p:cNvSpPr/>
          <p:nvPr/>
        </p:nvSpPr>
        <p:spPr>
          <a:xfrm>
            <a:off x="6477000" y="436562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16" name="Rectangle 11315">
            <a:extLst>
              <a:ext uri="{FF2B5EF4-FFF2-40B4-BE49-F238E27FC236}">
                <a16:creationId xmlns:a16="http://schemas.microsoft.com/office/drawing/2014/main" id="{6D9BFC85-FDA9-DCD6-1DE0-F8F912209C9F}"/>
              </a:ext>
            </a:extLst>
          </p:cNvPr>
          <p:cNvSpPr/>
          <p:nvPr/>
        </p:nvSpPr>
        <p:spPr>
          <a:xfrm>
            <a:off x="6361113" y="4365625"/>
            <a:ext cx="115887"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17" name="Rectangle 11316">
            <a:extLst>
              <a:ext uri="{FF2B5EF4-FFF2-40B4-BE49-F238E27FC236}">
                <a16:creationId xmlns:a16="http://schemas.microsoft.com/office/drawing/2014/main" id="{32264FCC-E6B3-40FB-340B-D05F5AA2121D}"/>
              </a:ext>
            </a:extLst>
          </p:cNvPr>
          <p:cNvSpPr/>
          <p:nvPr/>
        </p:nvSpPr>
        <p:spPr>
          <a:xfrm>
            <a:off x="6600825" y="4484688"/>
            <a:ext cx="117475"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18" name="Rectangle 11317">
            <a:extLst>
              <a:ext uri="{FF2B5EF4-FFF2-40B4-BE49-F238E27FC236}">
                <a16:creationId xmlns:a16="http://schemas.microsoft.com/office/drawing/2014/main" id="{4FB2DDD0-1671-21D3-A96D-5ED79DBF4259}"/>
              </a:ext>
            </a:extLst>
          </p:cNvPr>
          <p:cNvSpPr/>
          <p:nvPr/>
        </p:nvSpPr>
        <p:spPr>
          <a:xfrm>
            <a:off x="6481763" y="4484688"/>
            <a:ext cx="117475"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19" name="Rectangle 11318">
            <a:extLst>
              <a:ext uri="{FF2B5EF4-FFF2-40B4-BE49-F238E27FC236}">
                <a16:creationId xmlns:a16="http://schemas.microsoft.com/office/drawing/2014/main" id="{854EFB47-13B5-476D-0E16-ABE8A3E73891}"/>
              </a:ext>
            </a:extLst>
          </p:cNvPr>
          <p:cNvSpPr/>
          <p:nvPr/>
        </p:nvSpPr>
        <p:spPr>
          <a:xfrm>
            <a:off x="6364288" y="4484688"/>
            <a:ext cx="117475"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20" name="Rectangle 11319">
            <a:extLst>
              <a:ext uri="{FF2B5EF4-FFF2-40B4-BE49-F238E27FC236}">
                <a16:creationId xmlns:a16="http://schemas.microsoft.com/office/drawing/2014/main" id="{80007679-08E2-5E2C-3A2D-80E5B5D58E52}"/>
              </a:ext>
            </a:extLst>
          </p:cNvPr>
          <p:cNvSpPr/>
          <p:nvPr/>
        </p:nvSpPr>
        <p:spPr>
          <a:xfrm>
            <a:off x="6604000" y="4606925"/>
            <a:ext cx="117475"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21" name="Rectangle 11320">
            <a:extLst>
              <a:ext uri="{FF2B5EF4-FFF2-40B4-BE49-F238E27FC236}">
                <a16:creationId xmlns:a16="http://schemas.microsoft.com/office/drawing/2014/main" id="{46BB31FE-3DD6-55FF-DB8B-6A52D246519E}"/>
              </a:ext>
            </a:extLst>
          </p:cNvPr>
          <p:cNvSpPr/>
          <p:nvPr/>
        </p:nvSpPr>
        <p:spPr>
          <a:xfrm>
            <a:off x="6484938" y="4606925"/>
            <a:ext cx="117475"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22" name="Rectangle 11321">
            <a:extLst>
              <a:ext uri="{FF2B5EF4-FFF2-40B4-BE49-F238E27FC236}">
                <a16:creationId xmlns:a16="http://schemas.microsoft.com/office/drawing/2014/main" id="{D21D431E-2F2D-4CA7-6E91-FF5B00071FA2}"/>
              </a:ext>
            </a:extLst>
          </p:cNvPr>
          <p:cNvSpPr/>
          <p:nvPr/>
        </p:nvSpPr>
        <p:spPr>
          <a:xfrm>
            <a:off x="6369050" y="4606925"/>
            <a:ext cx="115888"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23" name="Rectangle 11322">
            <a:extLst>
              <a:ext uri="{FF2B5EF4-FFF2-40B4-BE49-F238E27FC236}">
                <a16:creationId xmlns:a16="http://schemas.microsoft.com/office/drawing/2014/main" id="{0037FB8B-D6DD-794E-527B-DD8A5F3F1A86}"/>
              </a:ext>
            </a:extLst>
          </p:cNvPr>
          <p:cNvSpPr/>
          <p:nvPr/>
        </p:nvSpPr>
        <p:spPr>
          <a:xfrm>
            <a:off x="6249988" y="4484688"/>
            <a:ext cx="117475"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25" name="Rectangle 11324">
            <a:extLst>
              <a:ext uri="{FF2B5EF4-FFF2-40B4-BE49-F238E27FC236}">
                <a16:creationId xmlns:a16="http://schemas.microsoft.com/office/drawing/2014/main" id="{5955B097-925C-C4BB-BE67-2312418640BF}"/>
              </a:ext>
            </a:extLst>
          </p:cNvPr>
          <p:cNvSpPr/>
          <p:nvPr/>
        </p:nvSpPr>
        <p:spPr>
          <a:xfrm>
            <a:off x="8364538" y="4578350"/>
            <a:ext cx="115887"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26" name="Rectangle 11325">
            <a:extLst>
              <a:ext uri="{FF2B5EF4-FFF2-40B4-BE49-F238E27FC236}">
                <a16:creationId xmlns:a16="http://schemas.microsoft.com/office/drawing/2014/main" id="{CB090F8B-EEC0-EAAF-A014-F848F805220F}"/>
              </a:ext>
            </a:extLst>
          </p:cNvPr>
          <p:cNvSpPr/>
          <p:nvPr/>
        </p:nvSpPr>
        <p:spPr>
          <a:xfrm>
            <a:off x="6248400" y="4606925"/>
            <a:ext cx="117475"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27" name="Rectangle 11326">
            <a:extLst>
              <a:ext uri="{FF2B5EF4-FFF2-40B4-BE49-F238E27FC236}">
                <a16:creationId xmlns:a16="http://schemas.microsoft.com/office/drawing/2014/main" id="{B6781249-515E-777D-C3C5-09D9337FCBF7}"/>
              </a:ext>
            </a:extLst>
          </p:cNvPr>
          <p:cNvSpPr/>
          <p:nvPr/>
        </p:nvSpPr>
        <p:spPr>
          <a:xfrm>
            <a:off x="7889875" y="4208463"/>
            <a:ext cx="115888"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28" name="Rectangle 11327">
            <a:extLst>
              <a:ext uri="{FF2B5EF4-FFF2-40B4-BE49-F238E27FC236}">
                <a16:creationId xmlns:a16="http://schemas.microsoft.com/office/drawing/2014/main" id="{63EF0B0F-1AB3-8BA7-95CD-28A63C298913}"/>
              </a:ext>
            </a:extLst>
          </p:cNvPr>
          <p:cNvSpPr/>
          <p:nvPr/>
        </p:nvSpPr>
        <p:spPr>
          <a:xfrm>
            <a:off x="8367713" y="4697413"/>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30" name="Rectangle 11329">
            <a:extLst>
              <a:ext uri="{FF2B5EF4-FFF2-40B4-BE49-F238E27FC236}">
                <a16:creationId xmlns:a16="http://schemas.microsoft.com/office/drawing/2014/main" id="{9B31B2AD-8952-93FD-BF0D-0C11AA0C3FAE}"/>
              </a:ext>
            </a:extLst>
          </p:cNvPr>
          <p:cNvSpPr/>
          <p:nvPr/>
        </p:nvSpPr>
        <p:spPr>
          <a:xfrm>
            <a:off x="6251575" y="4722813"/>
            <a:ext cx="115888"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31" name="Rectangle 11330">
            <a:extLst>
              <a:ext uri="{FF2B5EF4-FFF2-40B4-BE49-F238E27FC236}">
                <a16:creationId xmlns:a16="http://schemas.microsoft.com/office/drawing/2014/main" id="{4A65A46A-02E6-5F15-81A5-BE8ED9175361}"/>
              </a:ext>
            </a:extLst>
          </p:cNvPr>
          <p:cNvSpPr/>
          <p:nvPr/>
        </p:nvSpPr>
        <p:spPr>
          <a:xfrm>
            <a:off x="6600825" y="4725988"/>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32" name="Rectangle 11331">
            <a:extLst>
              <a:ext uri="{FF2B5EF4-FFF2-40B4-BE49-F238E27FC236}">
                <a16:creationId xmlns:a16="http://schemas.microsoft.com/office/drawing/2014/main" id="{8CC30175-BD72-4094-FEBA-F65DA83F109E}"/>
              </a:ext>
            </a:extLst>
          </p:cNvPr>
          <p:cNvSpPr/>
          <p:nvPr/>
        </p:nvSpPr>
        <p:spPr>
          <a:xfrm>
            <a:off x="6484938" y="4725988"/>
            <a:ext cx="115887"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33" name="Rectangle 11332">
            <a:extLst>
              <a:ext uri="{FF2B5EF4-FFF2-40B4-BE49-F238E27FC236}">
                <a16:creationId xmlns:a16="http://schemas.microsoft.com/office/drawing/2014/main" id="{A8C2F4B5-71AA-5010-A6FB-595435CD7E17}"/>
              </a:ext>
            </a:extLst>
          </p:cNvPr>
          <p:cNvSpPr/>
          <p:nvPr/>
        </p:nvSpPr>
        <p:spPr>
          <a:xfrm>
            <a:off x="6370638" y="4725988"/>
            <a:ext cx="115887"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34" name="Rectangle 11333">
            <a:extLst>
              <a:ext uri="{FF2B5EF4-FFF2-40B4-BE49-F238E27FC236}">
                <a16:creationId xmlns:a16="http://schemas.microsoft.com/office/drawing/2014/main" id="{ED6159D0-A59E-CF18-ABC2-542B10247FC4}"/>
              </a:ext>
            </a:extLst>
          </p:cNvPr>
          <p:cNvSpPr/>
          <p:nvPr/>
        </p:nvSpPr>
        <p:spPr>
          <a:xfrm>
            <a:off x="6719888" y="484822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35" name="Rectangle 11334">
            <a:extLst>
              <a:ext uri="{FF2B5EF4-FFF2-40B4-BE49-F238E27FC236}">
                <a16:creationId xmlns:a16="http://schemas.microsoft.com/office/drawing/2014/main" id="{0C956155-8ACF-FE0C-5972-434F621438F4}"/>
              </a:ext>
            </a:extLst>
          </p:cNvPr>
          <p:cNvSpPr/>
          <p:nvPr/>
        </p:nvSpPr>
        <p:spPr>
          <a:xfrm>
            <a:off x="6600825" y="484822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36" name="Rectangle 11335">
            <a:extLst>
              <a:ext uri="{FF2B5EF4-FFF2-40B4-BE49-F238E27FC236}">
                <a16:creationId xmlns:a16="http://schemas.microsoft.com/office/drawing/2014/main" id="{61F79C6C-126C-9B5E-760B-20145EA9602C}"/>
              </a:ext>
            </a:extLst>
          </p:cNvPr>
          <p:cNvSpPr/>
          <p:nvPr/>
        </p:nvSpPr>
        <p:spPr>
          <a:xfrm>
            <a:off x="6483350" y="484822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37" name="Rectangle 11336">
            <a:extLst>
              <a:ext uri="{FF2B5EF4-FFF2-40B4-BE49-F238E27FC236}">
                <a16:creationId xmlns:a16="http://schemas.microsoft.com/office/drawing/2014/main" id="{1717E3DC-2805-1F71-7786-99B1BF841061}"/>
              </a:ext>
            </a:extLst>
          </p:cNvPr>
          <p:cNvSpPr/>
          <p:nvPr/>
        </p:nvSpPr>
        <p:spPr>
          <a:xfrm>
            <a:off x="6369050" y="484822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38" name="Rectangle 11337">
            <a:extLst>
              <a:ext uri="{FF2B5EF4-FFF2-40B4-BE49-F238E27FC236}">
                <a16:creationId xmlns:a16="http://schemas.microsoft.com/office/drawing/2014/main" id="{155E108B-EBD2-100E-D099-BFFA7E4EEDA1}"/>
              </a:ext>
            </a:extLst>
          </p:cNvPr>
          <p:cNvSpPr/>
          <p:nvPr/>
        </p:nvSpPr>
        <p:spPr>
          <a:xfrm>
            <a:off x="8023225" y="5429250"/>
            <a:ext cx="115888"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39" name="Rectangle 11338">
            <a:extLst>
              <a:ext uri="{FF2B5EF4-FFF2-40B4-BE49-F238E27FC236}">
                <a16:creationId xmlns:a16="http://schemas.microsoft.com/office/drawing/2014/main" id="{D2FB9347-7353-76CC-B753-133CD6FE2301}"/>
              </a:ext>
            </a:extLst>
          </p:cNvPr>
          <p:cNvSpPr/>
          <p:nvPr/>
        </p:nvSpPr>
        <p:spPr>
          <a:xfrm>
            <a:off x="6253163" y="484822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40" name="Rectangle 11339">
            <a:extLst>
              <a:ext uri="{FF2B5EF4-FFF2-40B4-BE49-F238E27FC236}">
                <a16:creationId xmlns:a16="http://schemas.microsoft.com/office/drawing/2014/main" id="{61608509-450B-F6AF-08BC-FF75974E251C}"/>
              </a:ext>
            </a:extLst>
          </p:cNvPr>
          <p:cNvSpPr/>
          <p:nvPr/>
        </p:nvSpPr>
        <p:spPr>
          <a:xfrm>
            <a:off x="8012113" y="3981450"/>
            <a:ext cx="115887"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41" name="Rectangle 11340">
            <a:extLst>
              <a:ext uri="{FF2B5EF4-FFF2-40B4-BE49-F238E27FC236}">
                <a16:creationId xmlns:a16="http://schemas.microsoft.com/office/drawing/2014/main" id="{354145AC-F38E-3AE1-6786-D22DDFC90629}"/>
              </a:ext>
            </a:extLst>
          </p:cNvPr>
          <p:cNvSpPr/>
          <p:nvPr/>
        </p:nvSpPr>
        <p:spPr>
          <a:xfrm>
            <a:off x="8007350" y="4094163"/>
            <a:ext cx="115888"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42" name="Rectangle 11341">
            <a:extLst>
              <a:ext uri="{FF2B5EF4-FFF2-40B4-BE49-F238E27FC236}">
                <a16:creationId xmlns:a16="http://schemas.microsoft.com/office/drawing/2014/main" id="{6C720FE9-3210-C399-4B53-D293303FB588}"/>
              </a:ext>
            </a:extLst>
          </p:cNvPr>
          <p:cNvSpPr/>
          <p:nvPr/>
        </p:nvSpPr>
        <p:spPr>
          <a:xfrm>
            <a:off x="8126413" y="4094163"/>
            <a:ext cx="115887"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43" name="Rectangle 11342">
            <a:extLst>
              <a:ext uri="{FF2B5EF4-FFF2-40B4-BE49-F238E27FC236}">
                <a16:creationId xmlns:a16="http://schemas.microsoft.com/office/drawing/2014/main" id="{C4748E29-D55B-CBD3-487F-D8A7037E425D}"/>
              </a:ext>
            </a:extLst>
          </p:cNvPr>
          <p:cNvSpPr/>
          <p:nvPr/>
        </p:nvSpPr>
        <p:spPr>
          <a:xfrm>
            <a:off x="8243888" y="4213225"/>
            <a:ext cx="115887"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44" name="Rectangle 11343">
            <a:extLst>
              <a:ext uri="{FF2B5EF4-FFF2-40B4-BE49-F238E27FC236}">
                <a16:creationId xmlns:a16="http://schemas.microsoft.com/office/drawing/2014/main" id="{A09318D7-1C28-3C53-095E-9A2A785717B3}"/>
              </a:ext>
            </a:extLst>
          </p:cNvPr>
          <p:cNvSpPr/>
          <p:nvPr/>
        </p:nvSpPr>
        <p:spPr>
          <a:xfrm>
            <a:off x="8124825" y="4213225"/>
            <a:ext cx="115888"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45" name="Rectangle 11344">
            <a:extLst>
              <a:ext uri="{FF2B5EF4-FFF2-40B4-BE49-F238E27FC236}">
                <a16:creationId xmlns:a16="http://schemas.microsoft.com/office/drawing/2014/main" id="{BF9A93C2-1C44-B9EF-1A92-2C3A7BEE5F76}"/>
              </a:ext>
            </a:extLst>
          </p:cNvPr>
          <p:cNvSpPr/>
          <p:nvPr/>
        </p:nvSpPr>
        <p:spPr>
          <a:xfrm>
            <a:off x="8007350" y="421322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46" name="Rectangle 11345">
            <a:extLst>
              <a:ext uri="{FF2B5EF4-FFF2-40B4-BE49-F238E27FC236}">
                <a16:creationId xmlns:a16="http://schemas.microsoft.com/office/drawing/2014/main" id="{415E0673-D013-28FF-57D8-ABB0FC5F624A}"/>
              </a:ext>
            </a:extLst>
          </p:cNvPr>
          <p:cNvSpPr/>
          <p:nvPr/>
        </p:nvSpPr>
        <p:spPr>
          <a:xfrm>
            <a:off x="8005763" y="433387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47" name="Rectangle 11346">
            <a:extLst>
              <a:ext uri="{FF2B5EF4-FFF2-40B4-BE49-F238E27FC236}">
                <a16:creationId xmlns:a16="http://schemas.microsoft.com/office/drawing/2014/main" id="{1C91CB96-66C1-3F0C-2F77-7B6EA7A54C3B}"/>
              </a:ext>
            </a:extLst>
          </p:cNvPr>
          <p:cNvSpPr/>
          <p:nvPr/>
        </p:nvSpPr>
        <p:spPr>
          <a:xfrm>
            <a:off x="7889875" y="4333875"/>
            <a:ext cx="115888"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48" name="Rectangle 11347">
            <a:extLst>
              <a:ext uri="{FF2B5EF4-FFF2-40B4-BE49-F238E27FC236}">
                <a16:creationId xmlns:a16="http://schemas.microsoft.com/office/drawing/2014/main" id="{AD0DA3EC-2D4B-DC56-DB8E-CFB025D04D5D}"/>
              </a:ext>
            </a:extLst>
          </p:cNvPr>
          <p:cNvSpPr/>
          <p:nvPr/>
        </p:nvSpPr>
        <p:spPr>
          <a:xfrm>
            <a:off x="8123238" y="4333875"/>
            <a:ext cx="115887"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49" name="Rectangle 11348">
            <a:extLst>
              <a:ext uri="{FF2B5EF4-FFF2-40B4-BE49-F238E27FC236}">
                <a16:creationId xmlns:a16="http://schemas.microsoft.com/office/drawing/2014/main" id="{D8791886-E6E2-926D-594E-17E64B8C09B3}"/>
              </a:ext>
            </a:extLst>
          </p:cNvPr>
          <p:cNvSpPr/>
          <p:nvPr/>
        </p:nvSpPr>
        <p:spPr>
          <a:xfrm>
            <a:off x="8242300" y="4335463"/>
            <a:ext cx="115888"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50" name="Rectangle 11349">
            <a:extLst>
              <a:ext uri="{FF2B5EF4-FFF2-40B4-BE49-F238E27FC236}">
                <a16:creationId xmlns:a16="http://schemas.microsoft.com/office/drawing/2014/main" id="{A40E264F-C3FF-1383-6210-0D76CEBE90BC}"/>
              </a:ext>
            </a:extLst>
          </p:cNvPr>
          <p:cNvSpPr/>
          <p:nvPr/>
        </p:nvSpPr>
        <p:spPr>
          <a:xfrm>
            <a:off x="8240713" y="4456113"/>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51" name="Rectangle 11350">
            <a:extLst>
              <a:ext uri="{FF2B5EF4-FFF2-40B4-BE49-F238E27FC236}">
                <a16:creationId xmlns:a16="http://schemas.microsoft.com/office/drawing/2014/main" id="{335A11DF-70E9-9F0D-D235-F78CEC96A3EC}"/>
              </a:ext>
            </a:extLst>
          </p:cNvPr>
          <p:cNvSpPr/>
          <p:nvPr/>
        </p:nvSpPr>
        <p:spPr>
          <a:xfrm>
            <a:off x="8121650" y="4456113"/>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52" name="Rectangle 11351">
            <a:extLst>
              <a:ext uri="{FF2B5EF4-FFF2-40B4-BE49-F238E27FC236}">
                <a16:creationId xmlns:a16="http://schemas.microsoft.com/office/drawing/2014/main" id="{4D73EACA-B06A-40F2-9389-16A48C544E95}"/>
              </a:ext>
            </a:extLst>
          </p:cNvPr>
          <p:cNvSpPr/>
          <p:nvPr/>
        </p:nvSpPr>
        <p:spPr>
          <a:xfrm>
            <a:off x="8004175" y="4456113"/>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53" name="Rectangle 11352">
            <a:extLst>
              <a:ext uri="{FF2B5EF4-FFF2-40B4-BE49-F238E27FC236}">
                <a16:creationId xmlns:a16="http://schemas.microsoft.com/office/drawing/2014/main" id="{F2EE3CF2-A68B-B44A-D145-8CCFF0D80BD4}"/>
              </a:ext>
            </a:extLst>
          </p:cNvPr>
          <p:cNvSpPr/>
          <p:nvPr/>
        </p:nvSpPr>
        <p:spPr>
          <a:xfrm>
            <a:off x="8245475" y="4578350"/>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54" name="Rectangle 11353">
            <a:extLst>
              <a:ext uri="{FF2B5EF4-FFF2-40B4-BE49-F238E27FC236}">
                <a16:creationId xmlns:a16="http://schemas.microsoft.com/office/drawing/2014/main" id="{23F17F11-FE4F-01C4-6F34-13A4D905A642}"/>
              </a:ext>
            </a:extLst>
          </p:cNvPr>
          <p:cNvSpPr/>
          <p:nvPr/>
        </p:nvSpPr>
        <p:spPr>
          <a:xfrm>
            <a:off x="8123238" y="4578350"/>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55" name="Rectangle 11354">
            <a:extLst>
              <a:ext uri="{FF2B5EF4-FFF2-40B4-BE49-F238E27FC236}">
                <a16:creationId xmlns:a16="http://schemas.microsoft.com/office/drawing/2014/main" id="{BC54FEFF-7CE7-6469-708E-FBC5CEA02AFF}"/>
              </a:ext>
            </a:extLst>
          </p:cNvPr>
          <p:cNvSpPr/>
          <p:nvPr/>
        </p:nvSpPr>
        <p:spPr>
          <a:xfrm>
            <a:off x="8007350" y="4578350"/>
            <a:ext cx="115888"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56" name="Rectangle 11355">
            <a:extLst>
              <a:ext uri="{FF2B5EF4-FFF2-40B4-BE49-F238E27FC236}">
                <a16:creationId xmlns:a16="http://schemas.microsoft.com/office/drawing/2014/main" id="{4EA23776-147A-B0C4-48AC-FF879782A43E}"/>
              </a:ext>
            </a:extLst>
          </p:cNvPr>
          <p:cNvSpPr/>
          <p:nvPr/>
        </p:nvSpPr>
        <p:spPr>
          <a:xfrm>
            <a:off x="8247063" y="4699000"/>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57" name="Rectangle 11356">
            <a:extLst>
              <a:ext uri="{FF2B5EF4-FFF2-40B4-BE49-F238E27FC236}">
                <a16:creationId xmlns:a16="http://schemas.microsoft.com/office/drawing/2014/main" id="{D0F91E4F-C430-EEDE-1B48-461A23D4EB7E}"/>
              </a:ext>
            </a:extLst>
          </p:cNvPr>
          <p:cNvSpPr/>
          <p:nvPr/>
        </p:nvSpPr>
        <p:spPr>
          <a:xfrm>
            <a:off x="8128000" y="4699000"/>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58" name="Rectangle 11357">
            <a:extLst>
              <a:ext uri="{FF2B5EF4-FFF2-40B4-BE49-F238E27FC236}">
                <a16:creationId xmlns:a16="http://schemas.microsoft.com/office/drawing/2014/main" id="{F5E26149-3939-0BFF-3D60-07E1E63F8FB0}"/>
              </a:ext>
            </a:extLst>
          </p:cNvPr>
          <p:cNvSpPr/>
          <p:nvPr/>
        </p:nvSpPr>
        <p:spPr>
          <a:xfrm>
            <a:off x="8012113" y="4699000"/>
            <a:ext cx="115887"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59" name="Rectangle 11358">
            <a:extLst>
              <a:ext uri="{FF2B5EF4-FFF2-40B4-BE49-F238E27FC236}">
                <a16:creationId xmlns:a16="http://schemas.microsoft.com/office/drawing/2014/main" id="{88DF5B0E-5CBB-88A1-A505-671C690FBD6D}"/>
              </a:ext>
            </a:extLst>
          </p:cNvPr>
          <p:cNvSpPr/>
          <p:nvPr/>
        </p:nvSpPr>
        <p:spPr>
          <a:xfrm>
            <a:off x="8245475" y="4821238"/>
            <a:ext cx="115888"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60" name="Rectangle 11359">
            <a:extLst>
              <a:ext uri="{FF2B5EF4-FFF2-40B4-BE49-F238E27FC236}">
                <a16:creationId xmlns:a16="http://schemas.microsoft.com/office/drawing/2014/main" id="{AF02145A-8400-0FE0-CBDF-89EDD8766350}"/>
              </a:ext>
            </a:extLst>
          </p:cNvPr>
          <p:cNvSpPr/>
          <p:nvPr/>
        </p:nvSpPr>
        <p:spPr>
          <a:xfrm>
            <a:off x="8126413" y="4821238"/>
            <a:ext cx="115887"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61" name="Rectangle 11360">
            <a:extLst>
              <a:ext uri="{FF2B5EF4-FFF2-40B4-BE49-F238E27FC236}">
                <a16:creationId xmlns:a16="http://schemas.microsoft.com/office/drawing/2014/main" id="{3C7ECFF6-0805-3E4E-FB51-8FB9F7F99C88}"/>
              </a:ext>
            </a:extLst>
          </p:cNvPr>
          <p:cNvSpPr/>
          <p:nvPr/>
        </p:nvSpPr>
        <p:spPr>
          <a:xfrm>
            <a:off x="8008938" y="4821238"/>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62" name="Rectangle 11361">
            <a:extLst>
              <a:ext uri="{FF2B5EF4-FFF2-40B4-BE49-F238E27FC236}">
                <a16:creationId xmlns:a16="http://schemas.microsoft.com/office/drawing/2014/main" id="{9078BB46-40A3-9A04-A51E-51ADDEF0A747}"/>
              </a:ext>
            </a:extLst>
          </p:cNvPr>
          <p:cNvSpPr/>
          <p:nvPr/>
        </p:nvSpPr>
        <p:spPr>
          <a:xfrm>
            <a:off x="7897813" y="4699000"/>
            <a:ext cx="115887"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63" name="Rectangle 11362">
            <a:extLst>
              <a:ext uri="{FF2B5EF4-FFF2-40B4-BE49-F238E27FC236}">
                <a16:creationId xmlns:a16="http://schemas.microsoft.com/office/drawing/2014/main" id="{EE884D7A-687A-4BF9-95BD-9E0AAFE9F607}"/>
              </a:ext>
            </a:extLst>
          </p:cNvPr>
          <p:cNvSpPr/>
          <p:nvPr/>
        </p:nvSpPr>
        <p:spPr>
          <a:xfrm>
            <a:off x="7893050" y="4578350"/>
            <a:ext cx="115888"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64" name="Rectangle 11363">
            <a:extLst>
              <a:ext uri="{FF2B5EF4-FFF2-40B4-BE49-F238E27FC236}">
                <a16:creationId xmlns:a16="http://schemas.microsoft.com/office/drawing/2014/main" id="{675E11EB-57ED-AF2D-7578-68D863BC23ED}"/>
              </a:ext>
            </a:extLst>
          </p:cNvPr>
          <p:cNvSpPr/>
          <p:nvPr/>
        </p:nvSpPr>
        <p:spPr>
          <a:xfrm>
            <a:off x="7783513" y="4699000"/>
            <a:ext cx="115887"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65" name="Rectangle 11364">
            <a:extLst>
              <a:ext uri="{FF2B5EF4-FFF2-40B4-BE49-F238E27FC236}">
                <a16:creationId xmlns:a16="http://schemas.microsoft.com/office/drawing/2014/main" id="{B0C87D49-837A-D751-75FF-A4856A7B1750}"/>
              </a:ext>
            </a:extLst>
          </p:cNvPr>
          <p:cNvSpPr/>
          <p:nvPr/>
        </p:nvSpPr>
        <p:spPr>
          <a:xfrm>
            <a:off x="7889875" y="4821238"/>
            <a:ext cx="115888"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66" name="Rectangle 11365">
            <a:extLst>
              <a:ext uri="{FF2B5EF4-FFF2-40B4-BE49-F238E27FC236}">
                <a16:creationId xmlns:a16="http://schemas.microsoft.com/office/drawing/2014/main" id="{DDC99CBD-BE92-EFB6-8530-93C71E35EC57}"/>
              </a:ext>
            </a:extLst>
          </p:cNvPr>
          <p:cNvSpPr/>
          <p:nvPr/>
        </p:nvSpPr>
        <p:spPr>
          <a:xfrm>
            <a:off x="8023225" y="5307013"/>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67" name="Rectangle 11366">
            <a:extLst>
              <a:ext uri="{FF2B5EF4-FFF2-40B4-BE49-F238E27FC236}">
                <a16:creationId xmlns:a16="http://schemas.microsoft.com/office/drawing/2014/main" id="{4832E79A-899E-177C-6021-F95F0B085A30}"/>
              </a:ext>
            </a:extLst>
          </p:cNvPr>
          <p:cNvSpPr/>
          <p:nvPr/>
        </p:nvSpPr>
        <p:spPr>
          <a:xfrm>
            <a:off x="8023225" y="5186363"/>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68" name="Rectangle 11367">
            <a:extLst>
              <a:ext uri="{FF2B5EF4-FFF2-40B4-BE49-F238E27FC236}">
                <a16:creationId xmlns:a16="http://schemas.microsoft.com/office/drawing/2014/main" id="{5DE42ECA-BAB9-AE5D-E568-EEADB2B5F059}"/>
              </a:ext>
            </a:extLst>
          </p:cNvPr>
          <p:cNvSpPr/>
          <p:nvPr/>
        </p:nvSpPr>
        <p:spPr>
          <a:xfrm>
            <a:off x="7772400" y="4945063"/>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69" name="Rectangle 11368">
            <a:extLst>
              <a:ext uri="{FF2B5EF4-FFF2-40B4-BE49-F238E27FC236}">
                <a16:creationId xmlns:a16="http://schemas.microsoft.com/office/drawing/2014/main" id="{8072B865-589B-407D-26C8-13C2897811C5}"/>
              </a:ext>
            </a:extLst>
          </p:cNvPr>
          <p:cNvSpPr/>
          <p:nvPr/>
        </p:nvSpPr>
        <p:spPr>
          <a:xfrm>
            <a:off x="8240713" y="4945063"/>
            <a:ext cx="115887"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70" name="Rectangle 11369">
            <a:extLst>
              <a:ext uri="{FF2B5EF4-FFF2-40B4-BE49-F238E27FC236}">
                <a16:creationId xmlns:a16="http://schemas.microsoft.com/office/drawing/2014/main" id="{D061BD12-E1A0-E6E3-3E62-37B0E579A072}"/>
              </a:ext>
            </a:extLst>
          </p:cNvPr>
          <p:cNvSpPr/>
          <p:nvPr/>
        </p:nvSpPr>
        <p:spPr>
          <a:xfrm>
            <a:off x="8121650" y="4945063"/>
            <a:ext cx="115888"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71" name="Rectangle 11370">
            <a:extLst>
              <a:ext uri="{FF2B5EF4-FFF2-40B4-BE49-F238E27FC236}">
                <a16:creationId xmlns:a16="http://schemas.microsoft.com/office/drawing/2014/main" id="{487C86C4-DD6D-F201-F688-288718D294BF}"/>
              </a:ext>
            </a:extLst>
          </p:cNvPr>
          <p:cNvSpPr/>
          <p:nvPr/>
        </p:nvSpPr>
        <p:spPr>
          <a:xfrm>
            <a:off x="8004175" y="4945063"/>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72" name="Rectangle 11371">
            <a:extLst>
              <a:ext uri="{FF2B5EF4-FFF2-40B4-BE49-F238E27FC236}">
                <a16:creationId xmlns:a16="http://schemas.microsoft.com/office/drawing/2014/main" id="{CCD87829-A14D-5E55-899D-6084CCFF1357}"/>
              </a:ext>
            </a:extLst>
          </p:cNvPr>
          <p:cNvSpPr/>
          <p:nvPr/>
        </p:nvSpPr>
        <p:spPr>
          <a:xfrm>
            <a:off x="7889875" y="4945063"/>
            <a:ext cx="115888"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73" name="Rectangle 11372">
            <a:extLst>
              <a:ext uri="{FF2B5EF4-FFF2-40B4-BE49-F238E27FC236}">
                <a16:creationId xmlns:a16="http://schemas.microsoft.com/office/drawing/2014/main" id="{DDCC201A-6FAC-F7F3-846F-4F0FE42D984E}"/>
              </a:ext>
            </a:extLst>
          </p:cNvPr>
          <p:cNvSpPr/>
          <p:nvPr/>
        </p:nvSpPr>
        <p:spPr>
          <a:xfrm>
            <a:off x="8359775" y="5064125"/>
            <a:ext cx="115888"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74" name="Rectangle 11373">
            <a:extLst>
              <a:ext uri="{FF2B5EF4-FFF2-40B4-BE49-F238E27FC236}">
                <a16:creationId xmlns:a16="http://schemas.microsoft.com/office/drawing/2014/main" id="{96E77751-27CA-DFCF-50A2-7C98D449B9F3}"/>
              </a:ext>
            </a:extLst>
          </p:cNvPr>
          <p:cNvSpPr/>
          <p:nvPr/>
        </p:nvSpPr>
        <p:spPr>
          <a:xfrm>
            <a:off x="8240713" y="5064125"/>
            <a:ext cx="115887"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75" name="Rectangle 11374">
            <a:extLst>
              <a:ext uri="{FF2B5EF4-FFF2-40B4-BE49-F238E27FC236}">
                <a16:creationId xmlns:a16="http://schemas.microsoft.com/office/drawing/2014/main" id="{C97BFBEF-F6E0-6F3C-888F-BBF260F7E482}"/>
              </a:ext>
            </a:extLst>
          </p:cNvPr>
          <p:cNvSpPr/>
          <p:nvPr/>
        </p:nvSpPr>
        <p:spPr>
          <a:xfrm>
            <a:off x="8123238" y="5064125"/>
            <a:ext cx="117475"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76" name="Rectangle 11375">
            <a:extLst>
              <a:ext uri="{FF2B5EF4-FFF2-40B4-BE49-F238E27FC236}">
                <a16:creationId xmlns:a16="http://schemas.microsoft.com/office/drawing/2014/main" id="{3B4F9BEF-C9DB-6B28-E44E-BD188BDD8020}"/>
              </a:ext>
            </a:extLst>
          </p:cNvPr>
          <p:cNvSpPr/>
          <p:nvPr/>
        </p:nvSpPr>
        <p:spPr>
          <a:xfrm>
            <a:off x="8008938" y="5064125"/>
            <a:ext cx="115887"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77" name="Rectangle 11376">
            <a:extLst>
              <a:ext uri="{FF2B5EF4-FFF2-40B4-BE49-F238E27FC236}">
                <a16:creationId xmlns:a16="http://schemas.microsoft.com/office/drawing/2014/main" id="{E433CE25-F918-61F1-4FD7-828CF426B30C}"/>
              </a:ext>
            </a:extLst>
          </p:cNvPr>
          <p:cNvSpPr/>
          <p:nvPr/>
        </p:nvSpPr>
        <p:spPr>
          <a:xfrm>
            <a:off x="7775575" y="5064125"/>
            <a:ext cx="117475"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78" name="Rectangle 11377">
            <a:extLst>
              <a:ext uri="{FF2B5EF4-FFF2-40B4-BE49-F238E27FC236}">
                <a16:creationId xmlns:a16="http://schemas.microsoft.com/office/drawing/2014/main" id="{7ACD22AA-DD8E-7733-94B9-D8C7ECAF47D0}"/>
              </a:ext>
            </a:extLst>
          </p:cNvPr>
          <p:cNvSpPr/>
          <p:nvPr/>
        </p:nvSpPr>
        <p:spPr>
          <a:xfrm>
            <a:off x="7893050" y="5064125"/>
            <a:ext cx="115888"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79" name="Rectangle 11378">
            <a:extLst>
              <a:ext uri="{FF2B5EF4-FFF2-40B4-BE49-F238E27FC236}">
                <a16:creationId xmlns:a16="http://schemas.microsoft.com/office/drawing/2014/main" id="{454F2473-BD74-305D-0CB6-695F611EB152}"/>
              </a:ext>
            </a:extLst>
          </p:cNvPr>
          <p:cNvSpPr/>
          <p:nvPr/>
        </p:nvSpPr>
        <p:spPr>
          <a:xfrm>
            <a:off x="6718300" y="4970463"/>
            <a:ext cx="115888"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80" name="Rectangle 11379">
            <a:extLst>
              <a:ext uri="{FF2B5EF4-FFF2-40B4-BE49-F238E27FC236}">
                <a16:creationId xmlns:a16="http://schemas.microsoft.com/office/drawing/2014/main" id="{6F364736-0DCC-9026-22EA-5F74F00ECE11}"/>
              </a:ext>
            </a:extLst>
          </p:cNvPr>
          <p:cNvSpPr/>
          <p:nvPr/>
        </p:nvSpPr>
        <p:spPr>
          <a:xfrm>
            <a:off x="6599238" y="4970463"/>
            <a:ext cx="115887"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81" name="Rectangle 11380">
            <a:extLst>
              <a:ext uri="{FF2B5EF4-FFF2-40B4-BE49-F238E27FC236}">
                <a16:creationId xmlns:a16="http://schemas.microsoft.com/office/drawing/2014/main" id="{1657F833-66C1-8881-A9F9-DD352EF6C3AC}"/>
              </a:ext>
            </a:extLst>
          </p:cNvPr>
          <p:cNvSpPr/>
          <p:nvPr/>
        </p:nvSpPr>
        <p:spPr>
          <a:xfrm>
            <a:off x="6481763" y="4970463"/>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82" name="Rectangle 11381">
            <a:extLst>
              <a:ext uri="{FF2B5EF4-FFF2-40B4-BE49-F238E27FC236}">
                <a16:creationId xmlns:a16="http://schemas.microsoft.com/office/drawing/2014/main" id="{B6A99C1D-0060-17F4-2130-05A9DAB65526}"/>
              </a:ext>
            </a:extLst>
          </p:cNvPr>
          <p:cNvSpPr/>
          <p:nvPr/>
        </p:nvSpPr>
        <p:spPr>
          <a:xfrm>
            <a:off x="6367463" y="4970463"/>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83" name="Rectangle 11382">
            <a:extLst>
              <a:ext uri="{FF2B5EF4-FFF2-40B4-BE49-F238E27FC236}">
                <a16:creationId xmlns:a16="http://schemas.microsoft.com/office/drawing/2014/main" id="{55E1B08F-B46F-E92E-D685-540772E4506F}"/>
              </a:ext>
            </a:extLst>
          </p:cNvPr>
          <p:cNvSpPr/>
          <p:nvPr/>
        </p:nvSpPr>
        <p:spPr>
          <a:xfrm>
            <a:off x="6251575" y="4970463"/>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84" name="Rectangle 11383">
            <a:extLst>
              <a:ext uri="{FF2B5EF4-FFF2-40B4-BE49-F238E27FC236}">
                <a16:creationId xmlns:a16="http://schemas.microsoft.com/office/drawing/2014/main" id="{A2D40245-7FDD-A1F5-C925-883971E110EC}"/>
              </a:ext>
            </a:extLst>
          </p:cNvPr>
          <p:cNvSpPr/>
          <p:nvPr/>
        </p:nvSpPr>
        <p:spPr>
          <a:xfrm>
            <a:off x="6723063" y="5092700"/>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85" name="Rectangle 11384">
            <a:extLst>
              <a:ext uri="{FF2B5EF4-FFF2-40B4-BE49-F238E27FC236}">
                <a16:creationId xmlns:a16="http://schemas.microsoft.com/office/drawing/2014/main" id="{61944CBC-F28A-30F5-3B43-87F8DB72B9DF}"/>
              </a:ext>
            </a:extLst>
          </p:cNvPr>
          <p:cNvSpPr/>
          <p:nvPr/>
        </p:nvSpPr>
        <p:spPr>
          <a:xfrm>
            <a:off x="6604000" y="5092700"/>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86" name="Rectangle 11385">
            <a:extLst>
              <a:ext uri="{FF2B5EF4-FFF2-40B4-BE49-F238E27FC236}">
                <a16:creationId xmlns:a16="http://schemas.microsoft.com/office/drawing/2014/main" id="{A50C6406-56FA-4D8B-5875-BF3DE4A1A60C}"/>
              </a:ext>
            </a:extLst>
          </p:cNvPr>
          <p:cNvSpPr/>
          <p:nvPr/>
        </p:nvSpPr>
        <p:spPr>
          <a:xfrm>
            <a:off x="6488113" y="5092700"/>
            <a:ext cx="115887"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87" name="Rectangle 11386">
            <a:extLst>
              <a:ext uri="{FF2B5EF4-FFF2-40B4-BE49-F238E27FC236}">
                <a16:creationId xmlns:a16="http://schemas.microsoft.com/office/drawing/2014/main" id="{94B87E37-3F32-7271-5502-A575E755A51D}"/>
              </a:ext>
            </a:extLst>
          </p:cNvPr>
          <p:cNvSpPr/>
          <p:nvPr/>
        </p:nvSpPr>
        <p:spPr>
          <a:xfrm>
            <a:off x="6372225" y="5092700"/>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88" name="Rectangle 11387">
            <a:extLst>
              <a:ext uri="{FF2B5EF4-FFF2-40B4-BE49-F238E27FC236}">
                <a16:creationId xmlns:a16="http://schemas.microsoft.com/office/drawing/2014/main" id="{FC42958A-8E92-4A7C-2BFB-687DB427109C}"/>
              </a:ext>
            </a:extLst>
          </p:cNvPr>
          <p:cNvSpPr/>
          <p:nvPr/>
        </p:nvSpPr>
        <p:spPr>
          <a:xfrm>
            <a:off x="6257925" y="5092700"/>
            <a:ext cx="115888"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89" name="Rectangle 11388">
            <a:extLst>
              <a:ext uri="{FF2B5EF4-FFF2-40B4-BE49-F238E27FC236}">
                <a16:creationId xmlns:a16="http://schemas.microsoft.com/office/drawing/2014/main" id="{4A16DE5C-015E-4B0F-6359-108E9A16D7BD}"/>
              </a:ext>
            </a:extLst>
          </p:cNvPr>
          <p:cNvSpPr/>
          <p:nvPr/>
        </p:nvSpPr>
        <p:spPr>
          <a:xfrm>
            <a:off x="6727825" y="5210175"/>
            <a:ext cx="115888"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90" name="Rectangle 11389">
            <a:extLst>
              <a:ext uri="{FF2B5EF4-FFF2-40B4-BE49-F238E27FC236}">
                <a16:creationId xmlns:a16="http://schemas.microsoft.com/office/drawing/2014/main" id="{6A5E61AA-D825-7E33-1701-AB67133817C4}"/>
              </a:ext>
            </a:extLst>
          </p:cNvPr>
          <p:cNvSpPr/>
          <p:nvPr/>
        </p:nvSpPr>
        <p:spPr>
          <a:xfrm>
            <a:off x="6608763" y="5210175"/>
            <a:ext cx="115887"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91" name="Rectangle 11390">
            <a:extLst>
              <a:ext uri="{FF2B5EF4-FFF2-40B4-BE49-F238E27FC236}">
                <a16:creationId xmlns:a16="http://schemas.microsoft.com/office/drawing/2014/main" id="{3E237C46-2EFF-21F2-811F-53788ABEFE1A}"/>
              </a:ext>
            </a:extLst>
          </p:cNvPr>
          <p:cNvSpPr/>
          <p:nvPr/>
        </p:nvSpPr>
        <p:spPr>
          <a:xfrm>
            <a:off x="6491288" y="521017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92" name="Rectangle 11391">
            <a:extLst>
              <a:ext uri="{FF2B5EF4-FFF2-40B4-BE49-F238E27FC236}">
                <a16:creationId xmlns:a16="http://schemas.microsoft.com/office/drawing/2014/main" id="{B7E5F419-C01D-B3B8-447F-5CBC56706ECA}"/>
              </a:ext>
            </a:extLst>
          </p:cNvPr>
          <p:cNvSpPr/>
          <p:nvPr/>
        </p:nvSpPr>
        <p:spPr>
          <a:xfrm>
            <a:off x="6376988" y="5207000"/>
            <a:ext cx="115887"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93" name="Rectangle 11392">
            <a:extLst>
              <a:ext uri="{FF2B5EF4-FFF2-40B4-BE49-F238E27FC236}">
                <a16:creationId xmlns:a16="http://schemas.microsoft.com/office/drawing/2014/main" id="{0EE2CBB9-0E36-CFEA-D391-C25341A106A3}"/>
              </a:ext>
            </a:extLst>
          </p:cNvPr>
          <p:cNvSpPr/>
          <p:nvPr/>
        </p:nvSpPr>
        <p:spPr>
          <a:xfrm>
            <a:off x="6257925" y="5207000"/>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94" name="Rectangle 11393">
            <a:extLst>
              <a:ext uri="{FF2B5EF4-FFF2-40B4-BE49-F238E27FC236}">
                <a16:creationId xmlns:a16="http://schemas.microsoft.com/office/drawing/2014/main" id="{23BD2D8A-AC1A-CEF2-8D1D-62DBC65DAFBB}"/>
              </a:ext>
            </a:extLst>
          </p:cNvPr>
          <p:cNvSpPr/>
          <p:nvPr/>
        </p:nvSpPr>
        <p:spPr>
          <a:xfrm>
            <a:off x="5913438" y="5457825"/>
            <a:ext cx="115887"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95" name="Rectangle 11394">
            <a:extLst>
              <a:ext uri="{FF2B5EF4-FFF2-40B4-BE49-F238E27FC236}">
                <a16:creationId xmlns:a16="http://schemas.microsoft.com/office/drawing/2014/main" id="{4CF4B0E5-C6E3-C0FE-3CEC-9AFD3A3B0BFD}"/>
              </a:ext>
            </a:extLst>
          </p:cNvPr>
          <p:cNvSpPr/>
          <p:nvPr/>
        </p:nvSpPr>
        <p:spPr>
          <a:xfrm>
            <a:off x="6851650" y="5329238"/>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96" name="Rectangle 11395">
            <a:extLst>
              <a:ext uri="{FF2B5EF4-FFF2-40B4-BE49-F238E27FC236}">
                <a16:creationId xmlns:a16="http://schemas.microsoft.com/office/drawing/2014/main" id="{8C0FF9F9-436C-CFC9-FC23-3EC7D2787890}"/>
              </a:ext>
            </a:extLst>
          </p:cNvPr>
          <p:cNvSpPr/>
          <p:nvPr/>
        </p:nvSpPr>
        <p:spPr>
          <a:xfrm>
            <a:off x="6605588" y="5335588"/>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97" name="Rectangle 11396">
            <a:extLst>
              <a:ext uri="{FF2B5EF4-FFF2-40B4-BE49-F238E27FC236}">
                <a16:creationId xmlns:a16="http://schemas.microsoft.com/office/drawing/2014/main" id="{2A8199A7-2C1C-6EE6-9711-7706BCD4FCE1}"/>
              </a:ext>
            </a:extLst>
          </p:cNvPr>
          <p:cNvSpPr/>
          <p:nvPr/>
        </p:nvSpPr>
        <p:spPr>
          <a:xfrm>
            <a:off x="6731000" y="5332413"/>
            <a:ext cx="115888"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98" name="Rectangle 11397">
            <a:extLst>
              <a:ext uri="{FF2B5EF4-FFF2-40B4-BE49-F238E27FC236}">
                <a16:creationId xmlns:a16="http://schemas.microsoft.com/office/drawing/2014/main" id="{175E501F-E6FB-18BC-60A5-8733EE45D3FA}"/>
              </a:ext>
            </a:extLst>
          </p:cNvPr>
          <p:cNvSpPr/>
          <p:nvPr/>
        </p:nvSpPr>
        <p:spPr>
          <a:xfrm>
            <a:off x="8364538" y="4821238"/>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399" name="Rectangle 11398">
            <a:extLst>
              <a:ext uri="{FF2B5EF4-FFF2-40B4-BE49-F238E27FC236}">
                <a16:creationId xmlns:a16="http://schemas.microsoft.com/office/drawing/2014/main" id="{817E7DC2-3A8E-B444-C5DB-E0AAC0C060C5}"/>
              </a:ext>
            </a:extLst>
          </p:cNvPr>
          <p:cNvSpPr/>
          <p:nvPr/>
        </p:nvSpPr>
        <p:spPr>
          <a:xfrm>
            <a:off x="5913438" y="5335588"/>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00" name="Rectangle 11399">
            <a:extLst>
              <a:ext uri="{FF2B5EF4-FFF2-40B4-BE49-F238E27FC236}">
                <a16:creationId xmlns:a16="http://schemas.microsoft.com/office/drawing/2014/main" id="{542DECB6-1E64-15F7-D351-D88AB105C6C2}"/>
              </a:ext>
            </a:extLst>
          </p:cNvPr>
          <p:cNvSpPr/>
          <p:nvPr/>
        </p:nvSpPr>
        <p:spPr>
          <a:xfrm>
            <a:off x="6607175" y="5457825"/>
            <a:ext cx="115888"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01" name="Rectangle 11400">
            <a:extLst>
              <a:ext uri="{FF2B5EF4-FFF2-40B4-BE49-F238E27FC236}">
                <a16:creationId xmlns:a16="http://schemas.microsoft.com/office/drawing/2014/main" id="{20E76F22-3FA9-2A00-9EC3-9DD0777D619B}"/>
              </a:ext>
            </a:extLst>
          </p:cNvPr>
          <p:cNvSpPr/>
          <p:nvPr/>
        </p:nvSpPr>
        <p:spPr>
          <a:xfrm>
            <a:off x="6735763" y="5580063"/>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03" name="Rectangle 11402">
            <a:extLst>
              <a:ext uri="{FF2B5EF4-FFF2-40B4-BE49-F238E27FC236}">
                <a16:creationId xmlns:a16="http://schemas.microsoft.com/office/drawing/2014/main" id="{3C207E1A-FDB4-BFA4-92F0-FB8F006D6F7F}"/>
              </a:ext>
            </a:extLst>
          </p:cNvPr>
          <p:cNvSpPr/>
          <p:nvPr/>
        </p:nvSpPr>
        <p:spPr>
          <a:xfrm>
            <a:off x="8482013" y="5059363"/>
            <a:ext cx="115887"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04" name="Rectangle 11403">
            <a:extLst>
              <a:ext uri="{FF2B5EF4-FFF2-40B4-BE49-F238E27FC236}">
                <a16:creationId xmlns:a16="http://schemas.microsoft.com/office/drawing/2014/main" id="{9C02B569-3F9F-D1B4-8FAA-337691225959}"/>
              </a:ext>
            </a:extLst>
          </p:cNvPr>
          <p:cNvSpPr/>
          <p:nvPr/>
        </p:nvSpPr>
        <p:spPr>
          <a:xfrm>
            <a:off x="7075488" y="4608513"/>
            <a:ext cx="115887"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05" name="Rectangle 11404">
            <a:extLst>
              <a:ext uri="{FF2B5EF4-FFF2-40B4-BE49-F238E27FC236}">
                <a16:creationId xmlns:a16="http://schemas.microsoft.com/office/drawing/2014/main" id="{351F6508-A4B6-0F89-8A89-622C53CE1447}"/>
              </a:ext>
            </a:extLst>
          </p:cNvPr>
          <p:cNvSpPr/>
          <p:nvPr/>
        </p:nvSpPr>
        <p:spPr>
          <a:xfrm>
            <a:off x="7415213" y="4981575"/>
            <a:ext cx="117475"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06" name="Rectangle 11405">
            <a:extLst>
              <a:ext uri="{FF2B5EF4-FFF2-40B4-BE49-F238E27FC236}">
                <a16:creationId xmlns:a16="http://schemas.microsoft.com/office/drawing/2014/main" id="{0754166E-7752-19C7-729F-76EE1AA8BC44}"/>
              </a:ext>
            </a:extLst>
          </p:cNvPr>
          <p:cNvSpPr/>
          <p:nvPr/>
        </p:nvSpPr>
        <p:spPr>
          <a:xfrm>
            <a:off x="7531100" y="4854575"/>
            <a:ext cx="115888"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07" name="Rectangle 11406">
            <a:extLst>
              <a:ext uri="{FF2B5EF4-FFF2-40B4-BE49-F238E27FC236}">
                <a16:creationId xmlns:a16="http://schemas.microsoft.com/office/drawing/2014/main" id="{A8B95469-BCA2-149C-2099-4E41E9062A46}"/>
              </a:ext>
            </a:extLst>
          </p:cNvPr>
          <p:cNvSpPr/>
          <p:nvPr/>
        </p:nvSpPr>
        <p:spPr>
          <a:xfrm>
            <a:off x="7196138" y="4730750"/>
            <a:ext cx="115887"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08" name="Rectangle 11407">
            <a:extLst>
              <a:ext uri="{FF2B5EF4-FFF2-40B4-BE49-F238E27FC236}">
                <a16:creationId xmlns:a16="http://schemas.microsoft.com/office/drawing/2014/main" id="{1B60871A-81E9-5109-3822-99B453FBDBD8}"/>
              </a:ext>
            </a:extLst>
          </p:cNvPr>
          <p:cNvSpPr/>
          <p:nvPr/>
        </p:nvSpPr>
        <p:spPr>
          <a:xfrm>
            <a:off x="7075488" y="4724400"/>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09" name="Rectangle 11408">
            <a:extLst>
              <a:ext uri="{FF2B5EF4-FFF2-40B4-BE49-F238E27FC236}">
                <a16:creationId xmlns:a16="http://schemas.microsoft.com/office/drawing/2014/main" id="{BE0B3E8B-C742-9DD6-56AC-09DB1E39404A}"/>
              </a:ext>
            </a:extLst>
          </p:cNvPr>
          <p:cNvSpPr/>
          <p:nvPr/>
        </p:nvSpPr>
        <p:spPr>
          <a:xfrm>
            <a:off x="7081838" y="4851400"/>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10" name="Rectangle 11409">
            <a:extLst>
              <a:ext uri="{FF2B5EF4-FFF2-40B4-BE49-F238E27FC236}">
                <a16:creationId xmlns:a16="http://schemas.microsoft.com/office/drawing/2014/main" id="{76E2E06B-0DBE-C685-ECAE-72FCBC073EF7}"/>
              </a:ext>
            </a:extLst>
          </p:cNvPr>
          <p:cNvSpPr/>
          <p:nvPr/>
        </p:nvSpPr>
        <p:spPr>
          <a:xfrm>
            <a:off x="6958013" y="4846638"/>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11" name="Rectangle 11410">
            <a:extLst>
              <a:ext uri="{FF2B5EF4-FFF2-40B4-BE49-F238E27FC236}">
                <a16:creationId xmlns:a16="http://schemas.microsoft.com/office/drawing/2014/main" id="{6C6FCB5A-7C1A-1FE3-3991-C2FC25FD5A1F}"/>
              </a:ext>
            </a:extLst>
          </p:cNvPr>
          <p:cNvSpPr/>
          <p:nvPr/>
        </p:nvSpPr>
        <p:spPr>
          <a:xfrm>
            <a:off x="7200900" y="4848225"/>
            <a:ext cx="115888"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12" name="Rectangle 11411">
            <a:extLst>
              <a:ext uri="{FF2B5EF4-FFF2-40B4-BE49-F238E27FC236}">
                <a16:creationId xmlns:a16="http://schemas.microsoft.com/office/drawing/2014/main" id="{CC062761-929A-08BC-BFDB-346AF37C4A92}"/>
              </a:ext>
            </a:extLst>
          </p:cNvPr>
          <p:cNvSpPr/>
          <p:nvPr/>
        </p:nvSpPr>
        <p:spPr>
          <a:xfrm>
            <a:off x="6959600" y="496887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13" name="Rectangle 11412">
            <a:extLst>
              <a:ext uri="{FF2B5EF4-FFF2-40B4-BE49-F238E27FC236}">
                <a16:creationId xmlns:a16="http://schemas.microsoft.com/office/drawing/2014/main" id="{05A5833F-35F2-FB53-45B4-2B9D985FBBC4}"/>
              </a:ext>
            </a:extLst>
          </p:cNvPr>
          <p:cNvSpPr/>
          <p:nvPr/>
        </p:nvSpPr>
        <p:spPr>
          <a:xfrm>
            <a:off x="7078663" y="4970463"/>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14" name="Rectangle 11413">
            <a:extLst>
              <a:ext uri="{FF2B5EF4-FFF2-40B4-BE49-F238E27FC236}">
                <a16:creationId xmlns:a16="http://schemas.microsoft.com/office/drawing/2014/main" id="{873C6857-0C63-065E-76B7-65842B4EC7D5}"/>
              </a:ext>
            </a:extLst>
          </p:cNvPr>
          <p:cNvSpPr/>
          <p:nvPr/>
        </p:nvSpPr>
        <p:spPr>
          <a:xfrm>
            <a:off x="6840538" y="4975225"/>
            <a:ext cx="115887"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15" name="Rectangle 11414">
            <a:extLst>
              <a:ext uri="{FF2B5EF4-FFF2-40B4-BE49-F238E27FC236}">
                <a16:creationId xmlns:a16="http://schemas.microsoft.com/office/drawing/2014/main" id="{EEF9B822-31B9-3FC5-1B24-1ECFDC22BBD8}"/>
              </a:ext>
            </a:extLst>
          </p:cNvPr>
          <p:cNvSpPr/>
          <p:nvPr/>
        </p:nvSpPr>
        <p:spPr>
          <a:xfrm>
            <a:off x="7194550" y="4965700"/>
            <a:ext cx="115888"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16" name="Rectangle 11415">
            <a:extLst>
              <a:ext uri="{FF2B5EF4-FFF2-40B4-BE49-F238E27FC236}">
                <a16:creationId xmlns:a16="http://schemas.microsoft.com/office/drawing/2014/main" id="{BDA5D31B-9E85-2575-563E-E381856A724C}"/>
              </a:ext>
            </a:extLst>
          </p:cNvPr>
          <p:cNvSpPr/>
          <p:nvPr/>
        </p:nvSpPr>
        <p:spPr>
          <a:xfrm>
            <a:off x="7183438" y="5089525"/>
            <a:ext cx="115887"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17" name="Rectangle 11416">
            <a:extLst>
              <a:ext uri="{FF2B5EF4-FFF2-40B4-BE49-F238E27FC236}">
                <a16:creationId xmlns:a16="http://schemas.microsoft.com/office/drawing/2014/main" id="{7BD20B04-EE14-32C0-67AD-4E9F4582DF93}"/>
              </a:ext>
            </a:extLst>
          </p:cNvPr>
          <p:cNvSpPr/>
          <p:nvPr/>
        </p:nvSpPr>
        <p:spPr>
          <a:xfrm>
            <a:off x="7067550" y="5092700"/>
            <a:ext cx="115888"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18" name="Rectangle 11417">
            <a:extLst>
              <a:ext uri="{FF2B5EF4-FFF2-40B4-BE49-F238E27FC236}">
                <a16:creationId xmlns:a16="http://schemas.microsoft.com/office/drawing/2014/main" id="{6A82D44F-8445-3A7F-BC2B-48CC23D3BA83}"/>
              </a:ext>
            </a:extLst>
          </p:cNvPr>
          <p:cNvSpPr/>
          <p:nvPr/>
        </p:nvSpPr>
        <p:spPr>
          <a:xfrm>
            <a:off x="6953250" y="508952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19" name="Rectangle 11418">
            <a:extLst>
              <a:ext uri="{FF2B5EF4-FFF2-40B4-BE49-F238E27FC236}">
                <a16:creationId xmlns:a16="http://schemas.microsoft.com/office/drawing/2014/main" id="{B293B84E-50AC-B684-2301-5A93A6AB5710}"/>
              </a:ext>
            </a:extLst>
          </p:cNvPr>
          <p:cNvSpPr/>
          <p:nvPr/>
        </p:nvSpPr>
        <p:spPr>
          <a:xfrm>
            <a:off x="7307263" y="521017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20" name="Rectangle 11419">
            <a:extLst>
              <a:ext uri="{FF2B5EF4-FFF2-40B4-BE49-F238E27FC236}">
                <a16:creationId xmlns:a16="http://schemas.microsoft.com/office/drawing/2014/main" id="{BA04B067-75D1-297B-6165-CF3A6867B24E}"/>
              </a:ext>
            </a:extLst>
          </p:cNvPr>
          <p:cNvSpPr/>
          <p:nvPr/>
        </p:nvSpPr>
        <p:spPr>
          <a:xfrm>
            <a:off x="7188200" y="521017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21" name="Rectangle 11420">
            <a:extLst>
              <a:ext uri="{FF2B5EF4-FFF2-40B4-BE49-F238E27FC236}">
                <a16:creationId xmlns:a16="http://schemas.microsoft.com/office/drawing/2014/main" id="{16429E7E-9259-1EFE-00A4-B1064799C7E6}"/>
              </a:ext>
            </a:extLst>
          </p:cNvPr>
          <p:cNvSpPr/>
          <p:nvPr/>
        </p:nvSpPr>
        <p:spPr>
          <a:xfrm>
            <a:off x="7072313" y="5210175"/>
            <a:ext cx="115887"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22" name="Rectangle 11421">
            <a:extLst>
              <a:ext uri="{FF2B5EF4-FFF2-40B4-BE49-F238E27FC236}">
                <a16:creationId xmlns:a16="http://schemas.microsoft.com/office/drawing/2014/main" id="{B475B4F2-50A8-9FDC-3FFD-DEF3349AED13}"/>
              </a:ext>
            </a:extLst>
          </p:cNvPr>
          <p:cNvSpPr/>
          <p:nvPr/>
        </p:nvSpPr>
        <p:spPr>
          <a:xfrm>
            <a:off x="6958013" y="5210175"/>
            <a:ext cx="115887"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23" name="Rectangle 11422">
            <a:extLst>
              <a:ext uri="{FF2B5EF4-FFF2-40B4-BE49-F238E27FC236}">
                <a16:creationId xmlns:a16="http://schemas.microsoft.com/office/drawing/2014/main" id="{F8BB9439-AC94-D582-565E-074B6C1C6286}"/>
              </a:ext>
            </a:extLst>
          </p:cNvPr>
          <p:cNvSpPr/>
          <p:nvPr/>
        </p:nvSpPr>
        <p:spPr>
          <a:xfrm>
            <a:off x="6845300" y="5092700"/>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24" name="Rectangle 11423">
            <a:extLst>
              <a:ext uri="{FF2B5EF4-FFF2-40B4-BE49-F238E27FC236}">
                <a16:creationId xmlns:a16="http://schemas.microsoft.com/office/drawing/2014/main" id="{D67C7D44-7C76-108D-DA54-02BA272A755B}"/>
              </a:ext>
            </a:extLst>
          </p:cNvPr>
          <p:cNvSpPr/>
          <p:nvPr/>
        </p:nvSpPr>
        <p:spPr>
          <a:xfrm>
            <a:off x="6843713" y="5210175"/>
            <a:ext cx="115887"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25" name="Rectangle 11424">
            <a:extLst>
              <a:ext uri="{FF2B5EF4-FFF2-40B4-BE49-F238E27FC236}">
                <a16:creationId xmlns:a16="http://schemas.microsoft.com/office/drawing/2014/main" id="{14011FF1-75D7-D3A7-332B-A24B7ABA1274}"/>
              </a:ext>
            </a:extLst>
          </p:cNvPr>
          <p:cNvSpPr/>
          <p:nvPr/>
        </p:nvSpPr>
        <p:spPr>
          <a:xfrm>
            <a:off x="7075488" y="5332413"/>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26" name="Rectangle 11425">
            <a:extLst>
              <a:ext uri="{FF2B5EF4-FFF2-40B4-BE49-F238E27FC236}">
                <a16:creationId xmlns:a16="http://schemas.microsoft.com/office/drawing/2014/main" id="{CE27FE2D-90A2-934A-12F7-7E2C9E796A7D}"/>
              </a:ext>
            </a:extLst>
          </p:cNvPr>
          <p:cNvSpPr/>
          <p:nvPr/>
        </p:nvSpPr>
        <p:spPr>
          <a:xfrm>
            <a:off x="6961188" y="4725988"/>
            <a:ext cx="115887"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27" name="Rectangle 11426">
            <a:extLst>
              <a:ext uri="{FF2B5EF4-FFF2-40B4-BE49-F238E27FC236}">
                <a16:creationId xmlns:a16="http://schemas.microsoft.com/office/drawing/2014/main" id="{3C18D8F8-3547-3250-2E70-BD6D73AA3751}"/>
              </a:ext>
            </a:extLst>
          </p:cNvPr>
          <p:cNvSpPr/>
          <p:nvPr/>
        </p:nvSpPr>
        <p:spPr>
          <a:xfrm>
            <a:off x="6959600" y="545782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28" name="Rectangle 11427">
            <a:extLst>
              <a:ext uri="{FF2B5EF4-FFF2-40B4-BE49-F238E27FC236}">
                <a16:creationId xmlns:a16="http://schemas.microsoft.com/office/drawing/2014/main" id="{C1B2C9E7-081F-2A87-4588-621710DE4265}"/>
              </a:ext>
            </a:extLst>
          </p:cNvPr>
          <p:cNvSpPr/>
          <p:nvPr/>
        </p:nvSpPr>
        <p:spPr>
          <a:xfrm>
            <a:off x="6845300" y="545782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29" name="Rectangle 11428">
            <a:extLst>
              <a:ext uri="{FF2B5EF4-FFF2-40B4-BE49-F238E27FC236}">
                <a16:creationId xmlns:a16="http://schemas.microsoft.com/office/drawing/2014/main" id="{3BA515AD-0D23-5213-6959-26620C82E339}"/>
              </a:ext>
            </a:extLst>
          </p:cNvPr>
          <p:cNvSpPr/>
          <p:nvPr/>
        </p:nvSpPr>
        <p:spPr>
          <a:xfrm>
            <a:off x="6731000" y="545782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30" name="Rectangle 11429">
            <a:extLst>
              <a:ext uri="{FF2B5EF4-FFF2-40B4-BE49-F238E27FC236}">
                <a16:creationId xmlns:a16="http://schemas.microsoft.com/office/drawing/2014/main" id="{3D2DEF0B-61A0-5784-7C19-76608441C0B4}"/>
              </a:ext>
            </a:extLst>
          </p:cNvPr>
          <p:cNvSpPr/>
          <p:nvPr/>
        </p:nvSpPr>
        <p:spPr>
          <a:xfrm>
            <a:off x="7550150" y="5554663"/>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31" name="Rectangle 11430">
            <a:extLst>
              <a:ext uri="{FF2B5EF4-FFF2-40B4-BE49-F238E27FC236}">
                <a16:creationId xmlns:a16="http://schemas.microsoft.com/office/drawing/2014/main" id="{EF516BB3-A03C-FC4D-1192-259AECE386BD}"/>
              </a:ext>
            </a:extLst>
          </p:cNvPr>
          <p:cNvSpPr/>
          <p:nvPr/>
        </p:nvSpPr>
        <p:spPr>
          <a:xfrm>
            <a:off x="6965950" y="4610100"/>
            <a:ext cx="115888"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35" name="Rectangle 11434">
            <a:extLst>
              <a:ext uri="{FF2B5EF4-FFF2-40B4-BE49-F238E27FC236}">
                <a16:creationId xmlns:a16="http://schemas.microsoft.com/office/drawing/2014/main" id="{FE289086-975C-C073-CEF5-E6428CD198BC}"/>
              </a:ext>
            </a:extLst>
          </p:cNvPr>
          <p:cNvSpPr/>
          <p:nvPr/>
        </p:nvSpPr>
        <p:spPr>
          <a:xfrm>
            <a:off x="7778750" y="5327650"/>
            <a:ext cx="115888"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36" name="Rectangle 11435">
            <a:extLst>
              <a:ext uri="{FF2B5EF4-FFF2-40B4-BE49-F238E27FC236}">
                <a16:creationId xmlns:a16="http://schemas.microsoft.com/office/drawing/2014/main" id="{FD9E3A95-F501-FEC1-C28F-4CE74C44306F}"/>
              </a:ext>
            </a:extLst>
          </p:cNvPr>
          <p:cNvSpPr/>
          <p:nvPr/>
        </p:nvSpPr>
        <p:spPr>
          <a:xfrm>
            <a:off x="7659688" y="5327650"/>
            <a:ext cx="115887"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37" name="Rectangle 11436">
            <a:extLst>
              <a:ext uri="{FF2B5EF4-FFF2-40B4-BE49-F238E27FC236}">
                <a16:creationId xmlns:a16="http://schemas.microsoft.com/office/drawing/2014/main" id="{209E144C-9976-4F7C-3DEC-2D533327817D}"/>
              </a:ext>
            </a:extLst>
          </p:cNvPr>
          <p:cNvSpPr/>
          <p:nvPr/>
        </p:nvSpPr>
        <p:spPr>
          <a:xfrm>
            <a:off x="7542213" y="5327650"/>
            <a:ext cx="117475"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38" name="Rectangle 11437">
            <a:extLst>
              <a:ext uri="{FF2B5EF4-FFF2-40B4-BE49-F238E27FC236}">
                <a16:creationId xmlns:a16="http://schemas.microsoft.com/office/drawing/2014/main" id="{D26B0919-50B8-7BA9-02EB-0809B77FA489}"/>
              </a:ext>
            </a:extLst>
          </p:cNvPr>
          <p:cNvSpPr/>
          <p:nvPr/>
        </p:nvSpPr>
        <p:spPr>
          <a:xfrm>
            <a:off x="7427913" y="5327650"/>
            <a:ext cx="115887"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39" name="Rectangle 11438">
            <a:extLst>
              <a:ext uri="{FF2B5EF4-FFF2-40B4-BE49-F238E27FC236}">
                <a16:creationId xmlns:a16="http://schemas.microsoft.com/office/drawing/2014/main" id="{9DE3D18E-E813-5E4A-5887-9F51CF771278}"/>
              </a:ext>
            </a:extLst>
          </p:cNvPr>
          <p:cNvSpPr/>
          <p:nvPr/>
        </p:nvSpPr>
        <p:spPr>
          <a:xfrm>
            <a:off x="7313613" y="5327650"/>
            <a:ext cx="115887"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40" name="Rectangle 11439">
            <a:extLst>
              <a:ext uri="{FF2B5EF4-FFF2-40B4-BE49-F238E27FC236}">
                <a16:creationId xmlns:a16="http://schemas.microsoft.com/office/drawing/2014/main" id="{D9C34A47-C880-B958-B532-F9598EDBB703}"/>
              </a:ext>
            </a:extLst>
          </p:cNvPr>
          <p:cNvSpPr/>
          <p:nvPr/>
        </p:nvSpPr>
        <p:spPr>
          <a:xfrm>
            <a:off x="7780338" y="543877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41" name="Rectangle 11440">
            <a:extLst>
              <a:ext uri="{FF2B5EF4-FFF2-40B4-BE49-F238E27FC236}">
                <a16:creationId xmlns:a16="http://schemas.microsoft.com/office/drawing/2014/main" id="{C434CE05-D8A3-7FB1-01F9-4A9BC1A20E9C}"/>
              </a:ext>
            </a:extLst>
          </p:cNvPr>
          <p:cNvSpPr/>
          <p:nvPr/>
        </p:nvSpPr>
        <p:spPr>
          <a:xfrm>
            <a:off x="7661275" y="543877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42" name="Rectangle 11441">
            <a:extLst>
              <a:ext uri="{FF2B5EF4-FFF2-40B4-BE49-F238E27FC236}">
                <a16:creationId xmlns:a16="http://schemas.microsoft.com/office/drawing/2014/main" id="{9CD77A17-7A09-50F0-268C-8864FB5F3B99}"/>
              </a:ext>
            </a:extLst>
          </p:cNvPr>
          <p:cNvSpPr/>
          <p:nvPr/>
        </p:nvSpPr>
        <p:spPr>
          <a:xfrm>
            <a:off x="7545388" y="5438775"/>
            <a:ext cx="115887"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43" name="Rectangle 11442">
            <a:extLst>
              <a:ext uri="{FF2B5EF4-FFF2-40B4-BE49-F238E27FC236}">
                <a16:creationId xmlns:a16="http://schemas.microsoft.com/office/drawing/2014/main" id="{FF2DFB52-806E-F6B8-EFC1-99BBF05C6CFF}"/>
              </a:ext>
            </a:extLst>
          </p:cNvPr>
          <p:cNvSpPr/>
          <p:nvPr/>
        </p:nvSpPr>
        <p:spPr>
          <a:xfrm>
            <a:off x="7429500" y="543877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44" name="Rectangle 11443">
            <a:extLst>
              <a:ext uri="{FF2B5EF4-FFF2-40B4-BE49-F238E27FC236}">
                <a16:creationId xmlns:a16="http://schemas.microsoft.com/office/drawing/2014/main" id="{977166FA-7C74-75B0-6CA2-FCD36267C33F}"/>
              </a:ext>
            </a:extLst>
          </p:cNvPr>
          <p:cNvSpPr/>
          <p:nvPr/>
        </p:nvSpPr>
        <p:spPr>
          <a:xfrm>
            <a:off x="7315200" y="543877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45" name="Rectangle 11444">
            <a:extLst>
              <a:ext uri="{FF2B5EF4-FFF2-40B4-BE49-F238E27FC236}">
                <a16:creationId xmlns:a16="http://schemas.microsoft.com/office/drawing/2014/main" id="{79FF9232-CFAB-0651-B83F-DB7820F1F2C2}"/>
              </a:ext>
            </a:extLst>
          </p:cNvPr>
          <p:cNvSpPr/>
          <p:nvPr/>
        </p:nvSpPr>
        <p:spPr>
          <a:xfrm>
            <a:off x="8612188" y="5432425"/>
            <a:ext cx="115887"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46" name="Rectangle 11445">
            <a:extLst>
              <a:ext uri="{FF2B5EF4-FFF2-40B4-BE49-F238E27FC236}">
                <a16:creationId xmlns:a16="http://schemas.microsoft.com/office/drawing/2014/main" id="{0646935A-694B-EF2C-8BED-1EC67344B2F7}"/>
              </a:ext>
            </a:extLst>
          </p:cNvPr>
          <p:cNvSpPr/>
          <p:nvPr/>
        </p:nvSpPr>
        <p:spPr>
          <a:xfrm>
            <a:off x="8493125" y="5432425"/>
            <a:ext cx="115888"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47" name="Rectangle 11446">
            <a:extLst>
              <a:ext uri="{FF2B5EF4-FFF2-40B4-BE49-F238E27FC236}">
                <a16:creationId xmlns:a16="http://schemas.microsoft.com/office/drawing/2014/main" id="{E3C16CBC-193C-DEC3-FE09-E7D3EC284C26}"/>
              </a:ext>
            </a:extLst>
          </p:cNvPr>
          <p:cNvSpPr/>
          <p:nvPr/>
        </p:nvSpPr>
        <p:spPr>
          <a:xfrm>
            <a:off x="8375650" y="543242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48" name="Rectangle 11447">
            <a:extLst>
              <a:ext uri="{FF2B5EF4-FFF2-40B4-BE49-F238E27FC236}">
                <a16:creationId xmlns:a16="http://schemas.microsoft.com/office/drawing/2014/main" id="{E850FE0A-3E3A-3438-930F-6BFFC0C8BA4B}"/>
              </a:ext>
            </a:extLst>
          </p:cNvPr>
          <p:cNvSpPr/>
          <p:nvPr/>
        </p:nvSpPr>
        <p:spPr>
          <a:xfrm>
            <a:off x="8261350" y="543242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49" name="Rectangle 11448">
            <a:extLst>
              <a:ext uri="{FF2B5EF4-FFF2-40B4-BE49-F238E27FC236}">
                <a16:creationId xmlns:a16="http://schemas.microsoft.com/office/drawing/2014/main" id="{65113DAE-6EA7-D150-42DC-2A92F1099550}"/>
              </a:ext>
            </a:extLst>
          </p:cNvPr>
          <p:cNvSpPr/>
          <p:nvPr/>
        </p:nvSpPr>
        <p:spPr>
          <a:xfrm>
            <a:off x="8147050" y="543242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50" name="Rectangle 11449">
            <a:extLst>
              <a:ext uri="{FF2B5EF4-FFF2-40B4-BE49-F238E27FC236}">
                <a16:creationId xmlns:a16="http://schemas.microsoft.com/office/drawing/2014/main" id="{E2662CD8-B54B-C3FF-7CF7-4BF6756B7E0A}"/>
              </a:ext>
            </a:extLst>
          </p:cNvPr>
          <p:cNvSpPr/>
          <p:nvPr/>
        </p:nvSpPr>
        <p:spPr>
          <a:xfrm>
            <a:off x="8720138" y="5313363"/>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51" name="Rectangle 11450">
            <a:extLst>
              <a:ext uri="{FF2B5EF4-FFF2-40B4-BE49-F238E27FC236}">
                <a16:creationId xmlns:a16="http://schemas.microsoft.com/office/drawing/2014/main" id="{998179D4-2F60-1CBE-DAE6-D0FDEF61EA6F}"/>
              </a:ext>
            </a:extLst>
          </p:cNvPr>
          <p:cNvSpPr/>
          <p:nvPr/>
        </p:nvSpPr>
        <p:spPr>
          <a:xfrm>
            <a:off x="8601075" y="5313363"/>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52" name="Rectangle 11451">
            <a:extLst>
              <a:ext uri="{FF2B5EF4-FFF2-40B4-BE49-F238E27FC236}">
                <a16:creationId xmlns:a16="http://schemas.microsoft.com/office/drawing/2014/main" id="{10E4187A-F2EC-9A25-DA00-46EDD2166D40}"/>
              </a:ext>
            </a:extLst>
          </p:cNvPr>
          <p:cNvSpPr/>
          <p:nvPr/>
        </p:nvSpPr>
        <p:spPr>
          <a:xfrm>
            <a:off x="8485188" y="5313363"/>
            <a:ext cx="115887"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53" name="Rectangle 11452">
            <a:extLst>
              <a:ext uri="{FF2B5EF4-FFF2-40B4-BE49-F238E27FC236}">
                <a16:creationId xmlns:a16="http://schemas.microsoft.com/office/drawing/2014/main" id="{86390942-9EE3-3D88-1148-FE2A5A4151AC}"/>
              </a:ext>
            </a:extLst>
          </p:cNvPr>
          <p:cNvSpPr/>
          <p:nvPr/>
        </p:nvSpPr>
        <p:spPr>
          <a:xfrm>
            <a:off x="8369300" y="5313363"/>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54" name="Rectangle 11453">
            <a:extLst>
              <a:ext uri="{FF2B5EF4-FFF2-40B4-BE49-F238E27FC236}">
                <a16:creationId xmlns:a16="http://schemas.microsoft.com/office/drawing/2014/main" id="{A5904527-FCCE-5CC2-F220-9261B91A8693}"/>
              </a:ext>
            </a:extLst>
          </p:cNvPr>
          <p:cNvSpPr/>
          <p:nvPr/>
        </p:nvSpPr>
        <p:spPr>
          <a:xfrm>
            <a:off x="8255000" y="5313363"/>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55" name="Rectangle 11454">
            <a:extLst>
              <a:ext uri="{FF2B5EF4-FFF2-40B4-BE49-F238E27FC236}">
                <a16:creationId xmlns:a16="http://schemas.microsoft.com/office/drawing/2014/main" id="{D0C065E1-A153-3220-C136-DF547966330D}"/>
              </a:ext>
            </a:extLst>
          </p:cNvPr>
          <p:cNvSpPr/>
          <p:nvPr/>
        </p:nvSpPr>
        <p:spPr>
          <a:xfrm>
            <a:off x="8715375" y="5189538"/>
            <a:ext cx="115888"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56" name="Rectangle 11455">
            <a:extLst>
              <a:ext uri="{FF2B5EF4-FFF2-40B4-BE49-F238E27FC236}">
                <a16:creationId xmlns:a16="http://schemas.microsoft.com/office/drawing/2014/main" id="{702CB6E5-F58F-A365-CEF2-E89A071E0285}"/>
              </a:ext>
            </a:extLst>
          </p:cNvPr>
          <p:cNvSpPr/>
          <p:nvPr/>
        </p:nvSpPr>
        <p:spPr>
          <a:xfrm>
            <a:off x="8596313" y="5189538"/>
            <a:ext cx="115887"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57" name="Rectangle 11456">
            <a:extLst>
              <a:ext uri="{FF2B5EF4-FFF2-40B4-BE49-F238E27FC236}">
                <a16:creationId xmlns:a16="http://schemas.microsoft.com/office/drawing/2014/main" id="{69EE618D-699D-06B0-470F-CA786F5DADBE}"/>
              </a:ext>
            </a:extLst>
          </p:cNvPr>
          <p:cNvSpPr/>
          <p:nvPr/>
        </p:nvSpPr>
        <p:spPr>
          <a:xfrm>
            <a:off x="8478838" y="5189538"/>
            <a:ext cx="117475"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58" name="Rectangle 11457">
            <a:extLst>
              <a:ext uri="{FF2B5EF4-FFF2-40B4-BE49-F238E27FC236}">
                <a16:creationId xmlns:a16="http://schemas.microsoft.com/office/drawing/2014/main" id="{6248EBF3-EB76-109C-7829-2EC2E29DE1F6}"/>
              </a:ext>
            </a:extLst>
          </p:cNvPr>
          <p:cNvSpPr/>
          <p:nvPr/>
        </p:nvSpPr>
        <p:spPr>
          <a:xfrm>
            <a:off x="8364538" y="5189538"/>
            <a:ext cx="117475"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59" name="Rectangle 11458">
            <a:extLst>
              <a:ext uri="{FF2B5EF4-FFF2-40B4-BE49-F238E27FC236}">
                <a16:creationId xmlns:a16="http://schemas.microsoft.com/office/drawing/2014/main" id="{20B1FB38-8704-10BB-D752-82C86231AF15}"/>
              </a:ext>
            </a:extLst>
          </p:cNvPr>
          <p:cNvSpPr/>
          <p:nvPr/>
        </p:nvSpPr>
        <p:spPr>
          <a:xfrm>
            <a:off x="8250238" y="5189538"/>
            <a:ext cx="117475" cy="117475"/>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61" name="Rectangle 11460">
            <a:extLst>
              <a:ext uri="{FF2B5EF4-FFF2-40B4-BE49-F238E27FC236}">
                <a16:creationId xmlns:a16="http://schemas.microsoft.com/office/drawing/2014/main" id="{3C0A6BF4-6B8C-3399-010B-C97F6F0F5E56}"/>
              </a:ext>
            </a:extLst>
          </p:cNvPr>
          <p:cNvSpPr/>
          <p:nvPr/>
        </p:nvSpPr>
        <p:spPr>
          <a:xfrm>
            <a:off x="8123238" y="5183188"/>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62" name="Rectangle 11461">
            <a:extLst>
              <a:ext uri="{FF2B5EF4-FFF2-40B4-BE49-F238E27FC236}">
                <a16:creationId xmlns:a16="http://schemas.microsoft.com/office/drawing/2014/main" id="{126FAC6E-E067-53FC-904D-4D31AE828E52}"/>
              </a:ext>
            </a:extLst>
          </p:cNvPr>
          <p:cNvSpPr/>
          <p:nvPr/>
        </p:nvSpPr>
        <p:spPr>
          <a:xfrm>
            <a:off x="7770813" y="5208588"/>
            <a:ext cx="115887"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63" name="Rectangle 11462">
            <a:extLst>
              <a:ext uri="{FF2B5EF4-FFF2-40B4-BE49-F238E27FC236}">
                <a16:creationId xmlns:a16="http://schemas.microsoft.com/office/drawing/2014/main" id="{F82C2783-83D8-EF3C-A6F6-6559E4B2758F}"/>
              </a:ext>
            </a:extLst>
          </p:cNvPr>
          <p:cNvSpPr/>
          <p:nvPr/>
        </p:nvSpPr>
        <p:spPr>
          <a:xfrm>
            <a:off x="7653338" y="5208588"/>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64" name="Rectangle 11463">
            <a:extLst>
              <a:ext uri="{FF2B5EF4-FFF2-40B4-BE49-F238E27FC236}">
                <a16:creationId xmlns:a16="http://schemas.microsoft.com/office/drawing/2014/main" id="{A3134080-C769-CCDF-0BD8-7DF649648F90}"/>
              </a:ext>
            </a:extLst>
          </p:cNvPr>
          <p:cNvSpPr/>
          <p:nvPr/>
        </p:nvSpPr>
        <p:spPr>
          <a:xfrm>
            <a:off x="7539038" y="5208588"/>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65" name="Rectangle 11464">
            <a:extLst>
              <a:ext uri="{FF2B5EF4-FFF2-40B4-BE49-F238E27FC236}">
                <a16:creationId xmlns:a16="http://schemas.microsoft.com/office/drawing/2014/main" id="{064C2221-D815-3ED3-9223-504747C50066}"/>
              </a:ext>
            </a:extLst>
          </p:cNvPr>
          <p:cNvSpPr/>
          <p:nvPr/>
        </p:nvSpPr>
        <p:spPr>
          <a:xfrm>
            <a:off x="7424738" y="5208588"/>
            <a:ext cx="117475"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66" name="Rectangle 11465">
            <a:extLst>
              <a:ext uri="{FF2B5EF4-FFF2-40B4-BE49-F238E27FC236}">
                <a16:creationId xmlns:a16="http://schemas.microsoft.com/office/drawing/2014/main" id="{5BFBADC7-3EAA-A014-26C2-C3A207F1B852}"/>
              </a:ext>
            </a:extLst>
          </p:cNvPr>
          <p:cNvSpPr/>
          <p:nvPr/>
        </p:nvSpPr>
        <p:spPr>
          <a:xfrm>
            <a:off x="7658100" y="497522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67" name="Rectangle 11466">
            <a:extLst>
              <a:ext uri="{FF2B5EF4-FFF2-40B4-BE49-F238E27FC236}">
                <a16:creationId xmlns:a16="http://schemas.microsoft.com/office/drawing/2014/main" id="{4A0B6AAC-3E06-8C5C-3EC3-B96959DD5F03}"/>
              </a:ext>
            </a:extLst>
          </p:cNvPr>
          <p:cNvSpPr/>
          <p:nvPr/>
        </p:nvSpPr>
        <p:spPr>
          <a:xfrm>
            <a:off x="7539038" y="497522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68" name="Rectangle 11467">
            <a:extLst>
              <a:ext uri="{FF2B5EF4-FFF2-40B4-BE49-F238E27FC236}">
                <a16:creationId xmlns:a16="http://schemas.microsoft.com/office/drawing/2014/main" id="{3BDD166F-038B-24A6-A60A-F5FC0C08B8E6}"/>
              </a:ext>
            </a:extLst>
          </p:cNvPr>
          <p:cNvSpPr/>
          <p:nvPr/>
        </p:nvSpPr>
        <p:spPr>
          <a:xfrm>
            <a:off x="7650163" y="5083175"/>
            <a:ext cx="115887"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69" name="Rectangle 11468">
            <a:extLst>
              <a:ext uri="{FF2B5EF4-FFF2-40B4-BE49-F238E27FC236}">
                <a16:creationId xmlns:a16="http://schemas.microsoft.com/office/drawing/2014/main" id="{B0116089-4138-2839-7E22-ED3C4AC48D94}"/>
              </a:ext>
            </a:extLst>
          </p:cNvPr>
          <p:cNvSpPr/>
          <p:nvPr/>
        </p:nvSpPr>
        <p:spPr>
          <a:xfrm>
            <a:off x="7535863" y="5083175"/>
            <a:ext cx="115887"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70" name="Rectangle 11469">
            <a:extLst>
              <a:ext uri="{FF2B5EF4-FFF2-40B4-BE49-F238E27FC236}">
                <a16:creationId xmlns:a16="http://schemas.microsoft.com/office/drawing/2014/main" id="{DF5E7219-BE82-DA07-FB25-0214A36E868A}"/>
              </a:ext>
            </a:extLst>
          </p:cNvPr>
          <p:cNvSpPr/>
          <p:nvPr/>
        </p:nvSpPr>
        <p:spPr>
          <a:xfrm>
            <a:off x="7421563" y="5083175"/>
            <a:ext cx="115887"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71" name="Rectangle 11470">
            <a:extLst>
              <a:ext uri="{FF2B5EF4-FFF2-40B4-BE49-F238E27FC236}">
                <a16:creationId xmlns:a16="http://schemas.microsoft.com/office/drawing/2014/main" id="{055AFAC1-0066-83CE-64D8-3E512EC16B01}"/>
              </a:ext>
            </a:extLst>
          </p:cNvPr>
          <p:cNvSpPr/>
          <p:nvPr/>
        </p:nvSpPr>
        <p:spPr>
          <a:xfrm>
            <a:off x="8375650" y="555307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72" name="Rectangle 11471">
            <a:extLst>
              <a:ext uri="{FF2B5EF4-FFF2-40B4-BE49-F238E27FC236}">
                <a16:creationId xmlns:a16="http://schemas.microsoft.com/office/drawing/2014/main" id="{B715D853-19C6-BD7C-3CE8-F6D92AC57E8D}"/>
              </a:ext>
            </a:extLst>
          </p:cNvPr>
          <p:cNvSpPr/>
          <p:nvPr/>
        </p:nvSpPr>
        <p:spPr>
          <a:xfrm>
            <a:off x="7778750" y="4579938"/>
            <a:ext cx="115888"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73" name="Rectangle 11472">
            <a:extLst>
              <a:ext uri="{FF2B5EF4-FFF2-40B4-BE49-F238E27FC236}">
                <a16:creationId xmlns:a16="http://schemas.microsoft.com/office/drawing/2014/main" id="{E26E73CC-9ED0-789D-6D1B-87329BC00C39}"/>
              </a:ext>
            </a:extLst>
          </p:cNvPr>
          <p:cNvSpPr/>
          <p:nvPr/>
        </p:nvSpPr>
        <p:spPr>
          <a:xfrm>
            <a:off x="7767638" y="4822825"/>
            <a:ext cx="117475"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74" name="Rectangle 11473">
            <a:extLst>
              <a:ext uri="{FF2B5EF4-FFF2-40B4-BE49-F238E27FC236}">
                <a16:creationId xmlns:a16="http://schemas.microsoft.com/office/drawing/2014/main" id="{460996D7-D72B-758A-9C03-A877F12C1ABD}"/>
              </a:ext>
            </a:extLst>
          </p:cNvPr>
          <p:cNvSpPr/>
          <p:nvPr/>
        </p:nvSpPr>
        <p:spPr>
          <a:xfrm>
            <a:off x="8478838" y="4933950"/>
            <a:ext cx="115887"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75" name="Rectangle 11474">
            <a:extLst>
              <a:ext uri="{FF2B5EF4-FFF2-40B4-BE49-F238E27FC236}">
                <a16:creationId xmlns:a16="http://schemas.microsoft.com/office/drawing/2014/main" id="{D0B23C0D-3FBB-EB56-2A52-EE6E46FA3659}"/>
              </a:ext>
            </a:extLst>
          </p:cNvPr>
          <p:cNvSpPr/>
          <p:nvPr/>
        </p:nvSpPr>
        <p:spPr>
          <a:xfrm>
            <a:off x="8364538" y="4933950"/>
            <a:ext cx="115887" cy="119063"/>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476" name="Rectangle 11475">
            <a:extLst>
              <a:ext uri="{FF2B5EF4-FFF2-40B4-BE49-F238E27FC236}">
                <a16:creationId xmlns:a16="http://schemas.microsoft.com/office/drawing/2014/main" id="{05E07FCE-3172-3469-A7C6-46323859AD80}"/>
              </a:ext>
            </a:extLst>
          </p:cNvPr>
          <p:cNvSpPr/>
          <p:nvPr/>
        </p:nvSpPr>
        <p:spPr>
          <a:xfrm>
            <a:off x="7769225" y="4332288"/>
            <a:ext cx="115888" cy="119062"/>
          </a:xfrm>
          <a:prstGeom prst="rect">
            <a:avLst/>
          </a:prstGeom>
          <a:solidFill>
            <a:srgbClr val="00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extBox 28">
            <a:extLst>
              <a:ext uri="{FF2B5EF4-FFF2-40B4-BE49-F238E27FC236}">
                <a16:creationId xmlns:a16="http://schemas.microsoft.com/office/drawing/2014/main" id="{E482F688-DE78-15CB-F05C-8AA87F6EA427}"/>
              </a:ext>
            </a:extLst>
          </p:cNvPr>
          <p:cNvSpPr txBox="1">
            <a:spLocks noChangeArrowheads="1"/>
          </p:cNvSpPr>
          <p:nvPr/>
        </p:nvSpPr>
        <p:spPr bwMode="auto">
          <a:xfrm>
            <a:off x="6756576" y="5802868"/>
            <a:ext cx="1377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800" dirty="0"/>
              <a:t>- QUIC-Fire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6A724-88D2-247A-B789-AB4CDF0F9E39}"/>
              </a:ext>
            </a:extLst>
          </p:cNvPr>
          <p:cNvSpPr>
            <a:spLocks noGrp="1" noChangeArrowheads="1"/>
          </p:cNvSpPr>
          <p:nvPr>
            <p:ph type="title"/>
          </p:nvPr>
        </p:nvSpPr>
        <p:spPr>
          <a:xfrm>
            <a:off x="457200" y="274638"/>
            <a:ext cx="8229600" cy="1143000"/>
          </a:xfrm>
        </p:spPr>
        <p:txBody>
          <a:bodyPr/>
          <a:lstStyle/>
          <a:p>
            <a:r>
              <a:rPr lang="en-US" altLang="en-US" dirty="0"/>
              <a:t>Lidar-based approaches</a:t>
            </a:r>
          </a:p>
        </p:txBody>
      </p:sp>
      <p:pic>
        <p:nvPicPr>
          <p:cNvPr id="12290" name="Content Placeholder 4" descr="Graphical user interface&#10;&#10;Description automatically generated">
            <a:extLst>
              <a:ext uri="{FF2B5EF4-FFF2-40B4-BE49-F238E27FC236}">
                <a16:creationId xmlns:a16="http://schemas.microsoft.com/office/drawing/2014/main" id="{D54FEC06-6A56-A958-0789-B41341D292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7280" y="1203794"/>
            <a:ext cx="6583045" cy="515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TextBox 4">
            <a:extLst>
              <a:ext uri="{FF2B5EF4-FFF2-40B4-BE49-F238E27FC236}">
                <a16:creationId xmlns:a16="http://schemas.microsoft.com/office/drawing/2014/main" id="{8AC4987A-7705-52DF-0D96-53E7A0CE043D}"/>
              </a:ext>
            </a:extLst>
          </p:cNvPr>
          <p:cNvSpPr txBox="1">
            <a:spLocks noChangeArrowheads="1"/>
          </p:cNvSpPr>
          <p:nvPr/>
        </p:nvSpPr>
        <p:spPr bwMode="auto">
          <a:xfrm>
            <a:off x="2117766" y="1138595"/>
            <a:ext cx="11903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dirty="0"/>
              <a:t>Terrestrial lidar</a:t>
            </a:r>
          </a:p>
        </p:txBody>
      </p:sp>
      <p:sp>
        <p:nvSpPr>
          <p:cNvPr id="12292" name="TextBox 5">
            <a:extLst>
              <a:ext uri="{FF2B5EF4-FFF2-40B4-BE49-F238E27FC236}">
                <a16:creationId xmlns:a16="http://schemas.microsoft.com/office/drawing/2014/main" id="{3B0EA0D5-A5B5-17FA-74D7-0A0E24E5B171}"/>
              </a:ext>
            </a:extLst>
          </p:cNvPr>
          <p:cNvSpPr txBox="1">
            <a:spLocks noChangeArrowheads="1"/>
          </p:cNvSpPr>
          <p:nvPr/>
        </p:nvSpPr>
        <p:spPr bwMode="auto">
          <a:xfrm>
            <a:off x="5703797" y="1138595"/>
            <a:ext cx="10951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dirty="0"/>
              <a:t>Airborne lidar</a:t>
            </a:r>
          </a:p>
        </p:txBody>
      </p:sp>
      <p:sp>
        <p:nvSpPr>
          <p:cNvPr id="12293" name="TextBox 6">
            <a:extLst>
              <a:ext uri="{FF2B5EF4-FFF2-40B4-BE49-F238E27FC236}">
                <a16:creationId xmlns:a16="http://schemas.microsoft.com/office/drawing/2014/main" id="{CFEF8CFB-4A8A-E030-C165-A79956EEECC5}"/>
              </a:ext>
            </a:extLst>
          </p:cNvPr>
          <p:cNvSpPr txBox="1">
            <a:spLocks noChangeArrowheads="1"/>
          </p:cNvSpPr>
          <p:nvPr/>
        </p:nvSpPr>
        <p:spPr bwMode="auto">
          <a:xfrm>
            <a:off x="2193925" y="2979738"/>
            <a:ext cx="623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dirty="0"/>
              <a:t>GEDI</a:t>
            </a:r>
          </a:p>
        </p:txBody>
      </p:sp>
      <p:sp>
        <p:nvSpPr>
          <p:cNvPr id="3" name="Rectangle 2">
            <a:extLst>
              <a:ext uri="{FF2B5EF4-FFF2-40B4-BE49-F238E27FC236}">
                <a16:creationId xmlns:a16="http://schemas.microsoft.com/office/drawing/2014/main" id="{27F31355-4A29-D1BD-DCD4-01AF31D1400D}"/>
              </a:ext>
            </a:extLst>
          </p:cNvPr>
          <p:cNvSpPr/>
          <p:nvPr/>
        </p:nvSpPr>
        <p:spPr>
          <a:xfrm>
            <a:off x="4388805" y="1248313"/>
            <a:ext cx="216886" cy="3867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F1BF2C-D024-1304-F0C4-0A2B9CC5AA2B}"/>
              </a:ext>
            </a:extLst>
          </p:cNvPr>
          <p:cNvSpPr/>
          <p:nvPr/>
        </p:nvSpPr>
        <p:spPr>
          <a:xfrm>
            <a:off x="1140276" y="1304050"/>
            <a:ext cx="216886" cy="3867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9D5C4E4-124B-802C-8FD7-89E0BF1F9392}"/>
              </a:ext>
            </a:extLst>
          </p:cNvPr>
          <p:cNvSpPr/>
          <p:nvPr/>
        </p:nvSpPr>
        <p:spPr>
          <a:xfrm>
            <a:off x="1106588" y="3287713"/>
            <a:ext cx="216886" cy="3867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73603D2-D90C-A1E7-1981-4D7D1F3B0808}"/>
              </a:ext>
            </a:extLst>
          </p:cNvPr>
          <p:cNvSpPr/>
          <p:nvPr/>
        </p:nvSpPr>
        <p:spPr>
          <a:xfrm>
            <a:off x="4444310" y="3075911"/>
            <a:ext cx="216886" cy="3867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9D56924-C493-6295-15BC-91BE9365D50D}"/>
              </a:ext>
            </a:extLst>
          </p:cNvPr>
          <p:cNvSpPr/>
          <p:nvPr/>
        </p:nvSpPr>
        <p:spPr>
          <a:xfrm>
            <a:off x="1106588" y="3287713"/>
            <a:ext cx="369286" cy="27016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AB66CB0-AC4C-4709-ADBD-ED75F8607803}"/>
              </a:ext>
            </a:extLst>
          </p:cNvPr>
          <p:cNvGrpSpPr/>
          <p:nvPr/>
        </p:nvGrpSpPr>
        <p:grpSpPr>
          <a:xfrm>
            <a:off x="1064716" y="3451343"/>
            <a:ext cx="570052" cy="2432625"/>
            <a:chOff x="1064716" y="3451343"/>
            <a:chExt cx="570052" cy="2432625"/>
          </a:xfrm>
        </p:grpSpPr>
        <p:sp>
          <p:nvSpPr>
            <p:cNvPr id="8" name="TextBox 7">
              <a:extLst>
                <a:ext uri="{FF2B5EF4-FFF2-40B4-BE49-F238E27FC236}">
                  <a16:creationId xmlns:a16="http://schemas.microsoft.com/office/drawing/2014/main" id="{00152B1C-777F-68D9-FD96-A381B9E6019E}"/>
                </a:ext>
              </a:extLst>
            </p:cNvPr>
            <p:cNvSpPr txBox="1"/>
            <p:nvPr/>
          </p:nvSpPr>
          <p:spPr>
            <a:xfrm rot="16200000">
              <a:off x="840456" y="4635216"/>
              <a:ext cx="663964" cy="215444"/>
            </a:xfrm>
            <a:prstGeom prst="rect">
              <a:avLst/>
            </a:prstGeom>
            <a:noFill/>
          </p:spPr>
          <p:txBody>
            <a:bodyPr wrap="none" rtlCol="0">
              <a:spAutoFit/>
            </a:bodyPr>
            <a:lstStyle/>
            <a:p>
              <a:r>
                <a:rPr lang="en-US" sz="800" dirty="0"/>
                <a:t>Height (m)</a:t>
              </a:r>
            </a:p>
          </p:txBody>
        </p:sp>
        <p:sp>
          <p:nvSpPr>
            <p:cNvPr id="9" name="TextBox 8">
              <a:extLst>
                <a:ext uri="{FF2B5EF4-FFF2-40B4-BE49-F238E27FC236}">
                  <a16:creationId xmlns:a16="http://schemas.microsoft.com/office/drawing/2014/main" id="{8CDEB16D-2D77-6E9A-2985-E18C749C5B0A}"/>
                </a:ext>
              </a:extLst>
            </p:cNvPr>
            <p:cNvSpPr txBox="1"/>
            <p:nvPr/>
          </p:nvSpPr>
          <p:spPr>
            <a:xfrm>
              <a:off x="1352352" y="4542140"/>
              <a:ext cx="263214" cy="261610"/>
            </a:xfrm>
            <a:prstGeom prst="rect">
              <a:avLst/>
            </a:prstGeom>
            <a:noFill/>
          </p:spPr>
          <p:txBody>
            <a:bodyPr wrap="none" rtlCol="0">
              <a:spAutoFit/>
            </a:bodyPr>
            <a:lstStyle/>
            <a:p>
              <a:r>
                <a:rPr lang="en-US" sz="1100" dirty="0"/>
                <a:t>5</a:t>
              </a:r>
            </a:p>
          </p:txBody>
        </p:sp>
        <p:sp>
          <p:nvSpPr>
            <p:cNvPr id="10" name="TextBox 9">
              <a:extLst>
                <a:ext uri="{FF2B5EF4-FFF2-40B4-BE49-F238E27FC236}">
                  <a16:creationId xmlns:a16="http://schemas.microsoft.com/office/drawing/2014/main" id="{B8428DCB-7269-0BF6-C46A-4F5D9F4590B6}"/>
                </a:ext>
              </a:extLst>
            </p:cNvPr>
            <p:cNvSpPr txBox="1"/>
            <p:nvPr/>
          </p:nvSpPr>
          <p:spPr>
            <a:xfrm>
              <a:off x="1286415" y="3996042"/>
              <a:ext cx="341760" cy="261610"/>
            </a:xfrm>
            <a:prstGeom prst="rect">
              <a:avLst/>
            </a:prstGeom>
            <a:noFill/>
          </p:spPr>
          <p:txBody>
            <a:bodyPr wrap="none" rtlCol="0">
              <a:spAutoFit/>
            </a:bodyPr>
            <a:lstStyle/>
            <a:p>
              <a:r>
                <a:rPr lang="en-US" sz="1100" dirty="0"/>
                <a:t>10</a:t>
              </a:r>
            </a:p>
          </p:txBody>
        </p:sp>
        <p:sp>
          <p:nvSpPr>
            <p:cNvPr id="11" name="TextBox 10">
              <a:extLst>
                <a:ext uri="{FF2B5EF4-FFF2-40B4-BE49-F238E27FC236}">
                  <a16:creationId xmlns:a16="http://schemas.microsoft.com/office/drawing/2014/main" id="{06CF5A3C-E9BB-3F7B-56B5-65676969ED7C}"/>
                </a:ext>
              </a:extLst>
            </p:cNvPr>
            <p:cNvSpPr txBox="1"/>
            <p:nvPr/>
          </p:nvSpPr>
          <p:spPr>
            <a:xfrm>
              <a:off x="1282413" y="3451343"/>
              <a:ext cx="341760" cy="261610"/>
            </a:xfrm>
            <a:prstGeom prst="rect">
              <a:avLst/>
            </a:prstGeom>
            <a:noFill/>
          </p:spPr>
          <p:txBody>
            <a:bodyPr wrap="none" rtlCol="0">
              <a:spAutoFit/>
            </a:bodyPr>
            <a:lstStyle/>
            <a:p>
              <a:r>
                <a:rPr lang="en-US" sz="1100" dirty="0"/>
                <a:t>15</a:t>
              </a:r>
            </a:p>
          </p:txBody>
        </p:sp>
        <p:sp>
          <p:nvSpPr>
            <p:cNvPr id="12" name="TextBox 11">
              <a:extLst>
                <a:ext uri="{FF2B5EF4-FFF2-40B4-BE49-F238E27FC236}">
                  <a16:creationId xmlns:a16="http://schemas.microsoft.com/office/drawing/2014/main" id="{4ADC296D-E4A9-EDB7-1BF6-CB84DD0FB5D3}"/>
                </a:ext>
              </a:extLst>
            </p:cNvPr>
            <p:cNvSpPr txBox="1"/>
            <p:nvPr/>
          </p:nvSpPr>
          <p:spPr>
            <a:xfrm>
              <a:off x="1325068" y="5622358"/>
              <a:ext cx="309700" cy="261610"/>
            </a:xfrm>
            <a:prstGeom prst="rect">
              <a:avLst/>
            </a:prstGeom>
            <a:noFill/>
          </p:spPr>
          <p:txBody>
            <a:bodyPr wrap="none" rtlCol="0">
              <a:spAutoFit/>
            </a:bodyPr>
            <a:lstStyle/>
            <a:p>
              <a:r>
                <a:rPr lang="en-US" sz="1100" dirty="0"/>
                <a:t>-5</a:t>
              </a:r>
            </a:p>
          </p:txBody>
        </p:sp>
        <p:sp>
          <p:nvSpPr>
            <p:cNvPr id="13" name="TextBox 12">
              <a:extLst>
                <a:ext uri="{FF2B5EF4-FFF2-40B4-BE49-F238E27FC236}">
                  <a16:creationId xmlns:a16="http://schemas.microsoft.com/office/drawing/2014/main" id="{7B9A5ED5-0601-0F04-6E33-220E72233666}"/>
                </a:ext>
              </a:extLst>
            </p:cNvPr>
            <p:cNvSpPr txBox="1"/>
            <p:nvPr/>
          </p:nvSpPr>
          <p:spPr>
            <a:xfrm>
              <a:off x="1366791" y="5095512"/>
              <a:ext cx="263214" cy="261610"/>
            </a:xfrm>
            <a:prstGeom prst="rect">
              <a:avLst/>
            </a:prstGeom>
            <a:noFill/>
          </p:spPr>
          <p:txBody>
            <a:bodyPr wrap="none" rtlCol="0">
              <a:spAutoFit/>
            </a:bodyPr>
            <a:lstStyle/>
            <a:p>
              <a:r>
                <a:rPr lang="en-US" sz="1100" dirty="0"/>
                <a:t>0</a:t>
              </a:r>
            </a:p>
          </p:txBody>
        </p:sp>
      </p:grpSp>
      <p:sp>
        <p:nvSpPr>
          <p:cNvPr id="15" name="TextBox 4">
            <a:extLst>
              <a:ext uri="{FF2B5EF4-FFF2-40B4-BE49-F238E27FC236}">
                <a16:creationId xmlns:a16="http://schemas.microsoft.com/office/drawing/2014/main" id="{0852ACB2-CEAC-DF4F-E804-22781D9DB131}"/>
              </a:ext>
            </a:extLst>
          </p:cNvPr>
          <p:cNvSpPr txBox="1">
            <a:spLocks noChangeArrowheads="1"/>
          </p:cNvSpPr>
          <p:nvPr/>
        </p:nvSpPr>
        <p:spPr bwMode="auto">
          <a:xfrm>
            <a:off x="2389908" y="3289799"/>
            <a:ext cx="5613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200" dirty="0"/>
              <a:t>GEDI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9C5BE332-4726-6B3C-A0F2-DA32FB9FF985}"/>
              </a:ext>
            </a:extLst>
          </p:cNvPr>
          <p:cNvSpPr>
            <a:spLocks noGrp="1" noChangeArrowheads="1"/>
          </p:cNvSpPr>
          <p:nvPr>
            <p:ph type="title"/>
          </p:nvPr>
        </p:nvSpPr>
        <p:spPr/>
        <p:txBody>
          <a:bodyPr/>
          <a:lstStyle/>
          <a:p>
            <a:r>
              <a:rPr lang="en-US" altLang="en-US"/>
              <a:t>Data flow</a:t>
            </a:r>
          </a:p>
        </p:txBody>
      </p:sp>
      <p:pic>
        <p:nvPicPr>
          <p:cNvPr id="13315" name="Content Placeholder 4" descr="Graphical user interface&#10;&#10;Description automatically generated">
            <a:extLst>
              <a:ext uri="{FF2B5EF4-FFF2-40B4-BE49-F238E27FC236}">
                <a16:creationId xmlns:a16="http://schemas.microsoft.com/office/drawing/2014/main" id="{35061670-8C56-7B0B-8ED9-AAB72FF3115C}"/>
              </a:ext>
            </a:extLst>
          </p:cNvPr>
          <p:cNvPicPr>
            <a:picLocks noChangeAspect="1"/>
          </p:cNvPicPr>
          <p:nvPr/>
        </p:nvPicPr>
        <p:blipFill>
          <a:blip r:embed="rId3">
            <a:extLst>
              <a:ext uri="{28A0092B-C50C-407E-A947-70E740481C1C}">
                <a14:useLocalDpi xmlns:a14="http://schemas.microsoft.com/office/drawing/2010/main" val="0"/>
              </a:ext>
            </a:extLst>
          </a:blip>
          <a:srcRect l="4787" r="49657" b="60213"/>
          <a:stretch>
            <a:fillRect/>
          </a:stretch>
        </p:blipFill>
        <p:spPr bwMode="auto">
          <a:xfrm>
            <a:off x="182563" y="1197270"/>
            <a:ext cx="2560637"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6" name="TextBox 4">
            <a:extLst>
              <a:ext uri="{FF2B5EF4-FFF2-40B4-BE49-F238E27FC236}">
                <a16:creationId xmlns:a16="http://schemas.microsoft.com/office/drawing/2014/main" id="{387843DA-93E7-4714-4B8A-4CADD7483A4B}"/>
              </a:ext>
            </a:extLst>
          </p:cNvPr>
          <p:cNvSpPr txBox="1">
            <a:spLocks noChangeArrowheads="1"/>
          </p:cNvSpPr>
          <p:nvPr/>
        </p:nvSpPr>
        <p:spPr bwMode="auto">
          <a:xfrm>
            <a:off x="104775" y="1102280"/>
            <a:ext cx="1476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b="1" dirty="0"/>
              <a:t>Terrestrial lidar</a:t>
            </a:r>
          </a:p>
        </p:txBody>
      </p:sp>
      <p:pic>
        <p:nvPicPr>
          <p:cNvPr id="13317" name="Picture 2" descr="Calendar">
            <a:extLst>
              <a:ext uri="{FF2B5EF4-FFF2-40B4-BE49-F238E27FC236}">
                <a16:creationId xmlns:a16="http://schemas.microsoft.com/office/drawing/2014/main" id="{496801B5-2E28-B9AE-8A86-466F9051E4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29100" y="1235075"/>
            <a:ext cx="4826000" cy="1654175"/>
          </a:xfrm>
          <a:prstGeom prst="rect">
            <a:avLst/>
          </a:prstGeom>
          <a:noFill/>
          <a:ln w="31750">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13319" name="Picture 6" descr="Graphical user interface">
            <a:extLst>
              <a:ext uri="{FF2B5EF4-FFF2-40B4-BE49-F238E27FC236}">
                <a16:creationId xmlns:a16="http://schemas.microsoft.com/office/drawing/2014/main" id="{33964FDB-EE51-6156-A8AE-68528B9DB2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563" y="3688586"/>
            <a:ext cx="3292157" cy="235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0" name="TextBox 4">
            <a:extLst>
              <a:ext uri="{FF2B5EF4-FFF2-40B4-BE49-F238E27FC236}">
                <a16:creationId xmlns:a16="http://schemas.microsoft.com/office/drawing/2014/main" id="{B71EB519-93B3-9007-C852-A8885709BC64}"/>
              </a:ext>
            </a:extLst>
          </p:cNvPr>
          <p:cNvSpPr txBox="1">
            <a:spLocks noChangeArrowheads="1"/>
          </p:cNvSpPr>
          <p:nvPr/>
        </p:nvSpPr>
        <p:spPr bwMode="auto">
          <a:xfrm>
            <a:off x="4110038" y="955675"/>
            <a:ext cx="1528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b="1"/>
              <a:t>Derived tree list</a:t>
            </a:r>
          </a:p>
        </p:txBody>
      </p:sp>
      <p:sp>
        <p:nvSpPr>
          <p:cNvPr id="13321" name="TextBox 4">
            <a:extLst>
              <a:ext uri="{FF2B5EF4-FFF2-40B4-BE49-F238E27FC236}">
                <a16:creationId xmlns:a16="http://schemas.microsoft.com/office/drawing/2014/main" id="{DE9586A3-7E90-FC6E-F793-CB4A8C5B63C9}"/>
              </a:ext>
            </a:extLst>
          </p:cNvPr>
          <p:cNvSpPr txBox="1">
            <a:spLocks noChangeArrowheads="1"/>
          </p:cNvSpPr>
          <p:nvPr/>
        </p:nvSpPr>
        <p:spPr bwMode="auto">
          <a:xfrm>
            <a:off x="98425" y="3425923"/>
            <a:ext cx="930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b="1" dirty="0"/>
              <a:t>FuelCalc</a:t>
            </a:r>
          </a:p>
        </p:txBody>
      </p:sp>
      <p:sp>
        <p:nvSpPr>
          <p:cNvPr id="13323" name="TextBox 4">
            <a:extLst>
              <a:ext uri="{FF2B5EF4-FFF2-40B4-BE49-F238E27FC236}">
                <a16:creationId xmlns:a16="http://schemas.microsoft.com/office/drawing/2014/main" id="{E447FD7A-9D96-A883-9D10-DB041611AF61}"/>
              </a:ext>
            </a:extLst>
          </p:cNvPr>
          <p:cNvSpPr txBox="1">
            <a:spLocks noChangeArrowheads="1"/>
          </p:cNvSpPr>
          <p:nvPr/>
        </p:nvSpPr>
        <p:spPr bwMode="auto">
          <a:xfrm>
            <a:off x="4072667" y="3630913"/>
            <a:ext cx="2709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sz="1400" b="1" dirty="0"/>
              <a:t>Plot-level canopy fuel metrics</a:t>
            </a:r>
          </a:p>
        </p:txBody>
      </p:sp>
      <p:grpSp>
        <p:nvGrpSpPr>
          <p:cNvPr id="21" name="Group 20">
            <a:extLst>
              <a:ext uri="{FF2B5EF4-FFF2-40B4-BE49-F238E27FC236}">
                <a16:creationId xmlns:a16="http://schemas.microsoft.com/office/drawing/2014/main" id="{AB46F7ED-E270-FB69-A817-D6D294BBF478}"/>
              </a:ext>
            </a:extLst>
          </p:cNvPr>
          <p:cNvGrpSpPr/>
          <p:nvPr/>
        </p:nvGrpSpPr>
        <p:grpSpPr>
          <a:xfrm>
            <a:off x="4123345" y="3919012"/>
            <a:ext cx="4966865" cy="1830057"/>
            <a:chOff x="3991618" y="3454251"/>
            <a:chExt cx="4966865" cy="1830057"/>
          </a:xfrm>
        </p:grpSpPr>
        <p:pic>
          <p:nvPicPr>
            <p:cNvPr id="13322" name="Picture 11">
              <a:extLst>
                <a:ext uri="{FF2B5EF4-FFF2-40B4-BE49-F238E27FC236}">
                  <a16:creationId xmlns:a16="http://schemas.microsoft.com/office/drawing/2014/main" id="{FC07A175-E8BE-E2DE-03B1-5EAB5F4C7A1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0966" r="13853"/>
            <a:stretch/>
          </p:blipFill>
          <p:spPr bwMode="auto">
            <a:xfrm>
              <a:off x="4218169" y="3495141"/>
              <a:ext cx="4622782" cy="329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6821B31-0F9A-F74F-20AE-BC0E437C9E8A}"/>
                </a:ext>
              </a:extLst>
            </p:cNvPr>
            <p:cNvPicPr>
              <a:picLocks noChangeAspect="1"/>
            </p:cNvPicPr>
            <p:nvPr/>
          </p:nvPicPr>
          <p:blipFill rotWithShape="1">
            <a:blip r:embed="rId7"/>
            <a:srcRect l="16697" t="6339"/>
            <a:stretch/>
          </p:blipFill>
          <p:spPr>
            <a:xfrm>
              <a:off x="4105559" y="3821517"/>
              <a:ext cx="4735391" cy="365760"/>
            </a:xfrm>
            <a:prstGeom prst="rect">
              <a:avLst/>
            </a:prstGeom>
          </p:spPr>
        </p:pic>
        <p:pic>
          <p:nvPicPr>
            <p:cNvPr id="6" name="Picture 5">
              <a:extLst>
                <a:ext uri="{FF2B5EF4-FFF2-40B4-BE49-F238E27FC236}">
                  <a16:creationId xmlns:a16="http://schemas.microsoft.com/office/drawing/2014/main" id="{B9F36B5A-51DE-9304-1DB9-C5FCA446B494}"/>
                </a:ext>
              </a:extLst>
            </p:cNvPr>
            <p:cNvPicPr>
              <a:picLocks noChangeAspect="1"/>
            </p:cNvPicPr>
            <p:nvPr/>
          </p:nvPicPr>
          <p:blipFill rotWithShape="1">
            <a:blip r:embed="rId8"/>
            <a:srcRect l="18576" t="8492"/>
            <a:stretch/>
          </p:blipFill>
          <p:spPr>
            <a:xfrm>
              <a:off x="4199068" y="4142357"/>
              <a:ext cx="4622423" cy="391943"/>
            </a:xfrm>
            <a:prstGeom prst="rect">
              <a:avLst/>
            </a:prstGeom>
          </p:spPr>
        </p:pic>
        <p:pic>
          <p:nvPicPr>
            <p:cNvPr id="8" name="Picture 7">
              <a:extLst>
                <a:ext uri="{FF2B5EF4-FFF2-40B4-BE49-F238E27FC236}">
                  <a16:creationId xmlns:a16="http://schemas.microsoft.com/office/drawing/2014/main" id="{0440B16C-50D8-907D-6E5F-8446E0E359FD}"/>
                </a:ext>
              </a:extLst>
            </p:cNvPr>
            <p:cNvPicPr>
              <a:picLocks noChangeAspect="1"/>
            </p:cNvPicPr>
            <p:nvPr/>
          </p:nvPicPr>
          <p:blipFill rotWithShape="1">
            <a:blip r:embed="rId9"/>
            <a:srcRect l="17835"/>
            <a:stretch/>
          </p:blipFill>
          <p:spPr>
            <a:xfrm>
              <a:off x="4168730" y="4495361"/>
              <a:ext cx="4609509" cy="393246"/>
            </a:xfrm>
            <a:prstGeom prst="rect">
              <a:avLst/>
            </a:prstGeom>
          </p:spPr>
        </p:pic>
        <p:pic>
          <p:nvPicPr>
            <p:cNvPr id="10" name="Picture 9">
              <a:extLst>
                <a:ext uri="{FF2B5EF4-FFF2-40B4-BE49-F238E27FC236}">
                  <a16:creationId xmlns:a16="http://schemas.microsoft.com/office/drawing/2014/main" id="{46DC9372-A49B-64B7-990E-64C0B9D56C5F}"/>
                </a:ext>
              </a:extLst>
            </p:cNvPr>
            <p:cNvPicPr>
              <a:picLocks noChangeAspect="1"/>
            </p:cNvPicPr>
            <p:nvPr/>
          </p:nvPicPr>
          <p:blipFill rotWithShape="1">
            <a:blip r:embed="rId10"/>
            <a:srcRect l="18291" t="5382" b="1"/>
            <a:stretch/>
          </p:blipFill>
          <p:spPr>
            <a:xfrm>
              <a:off x="4185932" y="4887809"/>
              <a:ext cx="4592308" cy="370770"/>
            </a:xfrm>
            <a:prstGeom prst="rect">
              <a:avLst/>
            </a:prstGeom>
          </p:spPr>
        </p:pic>
        <p:sp>
          <p:nvSpPr>
            <p:cNvPr id="11" name="Rectangle 10">
              <a:extLst>
                <a:ext uri="{FF2B5EF4-FFF2-40B4-BE49-F238E27FC236}">
                  <a16:creationId xmlns:a16="http://schemas.microsoft.com/office/drawing/2014/main" id="{187D6193-3CE9-5DB3-E49C-4FCD3CD26F7E}"/>
                </a:ext>
              </a:extLst>
            </p:cNvPr>
            <p:cNvSpPr/>
            <p:nvPr/>
          </p:nvSpPr>
          <p:spPr>
            <a:xfrm>
              <a:off x="4025648" y="3454251"/>
              <a:ext cx="206375" cy="1830047"/>
            </a:xfrm>
            <a:prstGeom prst="rec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9B02B19-5308-3159-03F4-04AF4D217D5B}"/>
                </a:ext>
              </a:extLst>
            </p:cNvPr>
            <p:cNvSpPr/>
            <p:nvPr/>
          </p:nvSpPr>
          <p:spPr>
            <a:xfrm>
              <a:off x="8689758" y="3456770"/>
              <a:ext cx="263802" cy="1827538"/>
            </a:xfrm>
            <a:prstGeom prst="rec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9AFF208-89FE-094F-0149-C3A877974935}"/>
                </a:ext>
              </a:extLst>
            </p:cNvPr>
            <p:cNvCxnSpPr/>
            <p:nvPr/>
          </p:nvCxnSpPr>
          <p:spPr>
            <a:xfrm>
              <a:off x="4020088" y="3461021"/>
              <a:ext cx="4938395" cy="0"/>
            </a:xfrm>
            <a:prstGeom prst="line">
              <a:avLst/>
            </a:prstGeom>
            <a:ln w="38100">
              <a:solidFill>
                <a:srgbClr val="0070C0"/>
              </a:solidFill>
            </a:ln>
          </p:spPr>
          <p:style>
            <a:lnRef idx="1">
              <a:schemeClr val="accent6"/>
            </a:lnRef>
            <a:fillRef idx="0">
              <a:schemeClr val="accent6"/>
            </a:fillRef>
            <a:effectRef idx="0">
              <a:schemeClr val="accent6"/>
            </a:effectRef>
            <a:fontRef idx="minor">
              <a:schemeClr val="tx1"/>
            </a:fontRef>
          </p:style>
        </p:cxnSp>
        <p:cxnSp>
          <p:nvCxnSpPr>
            <p:cNvPr id="15" name="Straight Connector 14">
              <a:extLst>
                <a:ext uri="{FF2B5EF4-FFF2-40B4-BE49-F238E27FC236}">
                  <a16:creationId xmlns:a16="http://schemas.microsoft.com/office/drawing/2014/main" id="{7E7527B2-D8F6-73C8-B8DF-24851B0D782F}"/>
                </a:ext>
              </a:extLst>
            </p:cNvPr>
            <p:cNvCxnSpPr/>
            <p:nvPr/>
          </p:nvCxnSpPr>
          <p:spPr>
            <a:xfrm>
              <a:off x="4015165" y="5275468"/>
              <a:ext cx="4938395" cy="0"/>
            </a:xfrm>
            <a:prstGeom prst="line">
              <a:avLst/>
            </a:prstGeom>
            <a:ln w="38100">
              <a:solidFill>
                <a:srgbClr val="0070C0"/>
              </a:solidFill>
            </a:ln>
          </p:spPr>
          <p:style>
            <a:lnRef idx="1">
              <a:schemeClr val="accent6"/>
            </a:lnRef>
            <a:fillRef idx="0">
              <a:schemeClr val="accent6"/>
            </a:fillRef>
            <a:effectRef idx="0">
              <a:schemeClr val="accent6"/>
            </a:effectRef>
            <a:fontRef idx="minor">
              <a:schemeClr val="tx1"/>
            </a:fontRef>
          </p:style>
        </p:cxnSp>
        <p:sp>
          <p:nvSpPr>
            <p:cNvPr id="16" name="TextBox 15">
              <a:extLst>
                <a:ext uri="{FF2B5EF4-FFF2-40B4-BE49-F238E27FC236}">
                  <a16:creationId xmlns:a16="http://schemas.microsoft.com/office/drawing/2014/main" id="{9D2787B0-ED58-E8B6-C5B2-FFBCFD1D3CC2}"/>
                </a:ext>
              </a:extLst>
            </p:cNvPr>
            <p:cNvSpPr txBox="1"/>
            <p:nvPr/>
          </p:nvSpPr>
          <p:spPr>
            <a:xfrm>
              <a:off x="3991618" y="3551758"/>
              <a:ext cx="274434" cy="276999"/>
            </a:xfrm>
            <a:prstGeom prst="rect">
              <a:avLst/>
            </a:prstGeom>
            <a:noFill/>
          </p:spPr>
          <p:txBody>
            <a:bodyPr wrap="none" rtlCol="0">
              <a:spAutoFit/>
            </a:bodyPr>
            <a:lstStyle/>
            <a:p>
              <a:r>
                <a:rPr lang="en-US" sz="1200" b="1" dirty="0">
                  <a:solidFill>
                    <a:schemeClr val="bg1"/>
                  </a:solidFill>
                  <a:latin typeface="Aptos Black" panose="020F0502020204030204" pitchFamily="34" charset="0"/>
                </a:rPr>
                <a:t>1</a:t>
              </a:r>
            </a:p>
          </p:txBody>
        </p:sp>
        <p:sp>
          <p:nvSpPr>
            <p:cNvPr id="17" name="TextBox 16">
              <a:extLst>
                <a:ext uri="{FF2B5EF4-FFF2-40B4-BE49-F238E27FC236}">
                  <a16:creationId xmlns:a16="http://schemas.microsoft.com/office/drawing/2014/main" id="{4B4EE70F-1ABA-91FA-55A1-E2249F1C6710}"/>
                </a:ext>
              </a:extLst>
            </p:cNvPr>
            <p:cNvSpPr txBox="1"/>
            <p:nvPr/>
          </p:nvSpPr>
          <p:spPr>
            <a:xfrm>
              <a:off x="3991618" y="3912234"/>
              <a:ext cx="274434" cy="276999"/>
            </a:xfrm>
            <a:prstGeom prst="rect">
              <a:avLst/>
            </a:prstGeom>
            <a:noFill/>
          </p:spPr>
          <p:txBody>
            <a:bodyPr wrap="none" rtlCol="0">
              <a:spAutoFit/>
            </a:bodyPr>
            <a:lstStyle/>
            <a:p>
              <a:r>
                <a:rPr lang="en-US" sz="1200" b="1" dirty="0">
                  <a:solidFill>
                    <a:schemeClr val="bg1"/>
                  </a:solidFill>
                  <a:latin typeface="Aptos Black" panose="020F0502020204030204" pitchFamily="34" charset="0"/>
                </a:rPr>
                <a:t>2</a:t>
              </a:r>
            </a:p>
          </p:txBody>
        </p:sp>
        <p:sp>
          <p:nvSpPr>
            <p:cNvPr id="18" name="TextBox 17">
              <a:extLst>
                <a:ext uri="{FF2B5EF4-FFF2-40B4-BE49-F238E27FC236}">
                  <a16:creationId xmlns:a16="http://schemas.microsoft.com/office/drawing/2014/main" id="{ABA3C2A5-91DF-FDDA-E902-059E763C815E}"/>
                </a:ext>
              </a:extLst>
            </p:cNvPr>
            <p:cNvSpPr txBox="1"/>
            <p:nvPr/>
          </p:nvSpPr>
          <p:spPr>
            <a:xfrm>
              <a:off x="3991618" y="4250755"/>
              <a:ext cx="274434" cy="276999"/>
            </a:xfrm>
            <a:prstGeom prst="rect">
              <a:avLst/>
            </a:prstGeom>
            <a:noFill/>
          </p:spPr>
          <p:txBody>
            <a:bodyPr wrap="none" rtlCol="0">
              <a:spAutoFit/>
            </a:bodyPr>
            <a:lstStyle/>
            <a:p>
              <a:r>
                <a:rPr lang="en-US" sz="1200" b="1" dirty="0">
                  <a:solidFill>
                    <a:schemeClr val="bg1"/>
                  </a:solidFill>
                  <a:latin typeface="Aptos Black" panose="020F0502020204030204" pitchFamily="34" charset="0"/>
                </a:rPr>
                <a:t>3</a:t>
              </a:r>
            </a:p>
          </p:txBody>
        </p:sp>
        <p:sp>
          <p:nvSpPr>
            <p:cNvPr id="19" name="TextBox 18">
              <a:extLst>
                <a:ext uri="{FF2B5EF4-FFF2-40B4-BE49-F238E27FC236}">
                  <a16:creationId xmlns:a16="http://schemas.microsoft.com/office/drawing/2014/main" id="{5C2D26D4-FE84-6AF2-81F9-116137BD3A4D}"/>
                </a:ext>
              </a:extLst>
            </p:cNvPr>
            <p:cNvSpPr txBox="1"/>
            <p:nvPr/>
          </p:nvSpPr>
          <p:spPr>
            <a:xfrm>
              <a:off x="3991618" y="4613624"/>
              <a:ext cx="274434" cy="276999"/>
            </a:xfrm>
            <a:prstGeom prst="rect">
              <a:avLst/>
            </a:prstGeom>
            <a:noFill/>
          </p:spPr>
          <p:txBody>
            <a:bodyPr wrap="none" rtlCol="0">
              <a:spAutoFit/>
            </a:bodyPr>
            <a:lstStyle/>
            <a:p>
              <a:r>
                <a:rPr lang="en-US" sz="1200" b="1" dirty="0">
                  <a:solidFill>
                    <a:schemeClr val="bg1"/>
                  </a:solidFill>
                  <a:latin typeface="Aptos Black" panose="020F0502020204030204" pitchFamily="34" charset="0"/>
                </a:rPr>
                <a:t>4</a:t>
              </a:r>
            </a:p>
          </p:txBody>
        </p:sp>
        <p:sp>
          <p:nvSpPr>
            <p:cNvPr id="20" name="TextBox 19">
              <a:extLst>
                <a:ext uri="{FF2B5EF4-FFF2-40B4-BE49-F238E27FC236}">
                  <a16:creationId xmlns:a16="http://schemas.microsoft.com/office/drawing/2014/main" id="{0FBBB648-76E6-A0D7-0343-A8A2E707131A}"/>
                </a:ext>
              </a:extLst>
            </p:cNvPr>
            <p:cNvSpPr txBox="1"/>
            <p:nvPr/>
          </p:nvSpPr>
          <p:spPr>
            <a:xfrm>
              <a:off x="3991618" y="4994264"/>
              <a:ext cx="274434" cy="276999"/>
            </a:xfrm>
            <a:prstGeom prst="rect">
              <a:avLst/>
            </a:prstGeom>
            <a:noFill/>
          </p:spPr>
          <p:txBody>
            <a:bodyPr wrap="none" rtlCol="0">
              <a:spAutoFit/>
            </a:bodyPr>
            <a:lstStyle/>
            <a:p>
              <a:r>
                <a:rPr lang="en-US" sz="1200" b="1" dirty="0">
                  <a:solidFill>
                    <a:schemeClr val="bg1"/>
                  </a:solidFill>
                  <a:latin typeface="Aptos Black" panose="020F0502020204030204" pitchFamily="34" charset="0"/>
                </a:rPr>
                <a:t>5</a:t>
              </a:r>
            </a:p>
          </p:txBody>
        </p:sp>
      </p:grpSp>
      <p:cxnSp>
        <p:nvCxnSpPr>
          <p:cNvPr id="25" name="Connector: Elbow 24">
            <a:extLst>
              <a:ext uri="{FF2B5EF4-FFF2-40B4-BE49-F238E27FC236}">
                <a16:creationId xmlns:a16="http://schemas.microsoft.com/office/drawing/2014/main" id="{8A7016A8-0FE7-EC81-2744-6FB0DDFF1243}"/>
              </a:ext>
            </a:extLst>
          </p:cNvPr>
          <p:cNvCxnSpPr>
            <a:stCxn id="13317" idx="2"/>
            <a:endCxn id="13319" idx="0"/>
          </p:cNvCxnSpPr>
          <p:nvPr/>
        </p:nvCxnSpPr>
        <p:spPr>
          <a:xfrm rot="5400000">
            <a:off x="3835703" y="882189"/>
            <a:ext cx="799336" cy="4813458"/>
          </a:xfrm>
          <a:prstGeom prst="bentConnector3">
            <a:avLst/>
          </a:prstGeom>
          <a:ln>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A475351B-FC03-CC17-B043-2D17A6C43441}"/>
              </a:ext>
            </a:extLst>
          </p:cNvPr>
          <p:cNvCxnSpPr>
            <a:stCxn id="13315" idx="3"/>
            <a:endCxn id="13317" idx="1"/>
          </p:cNvCxnSpPr>
          <p:nvPr/>
        </p:nvCxnSpPr>
        <p:spPr>
          <a:xfrm flipV="1">
            <a:off x="2743200" y="2062163"/>
            <a:ext cx="1485900" cy="98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A2EE5F77-8FC9-0813-87A6-4A65CEAD10CA}"/>
              </a:ext>
            </a:extLst>
          </p:cNvPr>
          <p:cNvCxnSpPr>
            <a:stCxn id="13319" idx="3"/>
            <a:endCxn id="18" idx="1"/>
          </p:cNvCxnSpPr>
          <p:nvPr/>
        </p:nvCxnSpPr>
        <p:spPr>
          <a:xfrm flipV="1">
            <a:off x="3474720" y="4854016"/>
            <a:ext cx="648625" cy="1367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4" name="Picture 3" descr="Map&#10;&#10;Description automatically generated">
            <a:extLst>
              <a:ext uri="{FF2B5EF4-FFF2-40B4-BE49-F238E27FC236}">
                <a16:creationId xmlns:a16="http://schemas.microsoft.com/office/drawing/2014/main" id="{051F02E1-36B3-D454-FEC0-C164323DB27A}"/>
              </a:ext>
            </a:extLst>
          </p:cNvPr>
          <p:cNvPicPr>
            <a:picLocks noChangeAspect="1"/>
          </p:cNvPicPr>
          <p:nvPr/>
        </p:nvPicPr>
        <p:blipFill rotWithShape="1">
          <a:blip r:embed="rId11"/>
          <a:srcRect l="3899" t="13936" r="9443" b="20400"/>
          <a:stretch/>
        </p:blipFill>
        <p:spPr>
          <a:xfrm>
            <a:off x="7258932" y="141492"/>
            <a:ext cx="1528762" cy="1499149"/>
          </a:xfrm>
          <a:prstGeom prst="rect">
            <a:avLst/>
          </a:prstGeom>
          <a:ln w="44450">
            <a:solidFill>
              <a:srgbClr val="0070C0"/>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019D7CF1-DB20-598D-9543-918F8AAA511F}"/>
              </a:ext>
            </a:extLst>
          </p:cNvPr>
          <p:cNvSpPr>
            <a:spLocks noGrp="1" noChangeArrowheads="1"/>
          </p:cNvSpPr>
          <p:nvPr>
            <p:ph type="title"/>
          </p:nvPr>
        </p:nvSpPr>
        <p:spPr/>
        <p:txBody>
          <a:bodyPr/>
          <a:lstStyle/>
          <a:p>
            <a:r>
              <a:rPr lang="en-US" altLang="en-US" dirty="0"/>
              <a:t>CBD and CBH estimates</a:t>
            </a:r>
          </a:p>
        </p:txBody>
      </p:sp>
      <p:pic>
        <p:nvPicPr>
          <p:cNvPr id="14339" name="Content Placeholder 2" descr="Map&#10;&#10;Description automatically generated">
            <a:extLst>
              <a:ext uri="{FF2B5EF4-FFF2-40B4-BE49-F238E27FC236}">
                <a16:creationId xmlns:a16="http://schemas.microsoft.com/office/drawing/2014/main" id="{F5B9616B-A952-0C82-C8B4-DBB34AFECE5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4254" t="11011" r="55331" b="3658"/>
          <a:stretch>
            <a:fillRect/>
          </a:stretch>
        </p:blipFill>
        <p:spPr>
          <a:xfrm>
            <a:off x="914400" y="1150173"/>
            <a:ext cx="3098230" cy="5053187"/>
          </a:xfrm>
          <a:ln w="57150">
            <a:solidFill>
              <a:srgbClr val="0070C0"/>
            </a:solidFill>
            <a:miter lim="800000"/>
            <a:headEnd/>
            <a:tailEnd/>
          </a:ln>
        </p:spPr>
      </p:pic>
      <p:pic>
        <p:nvPicPr>
          <p:cNvPr id="2" name="Content Placeholder 2" descr="Map">
            <a:extLst>
              <a:ext uri="{FF2B5EF4-FFF2-40B4-BE49-F238E27FC236}">
                <a16:creationId xmlns:a16="http://schemas.microsoft.com/office/drawing/2014/main" id="{5D031A05-BDD5-078A-E359-A18613E2A6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46" t="11513" r="55524" b="3600"/>
          <a:stretch/>
        </p:blipFill>
        <p:spPr bwMode="auto">
          <a:xfrm>
            <a:off x="4810085" y="1149159"/>
            <a:ext cx="3079259" cy="5046232"/>
          </a:xfrm>
          <a:prstGeom prst="rect">
            <a:avLst/>
          </a:prstGeom>
          <a:noFill/>
          <a:ln w="57150">
            <a:solidFill>
              <a:srgbClr val="0070C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D1487D8-A304-E90D-05A1-79FC6BCAD907}"/>
              </a:ext>
            </a:extLst>
          </p:cNvPr>
          <p:cNvSpPr>
            <a:spLocks noGrp="1"/>
          </p:cNvSpPr>
          <p:nvPr>
            <p:ph idx="1"/>
          </p:nvPr>
        </p:nvSpPr>
        <p:spPr>
          <a:xfrm>
            <a:off x="457200" y="1600200"/>
            <a:ext cx="8504238" cy="4525963"/>
          </a:xfrm>
        </p:spPr>
        <p:txBody>
          <a:bodyPr/>
          <a:lstStyle/>
          <a:p>
            <a:pPr>
              <a:defRPr/>
            </a:pPr>
            <a:r>
              <a:rPr lang="en-US" sz="2000" dirty="0"/>
              <a:t>GEDI 1b and 4a products</a:t>
            </a:r>
          </a:p>
          <a:p>
            <a:pPr>
              <a:defRPr/>
            </a:pPr>
            <a:r>
              <a:rPr lang="en-US" sz="2000" dirty="0"/>
              <a:t>Landsat, topographic layers</a:t>
            </a:r>
          </a:p>
          <a:p>
            <a:pPr>
              <a:defRPr/>
            </a:pPr>
            <a:r>
              <a:rPr lang="en-US" sz="2000" dirty="0"/>
              <a:t>Post-fire data only</a:t>
            </a:r>
          </a:p>
          <a:p>
            <a:pPr marL="457200" lvl="1" indent="0">
              <a:buFontTx/>
              <a:buNone/>
              <a:defRPr/>
            </a:pPr>
            <a:endParaRPr lang="en-US" sz="900" dirty="0"/>
          </a:p>
          <a:p>
            <a:pPr lvl="1">
              <a:defRPr/>
            </a:pPr>
            <a:endParaRPr lang="en-US" dirty="0"/>
          </a:p>
        </p:txBody>
      </p:sp>
      <p:sp>
        <p:nvSpPr>
          <p:cNvPr id="16387" name="Title 1">
            <a:extLst>
              <a:ext uri="{FF2B5EF4-FFF2-40B4-BE49-F238E27FC236}">
                <a16:creationId xmlns:a16="http://schemas.microsoft.com/office/drawing/2014/main" id="{C7C99F78-2735-1933-9A60-8C6A31174C1B}"/>
              </a:ext>
            </a:extLst>
          </p:cNvPr>
          <p:cNvSpPr>
            <a:spLocks noGrp="1" noChangeArrowheads="1"/>
          </p:cNvSpPr>
          <p:nvPr>
            <p:ph type="title"/>
          </p:nvPr>
        </p:nvSpPr>
        <p:spPr>
          <a:xfrm>
            <a:off x="482600" y="274638"/>
            <a:ext cx="8229600" cy="1143000"/>
          </a:xfrm>
        </p:spPr>
        <p:txBody>
          <a:bodyPr/>
          <a:lstStyle/>
          <a:p>
            <a:r>
              <a:rPr lang="en-US" altLang="en-US" dirty="0"/>
              <a:t>GEDI-derived CBD</a:t>
            </a:r>
          </a:p>
        </p:txBody>
      </p:sp>
      <p:pic>
        <p:nvPicPr>
          <p:cNvPr id="2" name="Picture 1">
            <a:extLst>
              <a:ext uri="{FF2B5EF4-FFF2-40B4-BE49-F238E27FC236}">
                <a16:creationId xmlns:a16="http://schemas.microsoft.com/office/drawing/2014/main" id="{966CA970-EFC8-D611-43F8-F47D9D7748E1}"/>
              </a:ext>
            </a:extLst>
          </p:cNvPr>
          <p:cNvPicPr>
            <a:picLocks noChangeAspect="1"/>
          </p:cNvPicPr>
          <p:nvPr/>
        </p:nvPicPr>
        <p:blipFill>
          <a:blip r:embed="rId3"/>
          <a:stretch>
            <a:fillRect/>
          </a:stretch>
        </p:blipFill>
        <p:spPr>
          <a:xfrm>
            <a:off x="3382504" y="3063240"/>
            <a:ext cx="1478386" cy="2397450"/>
          </a:xfrm>
          <a:prstGeom prst="rect">
            <a:avLst/>
          </a:prstGeom>
          <a:ln w="60325">
            <a:solidFill>
              <a:schemeClr val="accent4"/>
            </a:solidFill>
          </a:ln>
        </p:spPr>
      </p:pic>
      <p:pic>
        <p:nvPicPr>
          <p:cNvPr id="4" name="Picture 3" descr="Map&#10;&#10;Description automatically generated">
            <a:extLst>
              <a:ext uri="{FF2B5EF4-FFF2-40B4-BE49-F238E27FC236}">
                <a16:creationId xmlns:a16="http://schemas.microsoft.com/office/drawing/2014/main" id="{ECD4216D-48C1-57C1-53DD-B35B1AB3C5EF}"/>
              </a:ext>
            </a:extLst>
          </p:cNvPr>
          <p:cNvPicPr>
            <a:picLocks noChangeAspect="1"/>
          </p:cNvPicPr>
          <p:nvPr/>
        </p:nvPicPr>
        <p:blipFill rotWithShape="1">
          <a:blip r:embed="rId4"/>
          <a:srcRect l="4667" t="10000" r="56182" b="4004"/>
          <a:stretch/>
        </p:blipFill>
        <p:spPr>
          <a:xfrm>
            <a:off x="5120640" y="274638"/>
            <a:ext cx="3474720" cy="5897562"/>
          </a:xfrm>
          <a:prstGeom prst="rect">
            <a:avLst/>
          </a:prstGeom>
          <a:ln w="57150">
            <a:solidFill>
              <a:schemeClr val="accent4"/>
            </a:solidFill>
          </a:ln>
        </p:spPr>
      </p:pic>
      <p:pic>
        <p:nvPicPr>
          <p:cNvPr id="6" name="Picture 5" descr="Chart, line chart&#10;&#10;Description automatically generated">
            <a:extLst>
              <a:ext uri="{FF2B5EF4-FFF2-40B4-BE49-F238E27FC236}">
                <a16:creationId xmlns:a16="http://schemas.microsoft.com/office/drawing/2014/main" id="{FD38A20F-8F14-696C-6B3A-4DF03AF428F5}"/>
              </a:ext>
            </a:extLst>
          </p:cNvPr>
          <p:cNvPicPr>
            <a:picLocks noChangeAspect="1"/>
          </p:cNvPicPr>
          <p:nvPr/>
        </p:nvPicPr>
        <p:blipFill rotWithShape="1">
          <a:blip r:embed="rId5"/>
          <a:srcRect t="11742" r="5264" b="3718"/>
          <a:stretch/>
        </p:blipFill>
        <p:spPr>
          <a:xfrm>
            <a:off x="1649883" y="3743805"/>
            <a:ext cx="1543050" cy="1371600"/>
          </a:xfrm>
          <a:prstGeom prst="rect">
            <a:avLst/>
          </a:prstGeom>
        </p:spPr>
      </p:pic>
      <p:pic>
        <p:nvPicPr>
          <p:cNvPr id="7" name="Picture 6" descr="Chart, line chart&#10;&#10;Description automatically generated">
            <a:extLst>
              <a:ext uri="{FF2B5EF4-FFF2-40B4-BE49-F238E27FC236}">
                <a16:creationId xmlns:a16="http://schemas.microsoft.com/office/drawing/2014/main" id="{CEEBBCDE-AF36-87B9-92AE-16CB56E82E88}"/>
              </a:ext>
            </a:extLst>
          </p:cNvPr>
          <p:cNvPicPr>
            <a:picLocks noChangeAspect="1"/>
          </p:cNvPicPr>
          <p:nvPr/>
        </p:nvPicPr>
        <p:blipFill rotWithShape="1">
          <a:blip r:embed="rId6"/>
          <a:srcRect t="11937" r="5264" b="3522"/>
          <a:stretch/>
        </p:blipFill>
        <p:spPr>
          <a:xfrm>
            <a:off x="119964" y="2712720"/>
            <a:ext cx="1543050" cy="1371600"/>
          </a:xfrm>
          <a:prstGeom prst="rect">
            <a:avLst/>
          </a:prstGeom>
        </p:spPr>
      </p:pic>
      <p:pic>
        <p:nvPicPr>
          <p:cNvPr id="8" name="Picture 7" descr="Chart, line chart&#10;&#10;Description automatically generated">
            <a:extLst>
              <a:ext uri="{FF2B5EF4-FFF2-40B4-BE49-F238E27FC236}">
                <a16:creationId xmlns:a16="http://schemas.microsoft.com/office/drawing/2014/main" id="{34C44EB6-2C3E-93EF-EFB9-28EBE649FAE1}"/>
              </a:ext>
            </a:extLst>
          </p:cNvPr>
          <p:cNvPicPr>
            <a:picLocks noChangeAspect="1"/>
          </p:cNvPicPr>
          <p:nvPr/>
        </p:nvPicPr>
        <p:blipFill rotWithShape="1">
          <a:blip r:embed="rId7"/>
          <a:srcRect t="12329" r="4386" b="3131"/>
          <a:stretch/>
        </p:blipFill>
        <p:spPr>
          <a:xfrm>
            <a:off x="119965" y="4774890"/>
            <a:ext cx="1557338" cy="1371600"/>
          </a:xfrm>
          <a:prstGeom prst="rect">
            <a:avLst/>
          </a:prstGeom>
        </p:spPr>
      </p:pic>
      <p:cxnSp>
        <p:nvCxnSpPr>
          <p:cNvPr id="13" name="Connector: Curved 12">
            <a:extLst>
              <a:ext uri="{FF2B5EF4-FFF2-40B4-BE49-F238E27FC236}">
                <a16:creationId xmlns:a16="http://schemas.microsoft.com/office/drawing/2014/main" id="{405A855F-C6BE-B657-6E40-33D59A86EC20}"/>
              </a:ext>
            </a:extLst>
          </p:cNvPr>
          <p:cNvCxnSpPr>
            <a:stCxn id="7" idx="3"/>
            <a:endCxn id="6" idx="0"/>
          </p:cNvCxnSpPr>
          <p:nvPr/>
        </p:nvCxnSpPr>
        <p:spPr>
          <a:xfrm>
            <a:off x="1663014" y="3398520"/>
            <a:ext cx="758394" cy="345285"/>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Connector: Curved 14">
            <a:extLst>
              <a:ext uri="{FF2B5EF4-FFF2-40B4-BE49-F238E27FC236}">
                <a16:creationId xmlns:a16="http://schemas.microsoft.com/office/drawing/2014/main" id="{15A7FE8D-3896-10D8-6068-6A0496A5D50D}"/>
              </a:ext>
            </a:extLst>
          </p:cNvPr>
          <p:cNvCxnSpPr>
            <a:stCxn id="6" idx="2"/>
          </p:cNvCxnSpPr>
          <p:nvPr/>
        </p:nvCxnSpPr>
        <p:spPr>
          <a:xfrm rot="5400000">
            <a:off x="1811149" y="4850430"/>
            <a:ext cx="345285" cy="875234"/>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dk1"/>
        </a:lnRef>
        <a:fillRef idx="0">
          <a:schemeClr val="dk1"/>
        </a:fillRef>
        <a:effectRef idx="1">
          <a:schemeClr val="dk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B63DA1314E444AA0387CE03EE02490" ma:contentTypeVersion="13" ma:contentTypeDescription="Create a new document." ma:contentTypeScope="" ma:versionID="69fc5e411951fc1138c989f3096482d3">
  <xsd:schema xmlns:xsd="http://www.w3.org/2001/XMLSchema" xmlns:xs="http://www.w3.org/2001/XMLSchema" xmlns:p="http://schemas.microsoft.com/office/2006/metadata/properties" xmlns:ns2="6845ddce-c9d0-44d3-9c0f-a6ef167e81d3" xmlns:ns3="0434058b-cafe-4d14-b482-ffa664e9fe3b" targetNamespace="http://schemas.microsoft.com/office/2006/metadata/properties" ma:root="true" ma:fieldsID="157068e953900db755197b1f049d1465" ns2:_="" ns3:_="">
    <xsd:import namespace="6845ddce-c9d0-44d3-9c0f-a6ef167e81d3"/>
    <xsd:import namespace="0434058b-cafe-4d14-b482-ffa664e9fe3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45ddce-c9d0-44d3-9c0f-a6ef167e81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434058b-cafe-4d14-b482-ffa664e9fe3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d128b07-1451-40c1-8655-dc8a38358b09}" ma:internalName="TaxCatchAll" ma:showField="CatchAllData" ma:web="0434058b-cafe-4d14-b482-ffa664e9fe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434058b-cafe-4d14-b482-ffa664e9fe3b" xsi:nil="true"/>
    <lcf76f155ced4ddcb4097134ff3c332f xmlns="6845ddce-c9d0-44d3-9c0f-a6ef167e81d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88EEDF-3AAB-49A9-B89C-E30FED3C30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45ddce-c9d0-44d3-9c0f-a6ef167e81d3"/>
    <ds:schemaRef ds:uri="0434058b-cafe-4d14-b482-ffa664e9fe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1BC3BA-320F-4865-A2FF-46CE8AF09E98}">
  <ds:schemaRefs>
    <ds:schemaRef ds:uri="http://schemas.microsoft.com/office/2006/metadata/properties"/>
    <ds:schemaRef ds:uri="http://schemas.microsoft.com/office/infopath/2007/PartnerControls"/>
    <ds:schemaRef ds:uri="0434058b-cafe-4d14-b482-ffa664e9fe3b"/>
    <ds:schemaRef ds:uri="6845ddce-c9d0-44d3-9c0f-a6ef167e81d3"/>
  </ds:schemaRefs>
</ds:datastoreItem>
</file>

<file path=customXml/itemProps3.xml><?xml version="1.0" encoding="utf-8"?>
<ds:datastoreItem xmlns:ds="http://schemas.openxmlformats.org/officeDocument/2006/customXml" ds:itemID="{BEC54BC2-0E2F-429C-A043-3F17CD3A3E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23932</TotalTime>
  <Words>1169</Words>
  <Application>Microsoft Office PowerPoint</Application>
  <PresentationFormat>On-screen Show (4:3)</PresentationFormat>
  <Paragraphs>87</Paragraphs>
  <Slides>12</Slides>
  <Notes>11</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Default Design</vt:lpstr>
      <vt:lpstr>Leveraging Cross-Scale Lidar: Scaling Vegetation Structure Metrics Between Terrestrial Lidar and GEDI Observations for Wildfire Applications</vt:lpstr>
      <vt:lpstr>What we have</vt:lpstr>
      <vt:lpstr>What we need</vt:lpstr>
      <vt:lpstr>Why we need it</vt:lpstr>
      <vt:lpstr>Canopy fuels estimation</vt:lpstr>
      <vt:lpstr>Lidar-based approaches</vt:lpstr>
      <vt:lpstr>Data flow</vt:lpstr>
      <vt:lpstr>CBD and CBH estimates</vt:lpstr>
      <vt:lpstr>GEDI-derived CBD</vt:lpstr>
      <vt:lpstr>Tree lists from GEDI?</vt:lpstr>
      <vt:lpstr>Tree lists from GEDI?</vt:lpstr>
      <vt:lpstr>Thank you</vt:lpstr>
    </vt:vector>
  </TitlesOfParts>
  <Company>USGS/EROS Data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of Land Imaging  Governance Model</dc:title>
  <dc:creator>Tom Holm</dc:creator>
  <cp:lastModifiedBy>Peterson, Birgit</cp:lastModifiedBy>
  <cp:revision>775</cp:revision>
  <cp:lastPrinted>2017-01-09T17:49:28Z</cp:lastPrinted>
  <dcterms:created xsi:type="dcterms:W3CDTF">2006-08-30T17:50:36Z</dcterms:created>
  <dcterms:modified xsi:type="dcterms:W3CDTF">2024-12-12T15:18:14Z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0x010100ABB63DA1314E444AA0387CE03EE02490</vt:lpwstr>
  </property>
  <property fmtid="{D5CDD505-2E9C-101B-9397-08002B2CF9AE}" pid="3" name="MediaServiceImageTags">
    <vt:lpwstr/>
  </property>
</Properties>
</file>