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0" r:id="rId2"/>
  </p:sldMasterIdLst>
  <p:notesMasterIdLst>
    <p:notesMasterId r:id="rId24"/>
  </p:notesMasterIdLst>
  <p:sldIdLst>
    <p:sldId id="258" r:id="rId3"/>
    <p:sldId id="267" r:id="rId4"/>
    <p:sldId id="273" r:id="rId5"/>
    <p:sldId id="274" r:id="rId6"/>
    <p:sldId id="275" r:id="rId7"/>
    <p:sldId id="268" r:id="rId8"/>
    <p:sldId id="272" r:id="rId9"/>
    <p:sldId id="271" r:id="rId10"/>
    <p:sldId id="270" r:id="rId11"/>
    <p:sldId id="276" r:id="rId12"/>
    <p:sldId id="277" r:id="rId13"/>
    <p:sldId id="281" r:id="rId14"/>
    <p:sldId id="284" r:id="rId15"/>
    <p:sldId id="269" r:id="rId16"/>
    <p:sldId id="266" r:id="rId17"/>
    <p:sldId id="289" r:id="rId18"/>
    <p:sldId id="279" r:id="rId19"/>
    <p:sldId id="285" r:id="rId20"/>
    <p:sldId id="287" r:id="rId21"/>
    <p:sldId id="286" r:id="rId22"/>
    <p:sldId id="288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96" userDrawn="1">
          <p15:clr>
            <a:srgbClr val="A4A3A4"/>
          </p15:clr>
        </p15:guide>
        <p15:guide id="4" pos="56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E2199A-2769-4C4F-B408-86984DD5D094}" v="122" dt="2025-11-21T18:07:00.6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76998" autoAdjust="0"/>
  </p:normalViewPr>
  <p:slideViewPr>
    <p:cSldViewPr snapToGrid="0" snapToObjects="1">
      <p:cViewPr>
        <p:scale>
          <a:sx n="125" d="100"/>
          <a:sy n="125" d="100"/>
        </p:scale>
        <p:origin x="486" y="174"/>
      </p:cViewPr>
      <p:guideLst>
        <p:guide orient="horz" pos="1620"/>
        <p:guide pos="2880"/>
        <p:guide pos="96"/>
        <p:guide pos="56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cotte, Joshua J" userId="0919325d-80e2-4779-b739-457416c84f07" providerId="ADAL" clId="{5EE2199A-2769-4C4F-B408-86984DD5D094}"/>
    <pc:docChg chg="undo custSel addSld delSld modSld sldOrd">
      <pc:chgData name="Picotte, Joshua J" userId="0919325d-80e2-4779-b739-457416c84f07" providerId="ADAL" clId="{5EE2199A-2769-4C4F-B408-86984DD5D094}" dt="2025-11-17T20:20:36.170" v="1608" actId="478"/>
      <pc:docMkLst>
        <pc:docMk/>
      </pc:docMkLst>
      <pc:sldChg chg="modSp mod">
        <pc:chgData name="Picotte, Joshua J" userId="0919325d-80e2-4779-b739-457416c84f07" providerId="ADAL" clId="{5EE2199A-2769-4C4F-B408-86984DD5D094}" dt="2025-11-15T15:53:14.327" v="64"/>
        <pc:sldMkLst>
          <pc:docMk/>
          <pc:sldMk cId="0" sldId="258"/>
        </pc:sldMkLst>
        <pc:spChg chg="mod">
          <ac:chgData name="Picotte, Joshua J" userId="0919325d-80e2-4779-b739-457416c84f07" providerId="ADAL" clId="{5EE2199A-2769-4C4F-B408-86984DD5D094}" dt="2025-11-15T15:53:14.327" v="64"/>
          <ac:spMkLst>
            <pc:docMk/>
            <pc:sldMk cId="0" sldId="258"/>
            <ac:spMk id="2" creationId="{00000000-0000-0000-0000-000000000000}"/>
          </ac:spMkLst>
        </pc:spChg>
      </pc:sldChg>
      <pc:sldChg chg="del">
        <pc:chgData name="Picotte, Joshua J" userId="0919325d-80e2-4779-b739-457416c84f07" providerId="ADAL" clId="{5EE2199A-2769-4C4F-B408-86984DD5D094}" dt="2025-11-14T21:24:07.197" v="0" actId="2696"/>
        <pc:sldMkLst>
          <pc:docMk/>
          <pc:sldMk cId="3149831909" sldId="261"/>
        </pc:sldMkLst>
      </pc:sldChg>
      <pc:sldChg chg="del">
        <pc:chgData name="Picotte, Joshua J" userId="0919325d-80e2-4779-b739-457416c84f07" providerId="ADAL" clId="{5EE2199A-2769-4C4F-B408-86984DD5D094}" dt="2025-11-14T21:24:07.197" v="0" actId="2696"/>
        <pc:sldMkLst>
          <pc:docMk/>
          <pc:sldMk cId="1690455245" sldId="262"/>
        </pc:sldMkLst>
      </pc:sldChg>
      <pc:sldChg chg="del">
        <pc:chgData name="Picotte, Joshua J" userId="0919325d-80e2-4779-b739-457416c84f07" providerId="ADAL" clId="{5EE2199A-2769-4C4F-B408-86984DD5D094}" dt="2025-11-14T21:24:07.197" v="0" actId="2696"/>
        <pc:sldMkLst>
          <pc:docMk/>
          <pc:sldMk cId="934641006" sldId="263"/>
        </pc:sldMkLst>
      </pc:sldChg>
      <pc:sldChg chg="del">
        <pc:chgData name="Picotte, Joshua J" userId="0919325d-80e2-4779-b739-457416c84f07" providerId="ADAL" clId="{5EE2199A-2769-4C4F-B408-86984DD5D094}" dt="2025-11-14T21:24:07.197" v="0" actId="2696"/>
        <pc:sldMkLst>
          <pc:docMk/>
          <pc:sldMk cId="2312692957" sldId="264"/>
        </pc:sldMkLst>
      </pc:sldChg>
      <pc:sldChg chg="del">
        <pc:chgData name="Picotte, Joshua J" userId="0919325d-80e2-4779-b739-457416c84f07" providerId="ADAL" clId="{5EE2199A-2769-4C4F-B408-86984DD5D094}" dt="2025-11-14T21:24:07.197" v="0" actId="2696"/>
        <pc:sldMkLst>
          <pc:docMk/>
          <pc:sldMk cId="3161829325" sldId="265"/>
        </pc:sldMkLst>
      </pc:sldChg>
      <pc:sldChg chg="modSp mod">
        <pc:chgData name="Picotte, Joshua J" userId="0919325d-80e2-4779-b739-457416c84f07" providerId="ADAL" clId="{5EE2199A-2769-4C4F-B408-86984DD5D094}" dt="2025-11-15T15:53:27.086" v="72" actId="20577"/>
        <pc:sldMkLst>
          <pc:docMk/>
          <pc:sldMk cId="3935250014" sldId="266"/>
        </pc:sldMkLst>
        <pc:spChg chg="mod">
          <ac:chgData name="Picotte, Joshua J" userId="0919325d-80e2-4779-b739-457416c84f07" providerId="ADAL" clId="{5EE2199A-2769-4C4F-B408-86984DD5D094}" dt="2025-11-15T15:53:27.086" v="72" actId="20577"/>
          <ac:spMkLst>
            <pc:docMk/>
            <pc:sldMk cId="3935250014" sldId="266"/>
            <ac:spMk id="2" creationId="{842CB73D-AC90-9DE7-D041-0C42A5789352}"/>
          </ac:spMkLst>
        </pc:spChg>
      </pc:sldChg>
      <pc:sldChg chg="addSp delSp modSp new mod chgLayout">
        <pc:chgData name="Picotte, Joshua J" userId="0919325d-80e2-4779-b739-457416c84f07" providerId="ADAL" clId="{5EE2199A-2769-4C4F-B408-86984DD5D094}" dt="2025-11-17T20:20:36.170" v="1608" actId="478"/>
        <pc:sldMkLst>
          <pc:docMk/>
          <pc:sldMk cId="96565295" sldId="267"/>
        </pc:sldMkLst>
        <pc:spChg chg="add mod ord">
          <ac:chgData name="Picotte, Joshua J" userId="0919325d-80e2-4779-b739-457416c84f07" providerId="ADAL" clId="{5EE2199A-2769-4C4F-B408-86984DD5D094}" dt="2025-11-15T18:09:26.161" v="1594" actId="20577"/>
          <ac:spMkLst>
            <pc:docMk/>
            <pc:sldMk cId="96565295" sldId="267"/>
            <ac:spMk id="5" creationId="{3206F346-CCF4-E62A-7647-F5B76BCDBC7B}"/>
          </ac:spMkLst>
        </pc:spChg>
        <pc:spChg chg="add mod ord">
          <ac:chgData name="Picotte, Joshua J" userId="0919325d-80e2-4779-b739-457416c84f07" providerId="ADAL" clId="{5EE2199A-2769-4C4F-B408-86984DD5D094}" dt="2025-11-15T18:07:38.720" v="1521" actId="20577"/>
          <ac:spMkLst>
            <pc:docMk/>
            <pc:sldMk cId="96565295" sldId="267"/>
            <ac:spMk id="6" creationId="{AA645A91-4F61-269E-F1FB-6122684F137D}"/>
          </ac:spMkLst>
        </pc:spChg>
        <pc:spChg chg="add mod ord">
          <ac:chgData name="Picotte, Joshua J" userId="0919325d-80e2-4779-b739-457416c84f07" providerId="ADAL" clId="{5EE2199A-2769-4C4F-B408-86984DD5D094}" dt="2025-11-15T18:07:09.313" v="1498" actId="700"/>
          <ac:spMkLst>
            <pc:docMk/>
            <pc:sldMk cId="96565295" sldId="267"/>
            <ac:spMk id="7" creationId="{ECD4673F-8E0B-F1FB-0651-8A5850FC2091}"/>
          </ac:spMkLst>
        </pc:spChg>
      </pc:sldChg>
      <pc:sldChg chg="del">
        <pc:chgData name="Picotte, Joshua J" userId="0919325d-80e2-4779-b739-457416c84f07" providerId="ADAL" clId="{5EE2199A-2769-4C4F-B408-86984DD5D094}" dt="2025-11-14T21:24:07.197" v="0" actId="2696"/>
        <pc:sldMkLst>
          <pc:docMk/>
          <pc:sldMk cId="2285487614" sldId="267"/>
        </pc:sldMkLst>
      </pc:sldChg>
      <pc:sldChg chg="del">
        <pc:chgData name="Picotte, Joshua J" userId="0919325d-80e2-4779-b739-457416c84f07" providerId="ADAL" clId="{5EE2199A-2769-4C4F-B408-86984DD5D094}" dt="2025-11-14T21:24:07.197" v="0" actId="2696"/>
        <pc:sldMkLst>
          <pc:docMk/>
          <pc:sldMk cId="1767154160" sldId="268"/>
        </pc:sldMkLst>
      </pc:sldChg>
      <pc:sldChg chg="addSp delSp modSp add mod ord">
        <pc:chgData name="Picotte, Joshua J" userId="0919325d-80e2-4779-b739-457416c84f07" providerId="ADAL" clId="{5EE2199A-2769-4C4F-B408-86984DD5D094}" dt="2025-11-15T18:04:48.201" v="1478" actId="207"/>
        <pc:sldMkLst>
          <pc:docMk/>
          <pc:sldMk cId="3612700421" sldId="268"/>
        </pc:sldMkLst>
        <pc:spChg chg="mod">
          <ac:chgData name="Picotte, Joshua J" userId="0919325d-80e2-4779-b739-457416c84f07" providerId="ADAL" clId="{5EE2199A-2769-4C4F-B408-86984DD5D094}" dt="2025-11-15T16:29:47.223" v="257" actId="20577"/>
          <ac:spMkLst>
            <pc:docMk/>
            <pc:sldMk cId="3612700421" sldId="268"/>
            <ac:spMk id="3" creationId="{D1F178AE-03D6-72AE-E117-CFC3DFEF4634}"/>
          </ac:spMkLst>
        </pc:spChg>
        <pc:spChg chg="add mod">
          <ac:chgData name="Picotte, Joshua J" userId="0919325d-80e2-4779-b739-457416c84f07" providerId="ADAL" clId="{5EE2199A-2769-4C4F-B408-86984DD5D094}" dt="2025-11-15T18:04:48.201" v="1478" actId="207"/>
          <ac:spMkLst>
            <pc:docMk/>
            <pc:sldMk cId="3612700421" sldId="268"/>
            <ac:spMk id="8" creationId="{CE32444E-DA3D-7A8B-1D85-744F13A5F483}"/>
          </ac:spMkLst>
        </pc:spChg>
        <pc:picChg chg="add mod">
          <ac:chgData name="Picotte, Joshua J" userId="0919325d-80e2-4779-b739-457416c84f07" providerId="ADAL" clId="{5EE2199A-2769-4C4F-B408-86984DD5D094}" dt="2025-11-15T16:27:12.742" v="132" actId="1036"/>
          <ac:picMkLst>
            <pc:docMk/>
            <pc:sldMk cId="3612700421" sldId="268"/>
            <ac:picMk id="7" creationId="{85D5BAFE-8386-7652-4C14-C015A93EDAB8}"/>
          </ac:picMkLst>
        </pc:picChg>
      </pc:sldChg>
      <pc:sldChg chg="modSp add mod">
        <pc:chgData name="Picotte, Joshua J" userId="0919325d-80e2-4779-b739-457416c84f07" providerId="ADAL" clId="{5EE2199A-2769-4C4F-B408-86984DD5D094}" dt="2025-11-15T17:59:14.929" v="1352" actId="20577"/>
        <pc:sldMkLst>
          <pc:docMk/>
          <pc:sldMk cId="649928450" sldId="269"/>
        </pc:sldMkLst>
        <pc:spChg chg="mod">
          <ac:chgData name="Picotte, Joshua J" userId="0919325d-80e2-4779-b739-457416c84f07" providerId="ADAL" clId="{5EE2199A-2769-4C4F-B408-86984DD5D094}" dt="2025-11-15T17:59:14.929" v="1352" actId="20577"/>
          <ac:spMkLst>
            <pc:docMk/>
            <pc:sldMk cId="649928450" sldId="269"/>
            <ac:spMk id="3" creationId="{4BB7D717-C5C2-3B6B-8DA6-616E6F3C2BBF}"/>
          </ac:spMkLst>
        </pc:spChg>
      </pc:sldChg>
      <pc:sldChg chg="del">
        <pc:chgData name="Picotte, Joshua J" userId="0919325d-80e2-4779-b739-457416c84f07" providerId="ADAL" clId="{5EE2199A-2769-4C4F-B408-86984DD5D094}" dt="2025-11-14T21:24:07.197" v="0" actId="2696"/>
        <pc:sldMkLst>
          <pc:docMk/>
          <pc:sldMk cId="1925371257" sldId="269"/>
        </pc:sldMkLst>
      </pc:sldChg>
      <pc:sldChg chg="addSp delSp modSp add mod">
        <pc:chgData name="Picotte, Joshua J" userId="0919325d-80e2-4779-b739-457416c84f07" providerId="ADAL" clId="{5EE2199A-2769-4C4F-B408-86984DD5D094}" dt="2025-11-15T16:35:43.112" v="386" actId="20577"/>
        <pc:sldMkLst>
          <pc:docMk/>
          <pc:sldMk cId="1278372382" sldId="270"/>
        </pc:sldMkLst>
        <pc:spChg chg="mod">
          <ac:chgData name="Picotte, Joshua J" userId="0919325d-80e2-4779-b739-457416c84f07" providerId="ADAL" clId="{5EE2199A-2769-4C4F-B408-86984DD5D094}" dt="2025-11-15T16:35:43.112" v="386" actId="20577"/>
          <ac:spMkLst>
            <pc:docMk/>
            <pc:sldMk cId="1278372382" sldId="270"/>
            <ac:spMk id="3" creationId="{E30ABE7B-EA36-083A-8CD7-020DFB05332C}"/>
          </ac:spMkLst>
        </pc:spChg>
        <pc:picChg chg="add mod">
          <ac:chgData name="Picotte, Joshua J" userId="0919325d-80e2-4779-b739-457416c84f07" providerId="ADAL" clId="{5EE2199A-2769-4C4F-B408-86984DD5D094}" dt="2025-11-15T16:34:25.832" v="326" actId="1036"/>
          <ac:picMkLst>
            <pc:docMk/>
            <pc:sldMk cId="1278372382" sldId="270"/>
            <ac:picMk id="7" creationId="{6EABD05B-E869-64B5-E996-2B4374B5C544}"/>
          </ac:picMkLst>
        </pc:picChg>
      </pc:sldChg>
      <pc:sldChg chg="del">
        <pc:chgData name="Picotte, Joshua J" userId="0919325d-80e2-4779-b739-457416c84f07" providerId="ADAL" clId="{5EE2199A-2769-4C4F-B408-86984DD5D094}" dt="2025-11-14T21:24:07.197" v="0" actId="2696"/>
        <pc:sldMkLst>
          <pc:docMk/>
          <pc:sldMk cId="1366494680" sldId="270"/>
        </pc:sldMkLst>
      </pc:sldChg>
      <pc:sldChg chg="del">
        <pc:chgData name="Picotte, Joshua J" userId="0919325d-80e2-4779-b739-457416c84f07" providerId="ADAL" clId="{5EE2199A-2769-4C4F-B408-86984DD5D094}" dt="2025-11-14T21:24:07.197" v="0" actId="2696"/>
        <pc:sldMkLst>
          <pc:docMk/>
          <pc:sldMk cId="2058958980" sldId="271"/>
        </pc:sldMkLst>
      </pc:sldChg>
      <pc:sldChg chg="addSp delSp modSp add mod">
        <pc:chgData name="Picotte, Joshua J" userId="0919325d-80e2-4779-b739-457416c84f07" providerId="ADAL" clId="{5EE2199A-2769-4C4F-B408-86984DD5D094}" dt="2025-11-15T18:05:02.235" v="1480" actId="207"/>
        <pc:sldMkLst>
          <pc:docMk/>
          <pc:sldMk cId="2973128121" sldId="271"/>
        </pc:sldMkLst>
        <pc:spChg chg="mod">
          <ac:chgData name="Picotte, Joshua J" userId="0919325d-80e2-4779-b739-457416c84f07" providerId="ADAL" clId="{5EE2199A-2769-4C4F-B408-86984DD5D094}" dt="2025-11-15T16:56:19.708" v="837" actId="20577"/>
          <ac:spMkLst>
            <pc:docMk/>
            <pc:sldMk cId="2973128121" sldId="271"/>
            <ac:spMk id="3" creationId="{99DD44E7-CC42-25D6-61A7-80EFF3007200}"/>
          </ac:spMkLst>
        </pc:spChg>
        <pc:spChg chg="mod">
          <ac:chgData name="Picotte, Joshua J" userId="0919325d-80e2-4779-b739-457416c84f07" providerId="ADAL" clId="{5EE2199A-2769-4C4F-B408-86984DD5D094}" dt="2025-11-15T16:56:25.308" v="845" actId="20577"/>
          <ac:spMkLst>
            <pc:docMk/>
            <pc:sldMk cId="2973128121" sldId="271"/>
            <ac:spMk id="4" creationId="{4DEC5B31-3969-6363-2534-E76CC026D866}"/>
          </ac:spMkLst>
        </pc:spChg>
        <pc:spChg chg="add mod">
          <ac:chgData name="Picotte, Joshua J" userId="0919325d-80e2-4779-b739-457416c84f07" providerId="ADAL" clId="{5EE2199A-2769-4C4F-B408-86984DD5D094}" dt="2025-11-15T17:07:33.128" v="931" actId="1035"/>
          <ac:spMkLst>
            <pc:docMk/>
            <pc:sldMk cId="2973128121" sldId="271"/>
            <ac:spMk id="5" creationId="{679DC4E9-8304-E230-60C4-2C7A0ADEDA5D}"/>
          </ac:spMkLst>
        </pc:spChg>
        <pc:spChg chg="add mod">
          <ac:chgData name="Picotte, Joshua J" userId="0919325d-80e2-4779-b739-457416c84f07" providerId="ADAL" clId="{5EE2199A-2769-4C4F-B408-86984DD5D094}" dt="2025-11-15T18:05:02.235" v="1480" actId="207"/>
          <ac:spMkLst>
            <pc:docMk/>
            <pc:sldMk cId="2973128121" sldId="271"/>
            <ac:spMk id="6" creationId="{F48D6BC6-5423-741E-48CF-5998AAA7586A}"/>
          </ac:spMkLst>
        </pc:spChg>
        <pc:picChg chg="add mod">
          <ac:chgData name="Picotte, Joshua J" userId="0919325d-80e2-4779-b739-457416c84f07" providerId="ADAL" clId="{5EE2199A-2769-4C4F-B408-86984DD5D094}" dt="2025-11-15T17:07:40.837" v="932" actId="12789"/>
          <ac:picMkLst>
            <pc:docMk/>
            <pc:sldMk cId="2973128121" sldId="271"/>
            <ac:picMk id="2" creationId="{A24E85E4-1D0F-15A3-F42C-05BE6D849B09}"/>
          </ac:picMkLst>
        </pc:picChg>
      </pc:sldChg>
      <pc:sldChg chg="del">
        <pc:chgData name="Picotte, Joshua J" userId="0919325d-80e2-4779-b739-457416c84f07" providerId="ADAL" clId="{5EE2199A-2769-4C4F-B408-86984DD5D094}" dt="2025-11-14T21:24:07.197" v="0" actId="2696"/>
        <pc:sldMkLst>
          <pc:docMk/>
          <pc:sldMk cId="830431080" sldId="272"/>
        </pc:sldMkLst>
      </pc:sldChg>
      <pc:sldChg chg="addSp delSp modSp add mod modNotesTx">
        <pc:chgData name="Picotte, Joshua J" userId="0919325d-80e2-4779-b739-457416c84f07" providerId="ADAL" clId="{5EE2199A-2769-4C4F-B408-86984DD5D094}" dt="2025-11-15T18:04:57.203" v="1479" actId="207"/>
        <pc:sldMkLst>
          <pc:docMk/>
          <pc:sldMk cId="2918586696" sldId="272"/>
        </pc:sldMkLst>
        <pc:spChg chg="mod">
          <ac:chgData name="Picotte, Joshua J" userId="0919325d-80e2-4779-b739-457416c84f07" providerId="ADAL" clId="{5EE2199A-2769-4C4F-B408-86984DD5D094}" dt="2025-11-15T16:47:38.809" v="528" actId="20577"/>
          <ac:spMkLst>
            <pc:docMk/>
            <pc:sldMk cId="2918586696" sldId="272"/>
            <ac:spMk id="3" creationId="{8BFA09F0-BB16-C313-55F4-C51A95CA5126}"/>
          </ac:spMkLst>
        </pc:spChg>
        <pc:spChg chg="mod">
          <ac:chgData name="Picotte, Joshua J" userId="0919325d-80e2-4779-b739-457416c84f07" providerId="ADAL" clId="{5EE2199A-2769-4C4F-B408-86984DD5D094}" dt="2025-11-15T16:47:53.208" v="535" actId="20577"/>
          <ac:spMkLst>
            <pc:docMk/>
            <pc:sldMk cId="2918586696" sldId="272"/>
            <ac:spMk id="4" creationId="{42FF84D3-D05E-0B96-B284-3710482AE13D}"/>
          </ac:spMkLst>
        </pc:spChg>
        <pc:spChg chg="add mod">
          <ac:chgData name="Picotte, Joshua J" userId="0919325d-80e2-4779-b739-457416c84f07" providerId="ADAL" clId="{5EE2199A-2769-4C4F-B408-86984DD5D094}" dt="2025-11-15T18:04:57.203" v="1479" actId="207"/>
          <ac:spMkLst>
            <pc:docMk/>
            <pc:sldMk cId="2918586696" sldId="272"/>
            <ac:spMk id="5" creationId="{8B33B878-CB41-9452-7009-957E3A8E1B13}"/>
          </ac:spMkLst>
        </pc:spChg>
        <pc:grpChg chg="add mod">
          <ac:chgData name="Picotte, Joshua J" userId="0919325d-80e2-4779-b739-457416c84f07" providerId="ADAL" clId="{5EE2199A-2769-4C4F-B408-86984DD5D094}" dt="2025-11-15T16:52:17.177" v="817" actId="1036"/>
          <ac:grpSpMkLst>
            <pc:docMk/>
            <pc:sldMk cId="2918586696" sldId="272"/>
            <ac:grpSpMk id="15" creationId="{ADE83517-B48E-E3EC-95F3-ADF47D95EED0}"/>
          </ac:grpSpMkLst>
        </pc:grpChg>
        <pc:picChg chg="add mod">
          <ac:chgData name="Picotte, Joshua J" userId="0919325d-80e2-4779-b739-457416c84f07" providerId="ADAL" clId="{5EE2199A-2769-4C4F-B408-86984DD5D094}" dt="2025-11-15T16:52:17.177" v="817" actId="1036"/>
          <ac:picMkLst>
            <pc:docMk/>
            <pc:sldMk cId="2918586696" sldId="272"/>
            <ac:picMk id="2" creationId="{E24D32B6-FA0D-8BCF-6B8A-A2225D727F53}"/>
          </ac:picMkLst>
        </pc:picChg>
        <pc:picChg chg="add del mod">
          <ac:chgData name="Picotte, Joshua J" userId="0919325d-80e2-4779-b739-457416c84f07" providerId="ADAL" clId="{5EE2199A-2769-4C4F-B408-86984DD5D094}" dt="2025-11-15T16:51:33.285" v="720" actId="164"/>
          <ac:picMkLst>
            <pc:docMk/>
            <pc:sldMk cId="2918586696" sldId="272"/>
            <ac:picMk id="6" creationId="{EF9D2EEA-A2CF-02D1-16D6-49EE73BF3F02}"/>
          </ac:picMkLst>
        </pc:picChg>
      </pc:sldChg>
      <pc:sldChg chg="addSp delSp modSp add mod">
        <pc:chgData name="Picotte, Joshua J" userId="0919325d-80e2-4779-b739-457416c84f07" providerId="ADAL" clId="{5EE2199A-2769-4C4F-B408-86984DD5D094}" dt="2025-11-15T18:02:18.712" v="1431" actId="255"/>
        <pc:sldMkLst>
          <pc:docMk/>
          <pc:sldMk cId="1219592468" sldId="273"/>
        </pc:sldMkLst>
        <pc:spChg chg="mod">
          <ac:chgData name="Picotte, Joshua J" userId="0919325d-80e2-4779-b739-457416c84f07" providerId="ADAL" clId="{5EE2199A-2769-4C4F-B408-86984DD5D094}" dt="2025-11-15T17:19:39.532" v="1028" actId="255"/>
          <ac:spMkLst>
            <pc:docMk/>
            <pc:sldMk cId="1219592468" sldId="273"/>
            <ac:spMk id="3" creationId="{98664BA0-5897-E26F-33A0-7DACF9985CD1}"/>
          </ac:spMkLst>
        </pc:spChg>
        <pc:spChg chg="add mod">
          <ac:chgData name="Picotte, Joshua J" userId="0919325d-80e2-4779-b739-457416c84f07" providerId="ADAL" clId="{5EE2199A-2769-4C4F-B408-86984DD5D094}" dt="2025-11-15T18:02:18.712" v="1431" actId="255"/>
          <ac:spMkLst>
            <pc:docMk/>
            <pc:sldMk cId="1219592468" sldId="273"/>
            <ac:spMk id="7" creationId="{95F0B58F-92DC-058E-8BCF-CD423861E7C5}"/>
          </ac:spMkLst>
        </pc:spChg>
        <pc:picChg chg="add mod">
          <ac:chgData name="Picotte, Joshua J" userId="0919325d-80e2-4779-b739-457416c84f07" providerId="ADAL" clId="{5EE2199A-2769-4C4F-B408-86984DD5D094}" dt="2025-11-15T18:01:40.783" v="1421" actId="1076"/>
          <ac:picMkLst>
            <pc:docMk/>
            <pc:sldMk cId="1219592468" sldId="273"/>
            <ac:picMk id="2" creationId="{DC4DD28E-3C4A-222B-3E40-89F4BED3E0AE}"/>
          </ac:picMkLst>
        </pc:picChg>
        <pc:picChg chg="add mod">
          <ac:chgData name="Picotte, Joshua J" userId="0919325d-80e2-4779-b739-457416c84f07" providerId="ADAL" clId="{5EE2199A-2769-4C4F-B408-86984DD5D094}" dt="2025-11-15T18:01:54.624" v="1422" actId="1076"/>
          <ac:picMkLst>
            <pc:docMk/>
            <pc:sldMk cId="1219592468" sldId="273"/>
            <ac:picMk id="5" creationId="{A30CDC14-B738-C1D4-5768-8C4CCCC0A55A}"/>
          </ac:picMkLst>
        </pc:picChg>
        <pc:picChg chg="add mod">
          <ac:chgData name="Picotte, Joshua J" userId="0919325d-80e2-4779-b739-457416c84f07" providerId="ADAL" clId="{5EE2199A-2769-4C4F-B408-86984DD5D094}" dt="2025-11-15T18:01:59.988" v="1423" actId="1076"/>
          <ac:picMkLst>
            <pc:docMk/>
            <pc:sldMk cId="1219592468" sldId="273"/>
            <ac:picMk id="6" creationId="{9C2556E9-51BC-FF65-55AF-25B96ACB9BE6}"/>
          </ac:picMkLst>
        </pc:picChg>
      </pc:sldChg>
      <pc:sldChg chg="del">
        <pc:chgData name="Picotte, Joshua J" userId="0919325d-80e2-4779-b739-457416c84f07" providerId="ADAL" clId="{5EE2199A-2769-4C4F-B408-86984DD5D094}" dt="2025-11-14T21:24:07.197" v="0" actId="2696"/>
        <pc:sldMkLst>
          <pc:docMk/>
          <pc:sldMk cId="2376237000" sldId="273"/>
        </pc:sldMkLst>
      </pc:sldChg>
      <pc:sldChg chg="addSp modSp add mod ord modAnim">
        <pc:chgData name="Picotte, Joshua J" userId="0919325d-80e2-4779-b739-457416c84f07" providerId="ADAL" clId="{5EE2199A-2769-4C4F-B408-86984DD5D094}" dt="2025-11-15T18:03:25.841" v="1447" actId="1035"/>
        <pc:sldMkLst>
          <pc:docMk/>
          <pc:sldMk cId="1312015819" sldId="274"/>
        </pc:sldMkLst>
        <pc:spChg chg="mod">
          <ac:chgData name="Picotte, Joshua J" userId="0919325d-80e2-4779-b739-457416c84f07" providerId="ADAL" clId="{5EE2199A-2769-4C4F-B408-86984DD5D094}" dt="2025-11-15T17:22:28.683" v="1063" actId="20577"/>
          <ac:spMkLst>
            <pc:docMk/>
            <pc:sldMk cId="1312015819" sldId="274"/>
            <ac:spMk id="3" creationId="{4FE2BD66-CFFC-7C50-56F3-3E53DF008E03}"/>
          </ac:spMkLst>
        </pc:spChg>
        <pc:spChg chg="add mod">
          <ac:chgData name="Picotte, Joshua J" userId="0919325d-80e2-4779-b739-457416c84f07" providerId="ADAL" clId="{5EE2199A-2769-4C4F-B408-86984DD5D094}" dt="2025-11-15T18:03:25.841" v="1447" actId="1035"/>
          <ac:spMkLst>
            <pc:docMk/>
            <pc:sldMk cId="1312015819" sldId="274"/>
            <ac:spMk id="6" creationId="{B0D0F3F5-2180-F01D-8D6C-AB316EBEBED0}"/>
          </ac:spMkLst>
        </pc:spChg>
        <pc:picChg chg="add mod">
          <ac:chgData name="Picotte, Joshua J" userId="0919325d-80e2-4779-b739-457416c84f07" providerId="ADAL" clId="{5EE2199A-2769-4C4F-B408-86984DD5D094}" dt="2025-11-15T18:03:20.119" v="1439" actId="1076"/>
          <ac:picMkLst>
            <pc:docMk/>
            <pc:sldMk cId="1312015819" sldId="274"/>
            <ac:picMk id="2" creationId="{C176746D-2B05-CAF2-7EC8-B064E2476690}"/>
          </ac:picMkLst>
        </pc:picChg>
        <pc:picChg chg="add mod">
          <ac:chgData name="Picotte, Joshua J" userId="0919325d-80e2-4779-b739-457416c84f07" providerId="ADAL" clId="{5EE2199A-2769-4C4F-B408-86984DD5D094}" dt="2025-11-15T18:03:14.137" v="1438" actId="1076"/>
          <ac:picMkLst>
            <pc:docMk/>
            <pc:sldMk cId="1312015819" sldId="274"/>
            <ac:picMk id="5" creationId="{6AD5BCC9-F124-F5C2-D362-E3F8B9518E65}"/>
          </ac:picMkLst>
        </pc:picChg>
      </pc:sldChg>
      <pc:sldChg chg="del">
        <pc:chgData name="Picotte, Joshua J" userId="0919325d-80e2-4779-b739-457416c84f07" providerId="ADAL" clId="{5EE2199A-2769-4C4F-B408-86984DD5D094}" dt="2025-11-14T21:24:07.197" v="0" actId="2696"/>
        <pc:sldMkLst>
          <pc:docMk/>
          <pc:sldMk cId="1332766761" sldId="274"/>
        </pc:sldMkLst>
      </pc:sldChg>
      <pc:sldChg chg="addSp delSp modSp add mod modAnim">
        <pc:chgData name="Picotte, Joshua J" userId="0919325d-80e2-4779-b739-457416c84f07" providerId="ADAL" clId="{5EE2199A-2769-4C4F-B408-86984DD5D094}" dt="2025-11-15T18:04:41.336" v="1477" actId="207"/>
        <pc:sldMkLst>
          <pc:docMk/>
          <pc:sldMk cId="4114788396" sldId="275"/>
        </pc:sldMkLst>
        <pc:spChg chg="mod">
          <ac:chgData name="Picotte, Joshua J" userId="0919325d-80e2-4779-b739-457416c84f07" providerId="ADAL" clId="{5EE2199A-2769-4C4F-B408-86984DD5D094}" dt="2025-11-15T17:27:52.989" v="1150" actId="20577"/>
          <ac:spMkLst>
            <pc:docMk/>
            <pc:sldMk cId="4114788396" sldId="275"/>
            <ac:spMk id="3" creationId="{1C2786A5-69FF-0D6D-CFFB-840F9ACAEE6A}"/>
          </ac:spMkLst>
        </pc:spChg>
        <pc:spChg chg="add mod">
          <ac:chgData name="Picotte, Joshua J" userId="0919325d-80e2-4779-b739-457416c84f07" providerId="ADAL" clId="{5EE2199A-2769-4C4F-B408-86984DD5D094}" dt="2025-11-15T18:04:41.336" v="1477" actId="207"/>
          <ac:spMkLst>
            <pc:docMk/>
            <pc:sldMk cId="4114788396" sldId="275"/>
            <ac:spMk id="907" creationId="{59C09588-9C10-D36A-9081-DB345349E42F}"/>
          </ac:spMkLst>
        </pc:spChg>
        <pc:picChg chg="add mod">
          <ac:chgData name="Picotte, Joshua J" userId="0919325d-80e2-4779-b739-457416c84f07" providerId="ADAL" clId="{5EE2199A-2769-4C4F-B408-86984DD5D094}" dt="2025-11-15T17:27:24.555" v="1120" actId="1037"/>
          <ac:picMkLst>
            <pc:docMk/>
            <pc:sldMk cId="4114788396" sldId="275"/>
            <ac:picMk id="906" creationId="{F4281FC6-F94A-7CFB-F219-CBA9B1385C7C}"/>
          </ac:picMkLst>
        </pc:picChg>
      </pc:sldChg>
      <pc:sldChg chg="add del ord">
        <pc:chgData name="Picotte, Joshua J" userId="0919325d-80e2-4779-b739-457416c84f07" providerId="ADAL" clId="{5EE2199A-2769-4C4F-B408-86984DD5D094}" dt="2025-11-15T17:47:05.528" v="1200" actId="2696"/>
        <pc:sldMkLst>
          <pc:docMk/>
          <pc:sldMk cId="151376282" sldId="276"/>
        </pc:sldMkLst>
      </pc:sldChg>
      <pc:sldChg chg="addSp modSp add mod ord">
        <pc:chgData name="Picotte, Joshua J" userId="0919325d-80e2-4779-b739-457416c84f07" providerId="ADAL" clId="{5EE2199A-2769-4C4F-B408-86984DD5D094}" dt="2025-11-15T18:06:15.968" v="1495" actId="1076"/>
        <pc:sldMkLst>
          <pc:docMk/>
          <pc:sldMk cId="2961607298" sldId="276"/>
        </pc:sldMkLst>
        <pc:spChg chg="add mod">
          <ac:chgData name="Picotte, Joshua J" userId="0919325d-80e2-4779-b739-457416c84f07" providerId="ADAL" clId="{5EE2199A-2769-4C4F-B408-86984DD5D094}" dt="2025-11-15T18:06:15.968" v="1495" actId="1076"/>
          <ac:spMkLst>
            <pc:docMk/>
            <pc:sldMk cId="2961607298" sldId="276"/>
            <ac:spMk id="2" creationId="{E682E49E-C515-767B-6339-4AACC2A93AB8}"/>
          </ac:spMkLst>
        </pc:spChg>
        <pc:spChg chg="mod">
          <ac:chgData name="Picotte, Joshua J" userId="0919325d-80e2-4779-b739-457416c84f07" providerId="ADAL" clId="{5EE2199A-2769-4C4F-B408-86984DD5D094}" dt="2025-11-15T17:47:34.176" v="1276" actId="20577"/>
          <ac:spMkLst>
            <pc:docMk/>
            <pc:sldMk cId="2961607298" sldId="276"/>
            <ac:spMk id="3" creationId="{ABCE5253-1F44-8531-702C-FDFE08C369FC}"/>
          </ac:spMkLst>
        </pc:spChg>
        <pc:picChg chg="add mod">
          <ac:chgData name="Picotte, Joshua J" userId="0919325d-80e2-4779-b739-457416c84f07" providerId="ADAL" clId="{5EE2199A-2769-4C4F-B408-86984DD5D094}" dt="2025-11-15T18:05:47.952" v="1489" actId="1076"/>
          <ac:picMkLst>
            <pc:docMk/>
            <pc:sldMk cId="2961607298" sldId="276"/>
            <ac:picMk id="5" creationId="{B4FCB017-26B6-9C45-5D3E-C0B32E4F184B}"/>
          </ac:picMkLst>
        </pc:picChg>
      </pc:sldChg>
      <pc:sldChg chg="addSp modSp add mod">
        <pc:chgData name="Picotte, Joshua J" userId="0919325d-80e2-4779-b739-457416c84f07" providerId="ADAL" clId="{5EE2199A-2769-4C4F-B408-86984DD5D094}" dt="2025-11-15T18:06:22.878" v="1496" actId="207"/>
        <pc:sldMkLst>
          <pc:docMk/>
          <pc:sldMk cId="1298399554" sldId="277"/>
        </pc:sldMkLst>
        <pc:spChg chg="mod">
          <ac:chgData name="Picotte, Joshua J" userId="0919325d-80e2-4779-b739-457416c84f07" providerId="ADAL" clId="{5EE2199A-2769-4C4F-B408-86984DD5D094}" dt="2025-11-15T17:51:34.304" v="1329" actId="20577"/>
          <ac:spMkLst>
            <pc:docMk/>
            <pc:sldMk cId="1298399554" sldId="277"/>
            <ac:spMk id="3" creationId="{E5664BDC-5A3B-64F7-179E-63E414AA0CE1}"/>
          </ac:spMkLst>
        </pc:spChg>
        <pc:spChg chg="add mod">
          <ac:chgData name="Picotte, Joshua J" userId="0919325d-80e2-4779-b739-457416c84f07" providerId="ADAL" clId="{5EE2199A-2769-4C4F-B408-86984DD5D094}" dt="2025-11-15T18:06:22.878" v="1496" actId="207"/>
          <ac:spMkLst>
            <pc:docMk/>
            <pc:sldMk cId="1298399554" sldId="277"/>
            <ac:spMk id="5" creationId="{EE7C3A49-94DF-87C2-4959-D096999432F4}"/>
          </ac:spMkLst>
        </pc:spChg>
        <pc:picChg chg="add mod">
          <ac:chgData name="Picotte, Joshua J" userId="0919325d-80e2-4779-b739-457416c84f07" providerId="ADAL" clId="{5EE2199A-2769-4C4F-B408-86984DD5D094}" dt="2025-11-15T18:04:19.808" v="1475" actId="1036"/>
          <ac:picMkLst>
            <pc:docMk/>
            <pc:sldMk cId="1298399554" sldId="277"/>
            <ac:picMk id="2" creationId="{4AF8C602-FDF8-CE95-6E22-D53903B07F48}"/>
          </ac:picMkLst>
        </pc:picChg>
      </pc:sldChg>
      <pc:sldChg chg="add del">
        <pc:chgData name="Picotte, Joshua J" userId="0919325d-80e2-4779-b739-457416c84f07" providerId="ADAL" clId="{5EE2199A-2769-4C4F-B408-86984DD5D094}" dt="2025-11-15T17:47:55.150" v="1279" actId="2696"/>
        <pc:sldMkLst>
          <pc:docMk/>
          <pc:sldMk cId="3249951372" sldId="277"/>
        </pc:sldMkLst>
      </pc:sldChg>
      <pc:sldChg chg="modSp add mod">
        <pc:chgData name="Picotte, Joshua J" userId="0919325d-80e2-4779-b739-457416c84f07" providerId="ADAL" clId="{5EE2199A-2769-4C4F-B408-86984DD5D094}" dt="2025-11-15T17:52:09.198" v="1344" actId="20577"/>
        <pc:sldMkLst>
          <pc:docMk/>
          <pc:sldMk cId="2432672785" sldId="278"/>
        </pc:sldMkLst>
      </pc:sldChg>
      <pc:sldChg chg="modSp add mod">
        <pc:chgData name="Picotte, Joshua J" userId="0919325d-80e2-4779-b739-457416c84f07" providerId="ADAL" clId="{5EE2199A-2769-4C4F-B408-86984DD5D094}" dt="2025-11-15T17:59:33.411" v="1377" actId="20577"/>
        <pc:sldMkLst>
          <pc:docMk/>
          <pc:sldMk cId="1229191605" sldId="279"/>
        </pc:sldMkLst>
        <pc:spChg chg="mod">
          <ac:chgData name="Picotte, Joshua J" userId="0919325d-80e2-4779-b739-457416c84f07" providerId="ADAL" clId="{5EE2199A-2769-4C4F-B408-86984DD5D094}" dt="2025-11-15T17:59:33.411" v="1377" actId="20577"/>
          <ac:spMkLst>
            <pc:docMk/>
            <pc:sldMk cId="1229191605" sldId="279"/>
            <ac:spMk id="3" creationId="{738C6BE3-0355-2AD0-E554-5FC8811AB590}"/>
          </ac:spMkLst>
        </pc:spChg>
      </pc:sldChg>
      <pc:sldChg chg="modSp add mod">
        <pc:chgData name="Picotte, Joshua J" userId="0919325d-80e2-4779-b739-457416c84f07" providerId="ADAL" clId="{5EE2199A-2769-4C4F-B408-86984DD5D094}" dt="2025-11-15T17:59:50.959" v="1394" actId="20577"/>
        <pc:sldMkLst>
          <pc:docMk/>
          <pc:sldMk cId="3416291839" sldId="280"/>
        </pc:sldMkLst>
      </pc:sldChg>
      <pc:sldChg chg="delSp modSp add mod">
        <pc:chgData name="Picotte, Joshua J" userId="0919325d-80e2-4779-b739-457416c84f07" providerId="ADAL" clId="{5EE2199A-2769-4C4F-B408-86984DD5D094}" dt="2025-11-15T18:00:42.294" v="1418" actId="20577"/>
        <pc:sldMkLst>
          <pc:docMk/>
          <pc:sldMk cId="3907840482" sldId="281"/>
        </pc:sldMkLst>
        <pc:spChg chg="mod">
          <ac:chgData name="Picotte, Joshua J" userId="0919325d-80e2-4779-b739-457416c84f07" providerId="ADAL" clId="{5EE2199A-2769-4C4F-B408-86984DD5D094}" dt="2025-11-15T18:00:42.294" v="1418" actId="20577"/>
          <ac:spMkLst>
            <pc:docMk/>
            <pc:sldMk cId="3907840482" sldId="281"/>
            <ac:spMk id="3" creationId="{C3406CCA-B0B9-20AA-C388-9AFCEB9F7EA5}"/>
          </ac:spMkLst>
        </pc:spChg>
      </pc:sldChg>
      <pc:sldChg chg="add">
        <pc:chgData name="Picotte, Joshua J" userId="0919325d-80e2-4779-b739-457416c84f07" providerId="ADAL" clId="{5EE2199A-2769-4C4F-B408-86984DD5D094}" dt="2025-11-15T18:07:05.494" v="1497" actId="2890"/>
        <pc:sldMkLst>
          <pc:docMk/>
          <pc:sldMk cId="2129007285" sldId="282"/>
        </pc:sldMkLst>
      </pc:sldChg>
      <pc:sldChg chg="modSp add mod">
        <pc:chgData name="Picotte, Joshua J" userId="0919325d-80e2-4779-b739-457416c84f07" providerId="ADAL" clId="{5EE2199A-2769-4C4F-B408-86984DD5D094}" dt="2025-11-15T18:08:06.932" v="1541" actId="20577"/>
        <pc:sldMkLst>
          <pc:docMk/>
          <pc:sldMk cId="1667144612" sldId="283"/>
        </pc:sldMkLst>
      </pc:sldChg>
    </pc:docChg>
  </pc:docChgLst>
  <pc:docChgLst>
    <pc:chgData name="Picotte, Joshua J" userId="0919325d-80e2-4779-b739-457416c84f07" providerId="ADAL" clId="{31F7F0F9-779E-43BB-9010-35476721467C}"/>
    <pc:docChg chg="custSel addSld delSld modSld sldOrd">
      <pc:chgData name="Picotte, Joshua J" userId="0919325d-80e2-4779-b739-457416c84f07" providerId="ADAL" clId="{31F7F0F9-779E-43BB-9010-35476721467C}" dt="2025-11-21T21:08:34.107" v="1067" actId="478"/>
      <pc:docMkLst>
        <pc:docMk/>
      </pc:docMkLst>
      <pc:sldChg chg="modSp mod">
        <pc:chgData name="Picotte, Joshua J" userId="0919325d-80e2-4779-b739-457416c84f07" providerId="ADAL" clId="{31F7F0F9-779E-43BB-9010-35476721467C}" dt="2025-11-20T16:55:25.376" v="254" actId="20577"/>
        <pc:sldMkLst>
          <pc:docMk/>
          <pc:sldMk cId="0" sldId="258"/>
        </pc:sldMkLst>
        <pc:spChg chg="mod">
          <ac:chgData name="Picotte, Joshua J" userId="0919325d-80e2-4779-b739-457416c84f07" providerId="ADAL" clId="{31F7F0F9-779E-43BB-9010-35476721467C}" dt="2025-11-20T16:55:14.881" v="248" actId="20577"/>
          <ac:spMkLst>
            <pc:docMk/>
            <pc:sldMk cId="0" sldId="258"/>
            <ac:spMk id="2" creationId="{00000000-0000-0000-0000-000000000000}"/>
          </ac:spMkLst>
        </pc:spChg>
        <pc:spChg chg="mod">
          <ac:chgData name="Picotte, Joshua J" userId="0919325d-80e2-4779-b739-457416c84f07" providerId="ADAL" clId="{31F7F0F9-779E-43BB-9010-35476721467C}" dt="2025-11-20T16:55:25.376" v="254" actId="20577"/>
          <ac:spMkLst>
            <pc:docMk/>
            <pc:sldMk cId="0" sldId="258"/>
            <ac:spMk id="3" creationId="{8647C35C-60A9-412C-8B68-04E0D9CBC923}"/>
          </ac:spMkLst>
        </pc:spChg>
      </pc:sldChg>
      <pc:sldChg chg="ord">
        <pc:chgData name="Picotte, Joshua J" userId="0919325d-80e2-4779-b739-457416c84f07" providerId="ADAL" clId="{31F7F0F9-779E-43BB-9010-35476721467C}" dt="2025-11-20T18:36:26.656" v="780"/>
        <pc:sldMkLst>
          <pc:docMk/>
          <pc:sldMk cId="3935250014" sldId="266"/>
        </pc:sldMkLst>
      </pc:sldChg>
      <pc:sldChg chg="modSp mod">
        <pc:chgData name="Picotte, Joshua J" userId="0919325d-80e2-4779-b739-457416c84f07" providerId="ADAL" clId="{31F7F0F9-779E-43BB-9010-35476721467C}" dt="2025-11-20T19:18:02.143" v="985" actId="20577"/>
        <pc:sldMkLst>
          <pc:docMk/>
          <pc:sldMk cId="96565295" sldId="267"/>
        </pc:sldMkLst>
        <pc:spChg chg="mod">
          <ac:chgData name="Picotte, Joshua J" userId="0919325d-80e2-4779-b739-457416c84f07" providerId="ADAL" clId="{31F7F0F9-779E-43BB-9010-35476721467C}" dt="2025-11-20T19:18:02.143" v="985" actId="20577"/>
          <ac:spMkLst>
            <pc:docMk/>
            <pc:sldMk cId="96565295" sldId="267"/>
            <ac:spMk id="5" creationId="{3206F346-CCF4-E62A-7647-F5B76BCDBC7B}"/>
          </ac:spMkLst>
        </pc:spChg>
        <pc:spChg chg="mod">
          <ac:chgData name="Picotte, Joshua J" userId="0919325d-80e2-4779-b739-457416c84f07" providerId="ADAL" clId="{31F7F0F9-779E-43BB-9010-35476721467C}" dt="2025-11-20T19:13:45.440" v="814" actId="20577"/>
          <ac:spMkLst>
            <pc:docMk/>
            <pc:sldMk cId="96565295" sldId="267"/>
            <ac:spMk id="6" creationId="{AA645A91-4F61-269E-F1FB-6122684F137D}"/>
          </ac:spMkLst>
        </pc:spChg>
      </pc:sldChg>
      <pc:sldChg chg="addSp delSp modSp mod ord">
        <pc:chgData name="Picotte, Joshua J" userId="0919325d-80e2-4779-b739-457416c84f07" providerId="ADAL" clId="{31F7F0F9-779E-43BB-9010-35476721467C}" dt="2025-11-20T18:37:14.374" v="796"/>
        <pc:sldMkLst>
          <pc:docMk/>
          <pc:sldMk cId="649928450" sldId="269"/>
        </pc:sldMkLst>
        <pc:spChg chg="del">
          <ac:chgData name="Picotte, Joshua J" userId="0919325d-80e2-4779-b739-457416c84f07" providerId="ADAL" clId="{31F7F0F9-779E-43BB-9010-35476721467C}" dt="2025-11-20T16:22:22.313" v="177" actId="478"/>
          <ac:spMkLst>
            <pc:docMk/>
            <pc:sldMk cId="649928450" sldId="269"/>
            <ac:spMk id="2" creationId="{B7078EAB-A30B-5A1C-3B93-BEEE3010CD26}"/>
          </ac:spMkLst>
        </pc:spChg>
        <pc:spChg chg="mod">
          <ac:chgData name="Picotte, Joshua J" userId="0919325d-80e2-4779-b739-457416c84f07" providerId="ADAL" clId="{31F7F0F9-779E-43BB-9010-35476721467C}" dt="2025-11-20T16:22:14.800" v="176"/>
          <ac:spMkLst>
            <pc:docMk/>
            <pc:sldMk cId="649928450" sldId="269"/>
            <ac:spMk id="4" creationId="{5B3EDEE1-7699-D638-3551-077EBA99A9AC}"/>
          </ac:spMkLst>
        </pc:spChg>
        <pc:picChg chg="add mod">
          <ac:chgData name="Picotte, Joshua J" userId="0919325d-80e2-4779-b739-457416c84f07" providerId="ADAL" clId="{31F7F0F9-779E-43BB-9010-35476721467C}" dt="2025-11-20T16:27:14.457" v="238" actId="1038"/>
          <ac:picMkLst>
            <pc:docMk/>
            <pc:sldMk cId="649928450" sldId="269"/>
            <ac:picMk id="6" creationId="{B3AFC81A-2448-769F-55EC-84732D9169E9}"/>
          </ac:picMkLst>
        </pc:picChg>
      </pc:sldChg>
      <pc:sldChg chg="del ord">
        <pc:chgData name="Picotte, Joshua J" userId="0919325d-80e2-4779-b739-457416c84f07" providerId="ADAL" clId="{31F7F0F9-779E-43BB-9010-35476721467C}" dt="2025-11-20T18:36:41.185" v="781" actId="47"/>
        <pc:sldMkLst>
          <pc:docMk/>
          <pc:sldMk cId="2432672785" sldId="278"/>
        </pc:sldMkLst>
      </pc:sldChg>
      <pc:sldChg chg="addSp delSp modSp mod">
        <pc:chgData name="Picotte, Joshua J" userId="0919325d-80e2-4779-b739-457416c84f07" providerId="ADAL" clId="{31F7F0F9-779E-43BB-9010-35476721467C}" dt="2025-11-21T21:08:34.107" v="1067" actId="478"/>
        <pc:sldMkLst>
          <pc:docMk/>
          <pc:sldMk cId="1229191605" sldId="279"/>
        </pc:sldMkLst>
        <pc:spChg chg="del">
          <ac:chgData name="Picotte, Joshua J" userId="0919325d-80e2-4779-b739-457416c84f07" providerId="ADAL" clId="{31F7F0F9-779E-43BB-9010-35476721467C}" dt="2025-11-20T16:28:43.727" v="239" actId="478"/>
          <ac:spMkLst>
            <pc:docMk/>
            <pc:sldMk cId="1229191605" sldId="279"/>
            <ac:spMk id="2" creationId="{CDD0AD0E-2364-F074-A220-2ECAE72D6338}"/>
          </ac:spMkLst>
        </pc:spChg>
        <pc:spChg chg="add mod">
          <ac:chgData name="Picotte, Joshua J" userId="0919325d-80e2-4779-b739-457416c84f07" providerId="ADAL" clId="{31F7F0F9-779E-43BB-9010-35476721467C}" dt="2025-11-20T18:16:24.251" v="341" actId="1076"/>
          <ac:spMkLst>
            <pc:docMk/>
            <pc:sldMk cId="1229191605" sldId="279"/>
            <ac:spMk id="9" creationId="{5467238F-88D7-AB65-9E05-D14E8884367F}"/>
          </ac:spMkLst>
        </pc:spChg>
        <pc:spChg chg="add del mod">
          <ac:chgData name="Picotte, Joshua J" userId="0919325d-80e2-4779-b739-457416c84f07" providerId="ADAL" clId="{31F7F0F9-779E-43BB-9010-35476721467C}" dt="2025-11-21T18:04:12.161" v="1010" actId="478"/>
          <ac:spMkLst>
            <pc:docMk/>
            <pc:sldMk cId="1229191605" sldId="279"/>
            <ac:spMk id="12" creationId="{6A647755-0208-8CF4-1CCE-E034E84F0DEA}"/>
          </ac:spMkLst>
        </pc:spChg>
        <pc:spChg chg="add del mod">
          <ac:chgData name="Picotte, Joshua J" userId="0919325d-80e2-4779-b739-457416c84f07" providerId="ADAL" clId="{31F7F0F9-779E-43BB-9010-35476721467C}" dt="2025-11-21T18:09:02.560" v="1062" actId="478"/>
          <ac:spMkLst>
            <pc:docMk/>
            <pc:sldMk cId="1229191605" sldId="279"/>
            <ac:spMk id="15" creationId="{4F6BA73A-CEDF-0734-E844-B125012B4020}"/>
          </ac:spMkLst>
        </pc:spChg>
        <pc:spChg chg="add del mod">
          <ac:chgData name="Picotte, Joshua J" userId="0919325d-80e2-4779-b739-457416c84f07" providerId="ADAL" clId="{31F7F0F9-779E-43BB-9010-35476721467C}" dt="2025-11-21T18:06:28.770" v="1031" actId="478"/>
          <ac:spMkLst>
            <pc:docMk/>
            <pc:sldMk cId="1229191605" sldId="279"/>
            <ac:spMk id="16" creationId="{5FCE4653-B76A-F80C-F688-BEB13E50AE67}"/>
          </ac:spMkLst>
        </pc:spChg>
        <pc:spChg chg="add del mod">
          <ac:chgData name="Picotte, Joshua J" userId="0919325d-80e2-4779-b739-457416c84f07" providerId="ADAL" clId="{31F7F0F9-779E-43BB-9010-35476721467C}" dt="2025-11-21T18:09:07.714" v="1064" actId="478"/>
          <ac:spMkLst>
            <pc:docMk/>
            <pc:sldMk cId="1229191605" sldId="279"/>
            <ac:spMk id="17" creationId="{2BA7D64B-564F-E66D-184E-55BE9DFE494D}"/>
          </ac:spMkLst>
        </pc:spChg>
        <pc:spChg chg="add del mod">
          <ac:chgData name="Picotte, Joshua J" userId="0919325d-80e2-4779-b739-457416c84f07" providerId="ADAL" clId="{31F7F0F9-779E-43BB-9010-35476721467C}" dt="2025-11-21T18:09:05.216" v="1063" actId="478"/>
          <ac:spMkLst>
            <pc:docMk/>
            <pc:sldMk cId="1229191605" sldId="279"/>
            <ac:spMk id="18" creationId="{0240B122-B073-4215-8EC3-DF890BE98223}"/>
          </ac:spMkLst>
        </pc:spChg>
        <pc:picChg chg="add mod">
          <ac:chgData name="Picotte, Joshua J" userId="0919325d-80e2-4779-b739-457416c84f07" providerId="ADAL" clId="{31F7F0F9-779E-43BB-9010-35476721467C}" dt="2025-11-20T18:16:05.671" v="338" actId="12789"/>
          <ac:picMkLst>
            <pc:docMk/>
            <pc:sldMk cId="1229191605" sldId="279"/>
            <ac:picMk id="6" creationId="{4BF5ED71-179A-C1D3-001E-E2590D8709EE}"/>
          </ac:picMkLst>
        </pc:picChg>
        <pc:picChg chg="add mod modCrop">
          <ac:chgData name="Picotte, Joshua J" userId="0919325d-80e2-4779-b739-457416c84f07" providerId="ADAL" clId="{31F7F0F9-779E-43BB-9010-35476721467C}" dt="2025-11-20T18:12:23.542" v="260" actId="1076"/>
          <ac:picMkLst>
            <pc:docMk/>
            <pc:sldMk cId="1229191605" sldId="279"/>
            <ac:picMk id="8" creationId="{743684E2-5FEB-4389-065B-58C28B59E9D7}"/>
          </ac:picMkLst>
        </pc:picChg>
        <pc:picChg chg="add del mod">
          <ac:chgData name="Picotte, Joshua J" userId="0919325d-80e2-4779-b739-457416c84f07" providerId="ADAL" clId="{31F7F0F9-779E-43BB-9010-35476721467C}" dt="2025-11-21T18:04:12.161" v="1010" actId="478"/>
          <ac:picMkLst>
            <pc:docMk/>
            <pc:sldMk cId="1229191605" sldId="279"/>
            <ac:picMk id="11" creationId="{ACD136EB-4275-CA0D-1B94-E70351C5BB5C}"/>
          </ac:picMkLst>
        </pc:picChg>
        <pc:picChg chg="add del mod">
          <ac:chgData name="Picotte, Joshua J" userId="0919325d-80e2-4779-b739-457416c84f07" providerId="ADAL" clId="{31F7F0F9-779E-43BB-9010-35476721467C}" dt="2025-11-21T18:09:10.180" v="1065" actId="478"/>
          <ac:picMkLst>
            <pc:docMk/>
            <pc:sldMk cId="1229191605" sldId="279"/>
            <ac:picMk id="14" creationId="{434D2555-4053-4EC0-AF8C-8C40DDA44DCD}"/>
          </ac:picMkLst>
        </pc:picChg>
        <pc:picChg chg="add del">
          <ac:chgData name="Picotte, Joshua J" userId="0919325d-80e2-4779-b739-457416c84f07" providerId="ADAL" clId="{31F7F0F9-779E-43BB-9010-35476721467C}" dt="2025-11-21T21:08:34.107" v="1067" actId="478"/>
          <ac:picMkLst>
            <pc:docMk/>
            <pc:sldMk cId="1229191605" sldId="279"/>
            <ac:picMk id="20" creationId="{6E0FED86-9379-EBA8-D384-DC667A5108B4}"/>
          </ac:picMkLst>
        </pc:picChg>
      </pc:sldChg>
      <pc:sldChg chg="del">
        <pc:chgData name="Picotte, Joshua J" userId="0919325d-80e2-4779-b739-457416c84f07" providerId="ADAL" clId="{31F7F0F9-779E-43BB-9010-35476721467C}" dt="2025-11-20T18:38:21.184" v="797" actId="2696"/>
        <pc:sldMkLst>
          <pc:docMk/>
          <pc:sldMk cId="3416291839" sldId="280"/>
        </pc:sldMkLst>
      </pc:sldChg>
      <pc:sldChg chg="addSp modSp mod">
        <pc:chgData name="Picotte, Joshua J" userId="0919325d-80e2-4779-b739-457416c84f07" providerId="ADAL" clId="{31F7F0F9-779E-43BB-9010-35476721467C}" dt="2025-11-20T15:57:41.789" v="78" actId="1037"/>
        <pc:sldMkLst>
          <pc:docMk/>
          <pc:sldMk cId="3907840482" sldId="281"/>
        </pc:sldMkLst>
        <pc:spChg chg="mod">
          <ac:chgData name="Picotte, Joshua J" userId="0919325d-80e2-4779-b739-457416c84f07" providerId="ADAL" clId="{31F7F0F9-779E-43BB-9010-35476721467C}" dt="2025-11-20T15:56:39.154" v="17" actId="114"/>
          <ac:spMkLst>
            <pc:docMk/>
            <pc:sldMk cId="3907840482" sldId="281"/>
            <ac:spMk id="4" creationId="{D7C5E36A-140E-6F38-638E-75A1D76D4572}"/>
          </ac:spMkLst>
        </pc:spChg>
        <pc:picChg chg="add mod">
          <ac:chgData name="Picotte, Joshua J" userId="0919325d-80e2-4779-b739-457416c84f07" providerId="ADAL" clId="{31F7F0F9-779E-43BB-9010-35476721467C}" dt="2025-11-20T15:57:41.789" v="78" actId="1037"/>
          <ac:picMkLst>
            <pc:docMk/>
            <pc:sldMk cId="3907840482" sldId="281"/>
            <ac:picMk id="5" creationId="{63F91247-3DCF-E2C4-EDF5-980E706A0DA4}"/>
          </ac:picMkLst>
        </pc:picChg>
      </pc:sldChg>
      <pc:sldChg chg="del">
        <pc:chgData name="Picotte, Joshua J" userId="0919325d-80e2-4779-b739-457416c84f07" providerId="ADAL" clId="{31F7F0F9-779E-43BB-9010-35476721467C}" dt="2025-11-20T16:30:21.498" v="242" actId="47"/>
        <pc:sldMkLst>
          <pc:docMk/>
          <pc:sldMk cId="2129007285" sldId="282"/>
        </pc:sldMkLst>
      </pc:sldChg>
      <pc:sldChg chg="del">
        <pc:chgData name="Picotte, Joshua J" userId="0919325d-80e2-4779-b739-457416c84f07" providerId="ADAL" clId="{31F7F0F9-779E-43BB-9010-35476721467C}" dt="2025-11-20T19:13:38.820" v="798" actId="2696"/>
        <pc:sldMkLst>
          <pc:docMk/>
          <pc:sldMk cId="1667144612" sldId="283"/>
        </pc:sldMkLst>
      </pc:sldChg>
      <pc:sldChg chg="addSp delSp modSp add mod">
        <pc:chgData name="Picotte, Joshua J" userId="0919325d-80e2-4779-b739-457416c84f07" providerId="ADAL" clId="{31F7F0F9-779E-43BB-9010-35476721467C}" dt="2025-11-20T16:21:18.583" v="175" actId="1038"/>
        <pc:sldMkLst>
          <pc:docMk/>
          <pc:sldMk cId="1366091284" sldId="284"/>
        </pc:sldMkLst>
        <pc:spChg chg="mod">
          <ac:chgData name="Picotte, Joshua J" userId="0919325d-80e2-4779-b739-457416c84f07" providerId="ADAL" clId="{31F7F0F9-779E-43BB-9010-35476721467C}" dt="2025-11-20T16:01:43.491" v="92" actId="20577"/>
          <ac:spMkLst>
            <pc:docMk/>
            <pc:sldMk cId="1366091284" sldId="284"/>
            <ac:spMk id="4" creationId="{236CD89F-5479-B569-C724-47B3E532360A}"/>
          </ac:spMkLst>
        </pc:spChg>
        <pc:picChg chg="del">
          <ac:chgData name="Picotte, Joshua J" userId="0919325d-80e2-4779-b739-457416c84f07" providerId="ADAL" clId="{31F7F0F9-779E-43BB-9010-35476721467C}" dt="2025-11-20T15:58:26.798" v="90" actId="478"/>
          <ac:picMkLst>
            <pc:docMk/>
            <pc:sldMk cId="1366091284" sldId="284"/>
            <ac:picMk id="5" creationId="{6959DBBA-873E-6DAE-48D0-E7D7D8799A4B}"/>
          </ac:picMkLst>
        </pc:picChg>
        <pc:picChg chg="add mod">
          <ac:chgData name="Picotte, Joshua J" userId="0919325d-80e2-4779-b739-457416c84f07" providerId="ADAL" clId="{31F7F0F9-779E-43BB-9010-35476721467C}" dt="2025-11-20T16:21:18.583" v="175" actId="1038"/>
          <ac:picMkLst>
            <pc:docMk/>
            <pc:sldMk cId="1366091284" sldId="284"/>
            <ac:picMk id="6" creationId="{76FF58FE-BD7D-C468-F7BF-C1C7286A6792}"/>
          </ac:picMkLst>
        </pc:picChg>
      </pc:sldChg>
      <pc:sldChg chg="addSp modSp add mod">
        <pc:chgData name="Picotte, Joshua J" userId="0919325d-80e2-4779-b739-457416c84f07" providerId="ADAL" clId="{31F7F0F9-779E-43BB-9010-35476721467C}" dt="2025-11-20T18:17:05.891" v="402" actId="1076"/>
        <pc:sldMkLst>
          <pc:docMk/>
          <pc:sldMk cId="3766011598" sldId="285"/>
        </pc:sldMkLst>
        <pc:spChg chg="add mod">
          <ac:chgData name="Picotte, Joshua J" userId="0919325d-80e2-4779-b739-457416c84f07" providerId="ADAL" clId="{31F7F0F9-779E-43BB-9010-35476721467C}" dt="2025-11-20T18:17:05.891" v="402" actId="1076"/>
          <ac:spMkLst>
            <pc:docMk/>
            <pc:sldMk cId="3766011598" sldId="285"/>
            <ac:spMk id="8" creationId="{F43B1EF7-F50F-5A47-075B-8FE6DEE6D524}"/>
          </ac:spMkLst>
        </pc:spChg>
        <pc:picChg chg="add mod">
          <ac:chgData name="Picotte, Joshua J" userId="0919325d-80e2-4779-b739-457416c84f07" providerId="ADAL" clId="{31F7F0F9-779E-43BB-9010-35476721467C}" dt="2025-11-20T18:15:15.901" v="332" actId="1076"/>
          <ac:picMkLst>
            <pc:docMk/>
            <pc:sldMk cId="3766011598" sldId="285"/>
            <ac:picMk id="5" creationId="{E19A1ECA-3226-9C78-926E-DF0770643BD2}"/>
          </ac:picMkLst>
        </pc:picChg>
        <pc:picChg chg="add mod">
          <ac:chgData name="Picotte, Joshua J" userId="0919325d-80e2-4779-b739-457416c84f07" providerId="ADAL" clId="{31F7F0F9-779E-43BB-9010-35476721467C}" dt="2025-11-20T18:15:18.716" v="333" actId="1076"/>
          <ac:picMkLst>
            <pc:docMk/>
            <pc:sldMk cId="3766011598" sldId="285"/>
            <ac:picMk id="7" creationId="{F6BBDE44-5EC1-9533-4226-68A9B73058E8}"/>
          </ac:picMkLst>
        </pc:picChg>
      </pc:sldChg>
      <pc:sldChg chg="addSp delSp modSp add mod chgLayout">
        <pc:chgData name="Picotte, Joshua J" userId="0919325d-80e2-4779-b739-457416c84f07" providerId="ADAL" clId="{31F7F0F9-779E-43BB-9010-35476721467C}" dt="2025-11-20T18:21:04.870" v="518" actId="313"/>
        <pc:sldMkLst>
          <pc:docMk/>
          <pc:sldMk cId="681158994" sldId="286"/>
        </pc:sldMkLst>
        <pc:spChg chg="add mod ord">
          <ac:chgData name="Picotte, Joshua J" userId="0919325d-80e2-4779-b739-457416c84f07" providerId="ADAL" clId="{31F7F0F9-779E-43BB-9010-35476721467C}" dt="2025-11-20T18:21:04.870" v="518" actId="313"/>
          <ac:spMkLst>
            <pc:docMk/>
            <pc:sldMk cId="681158994" sldId="286"/>
            <ac:spMk id="2" creationId="{7A4198BE-AE54-D101-F6AB-8B1D93DB6367}"/>
          </ac:spMkLst>
        </pc:spChg>
        <pc:spChg chg="mod ord">
          <ac:chgData name="Picotte, Joshua J" userId="0919325d-80e2-4779-b739-457416c84f07" providerId="ADAL" clId="{31F7F0F9-779E-43BB-9010-35476721467C}" dt="2025-11-20T18:20:11.405" v="404" actId="700"/>
          <ac:spMkLst>
            <pc:docMk/>
            <pc:sldMk cId="681158994" sldId="286"/>
            <ac:spMk id="3" creationId="{7B7B39E8-B4DF-9B34-37B3-7A25407E03DC}"/>
          </ac:spMkLst>
        </pc:spChg>
        <pc:spChg chg="del">
          <ac:chgData name="Picotte, Joshua J" userId="0919325d-80e2-4779-b739-457416c84f07" providerId="ADAL" clId="{31F7F0F9-779E-43BB-9010-35476721467C}" dt="2025-11-20T18:20:11.405" v="404" actId="700"/>
          <ac:spMkLst>
            <pc:docMk/>
            <pc:sldMk cId="681158994" sldId="286"/>
            <ac:spMk id="4" creationId="{7D375453-591A-DE2E-51A0-26218DCAF550}"/>
          </ac:spMkLst>
        </pc:spChg>
        <pc:spChg chg="add mod ord">
          <ac:chgData name="Picotte, Joshua J" userId="0919325d-80e2-4779-b739-457416c84f07" providerId="ADAL" clId="{31F7F0F9-779E-43BB-9010-35476721467C}" dt="2025-11-20T18:20:11.405" v="404" actId="700"/>
          <ac:spMkLst>
            <pc:docMk/>
            <pc:sldMk cId="681158994" sldId="286"/>
            <ac:spMk id="5" creationId="{68421DA2-6718-4E79-6E1D-5DE74C269622}"/>
          </ac:spMkLst>
        </pc:spChg>
      </pc:sldChg>
      <pc:sldChg chg="add">
        <pc:chgData name="Picotte, Joshua J" userId="0919325d-80e2-4779-b739-457416c84f07" providerId="ADAL" clId="{31F7F0F9-779E-43BB-9010-35476721467C}" dt="2025-11-20T18:17:48.539" v="403" actId="2890"/>
        <pc:sldMkLst>
          <pc:docMk/>
          <pc:sldMk cId="2852970360" sldId="287"/>
        </pc:sldMkLst>
      </pc:sldChg>
      <pc:sldChg chg="addSp delSp modSp add mod">
        <pc:chgData name="Picotte, Joshua J" userId="0919325d-80e2-4779-b739-457416c84f07" providerId="ADAL" clId="{31F7F0F9-779E-43BB-9010-35476721467C}" dt="2025-11-20T18:32:11.126" v="775" actId="1037"/>
        <pc:sldMkLst>
          <pc:docMk/>
          <pc:sldMk cId="1133272427" sldId="288"/>
        </pc:sldMkLst>
        <pc:spChg chg="del">
          <ac:chgData name="Picotte, Joshua J" userId="0919325d-80e2-4779-b739-457416c84f07" providerId="ADAL" clId="{31F7F0F9-779E-43BB-9010-35476721467C}" dt="2025-11-20T18:21:22.260" v="520" actId="478"/>
          <ac:spMkLst>
            <pc:docMk/>
            <pc:sldMk cId="1133272427" sldId="288"/>
            <ac:spMk id="2" creationId="{59907049-5FAF-C8BA-D757-D7AACE014104}"/>
          </ac:spMkLst>
        </pc:spChg>
        <pc:spChg chg="add del mod">
          <ac:chgData name="Picotte, Joshua J" userId="0919325d-80e2-4779-b739-457416c84f07" providerId="ADAL" clId="{31F7F0F9-779E-43BB-9010-35476721467C}" dt="2025-11-20T18:30:26.269" v="521" actId="478"/>
          <ac:spMkLst>
            <pc:docMk/>
            <pc:sldMk cId="1133272427" sldId="288"/>
            <ac:spMk id="6" creationId="{B54A8900-C3C4-5922-BB9A-1E308139A497}"/>
          </ac:spMkLst>
        </pc:spChg>
        <pc:picChg chg="add mod">
          <ac:chgData name="Picotte, Joshua J" userId="0919325d-80e2-4779-b739-457416c84f07" providerId="ADAL" clId="{31F7F0F9-779E-43BB-9010-35476721467C}" dt="2025-11-20T18:32:11.126" v="775" actId="1037"/>
          <ac:picMkLst>
            <pc:docMk/>
            <pc:sldMk cId="1133272427" sldId="288"/>
            <ac:picMk id="8" creationId="{DC8FBFAB-7B94-EB7A-A919-2C36CF959252}"/>
          </ac:picMkLst>
        </pc:picChg>
        <pc:picChg chg="add mod">
          <ac:chgData name="Picotte, Joshua J" userId="0919325d-80e2-4779-b739-457416c84f07" providerId="ADAL" clId="{31F7F0F9-779E-43BB-9010-35476721467C}" dt="2025-11-20T18:32:11.126" v="775" actId="1037"/>
          <ac:picMkLst>
            <pc:docMk/>
            <pc:sldMk cId="1133272427" sldId="288"/>
            <ac:picMk id="10" creationId="{D5A2C630-CE20-5983-EF50-6CE174E89EE6}"/>
          </ac:picMkLst>
        </pc:picChg>
      </pc:sldChg>
      <pc:sldChg chg="delSp modSp add mod">
        <pc:chgData name="Picotte, Joshua J" userId="0919325d-80e2-4779-b739-457416c84f07" providerId="ADAL" clId="{31F7F0F9-779E-43BB-9010-35476721467C}" dt="2025-11-20T18:36:53.858" v="794" actId="20577"/>
        <pc:sldMkLst>
          <pc:docMk/>
          <pc:sldMk cId="2405383652" sldId="289"/>
        </pc:sldMkLst>
        <pc:spChg chg="del">
          <ac:chgData name="Picotte, Joshua J" userId="0919325d-80e2-4779-b739-457416c84f07" providerId="ADAL" clId="{31F7F0F9-779E-43BB-9010-35476721467C}" dt="2025-11-20T18:36:44.790" v="782" actId="478"/>
          <ac:spMkLst>
            <pc:docMk/>
            <pc:sldMk cId="2405383652" sldId="289"/>
            <ac:spMk id="5" creationId="{A9889F25-9AF3-16B9-DC36-BF80AF5D7DEC}"/>
          </ac:spMkLst>
        </pc:spChg>
        <pc:spChg chg="mod">
          <ac:chgData name="Picotte, Joshua J" userId="0919325d-80e2-4779-b739-457416c84f07" providerId="ADAL" clId="{31F7F0F9-779E-43BB-9010-35476721467C}" dt="2025-11-20T18:36:53.858" v="794" actId="20577"/>
          <ac:spMkLst>
            <pc:docMk/>
            <pc:sldMk cId="2405383652" sldId="289"/>
            <ac:spMk id="6" creationId="{57C8B029-EBB6-4D35-F75C-A84D184676A4}"/>
          </ac:spMkLst>
        </pc:spChg>
      </pc:sldChg>
      <pc:sldChg chg="new del">
        <pc:chgData name="Picotte, Joshua J" userId="0919325d-80e2-4779-b739-457416c84f07" providerId="ADAL" clId="{31F7F0F9-779E-43BB-9010-35476721467C}" dt="2025-11-20T18:35:14.880" v="777" actId="2696"/>
        <pc:sldMkLst>
          <pc:docMk/>
          <pc:sldMk cId="2956435162" sldId="289"/>
        </pc:sldMkLst>
      </pc:sldChg>
    </pc:docChg>
  </pc:docChgLst>
  <pc:docChgLst>
    <pc:chgData name="Picotte, Joshua J" userId="0919325d-80e2-4779-b739-457416c84f07" providerId="ADAL" clId="{24AC87CB-E6F2-4FDF-89F3-BB0C89F99BB6}"/>
    <pc:docChg chg="undo redo custSel modSld">
      <pc:chgData name="Picotte, Joshua J" userId="0919325d-80e2-4779-b739-457416c84f07" providerId="ADAL" clId="{24AC87CB-E6F2-4FDF-89F3-BB0C89F99BB6}" dt="2025-06-03T17:54:05.480" v="395"/>
      <pc:docMkLst>
        <pc:docMk/>
      </pc:docMkLst>
      <pc:sldChg chg="modSp mod">
        <pc:chgData name="Picotte, Joshua J" userId="0919325d-80e2-4779-b739-457416c84f07" providerId="ADAL" clId="{24AC87CB-E6F2-4FDF-89F3-BB0C89F99BB6}" dt="2025-06-03T17:54:05.480" v="395"/>
        <pc:sldMkLst>
          <pc:docMk/>
          <pc:sldMk cId="0" sldId="258"/>
        </pc:sldMkLst>
      </pc:sldChg>
      <pc:sldChg chg="modSp mod">
        <pc:chgData name="Picotte, Joshua J" userId="0919325d-80e2-4779-b739-457416c84f07" providerId="ADAL" clId="{24AC87CB-E6F2-4FDF-89F3-BB0C89F99BB6}" dt="2025-06-03T17:41:09.910" v="287" actId="20577"/>
        <pc:sldMkLst>
          <pc:docMk/>
          <pc:sldMk cId="1767154160" sldId="268"/>
        </pc:sldMkLst>
      </pc:sldChg>
    </pc:docChg>
  </pc:docChgLst>
  <pc:docChgLst>
    <pc:chgData name="Picotte, Joshua J" userId="0919325d-80e2-4779-b739-457416c84f07" providerId="ADAL" clId="{8F57F7DA-EBF1-4966-AAC4-16EA15F69EA6}"/>
    <pc:docChg chg="undo custSel modSld">
      <pc:chgData name="Picotte, Joshua J" userId="0919325d-80e2-4779-b739-457416c84f07" providerId="ADAL" clId="{8F57F7DA-EBF1-4966-AAC4-16EA15F69EA6}" dt="2025-06-06T13:58:10.566" v="105"/>
      <pc:docMkLst>
        <pc:docMk/>
      </pc:docMkLst>
      <pc:sldChg chg="modSp mod">
        <pc:chgData name="Picotte, Joshua J" userId="0919325d-80e2-4779-b739-457416c84f07" providerId="ADAL" clId="{8F57F7DA-EBF1-4966-AAC4-16EA15F69EA6}" dt="2025-06-04T19:08:18.234" v="102" actId="20577"/>
        <pc:sldMkLst>
          <pc:docMk/>
          <pc:sldMk cId="0" sldId="258"/>
        </pc:sldMkLst>
      </pc:sldChg>
      <pc:sldChg chg="modNotesTx">
        <pc:chgData name="Picotte, Joshua J" userId="0919325d-80e2-4779-b739-457416c84f07" providerId="ADAL" clId="{8F57F7DA-EBF1-4966-AAC4-16EA15F69EA6}" dt="2025-06-06T13:58:10.566" v="105"/>
        <pc:sldMkLst>
          <pc:docMk/>
          <pc:sldMk cId="3149831909" sldId="261"/>
        </pc:sldMkLst>
      </pc:sldChg>
      <pc:sldChg chg="modSp mod">
        <pc:chgData name="Picotte, Joshua J" userId="0919325d-80e2-4779-b739-457416c84f07" providerId="ADAL" clId="{8F57F7DA-EBF1-4966-AAC4-16EA15F69EA6}" dt="2025-06-04T18:36:31.015" v="101" actId="20577"/>
        <pc:sldMkLst>
          <pc:docMk/>
          <pc:sldMk cId="3161829325" sldId="265"/>
        </pc:sldMkLst>
      </pc:sldChg>
      <pc:sldChg chg="addSp modSp mod modNotesTx">
        <pc:chgData name="Picotte, Joshua J" userId="0919325d-80e2-4779-b739-457416c84f07" providerId="ADAL" clId="{8F57F7DA-EBF1-4966-AAC4-16EA15F69EA6}" dt="2025-06-06T13:58:01.451" v="104"/>
        <pc:sldMkLst>
          <pc:docMk/>
          <pc:sldMk cId="1767154160" sldId="268"/>
        </pc:sldMkLst>
      </pc:sldChg>
      <pc:sldChg chg="modSp mod modNotesTx">
        <pc:chgData name="Picotte, Joshua J" userId="0919325d-80e2-4779-b739-457416c84f07" providerId="ADAL" clId="{8F57F7DA-EBF1-4966-AAC4-16EA15F69EA6}" dt="2025-06-06T13:57:50.454" v="103"/>
        <pc:sldMkLst>
          <pc:docMk/>
          <pc:sldMk cId="2058958980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AA14-AA87-6543-B4AE-12D49A5A6C1C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CB47A-5BAF-5847-8462-8E087781F2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07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34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Landsat data most used for burn severity due to archive availability</a:t>
            </a:r>
          </a:p>
          <a:p>
            <a:endParaRPr lang="en-US" dirty="0"/>
          </a:p>
          <a:p>
            <a:r>
              <a:rPr lang="en-US" dirty="0"/>
              <a:t>L1-4 shorter time frame, data not consistent</a:t>
            </a:r>
          </a:p>
          <a:p>
            <a:endParaRPr lang="en-US" dirty="0"/>
          </a:p>
          <a:p>
            <a:r>
              <a:rPr lang="en-US" dirty="0"/>
              <a:t>L5-9 consistent data, cross calibrated so can be used together</a:t>
            </a:r>
          </a:p>
          <a:p>
            <a:endParaRPr lang="en-US" dirty="0"/>
          </a:p>
          <a:p>
            <a:r>
              <a:rPr lang="en-US" dirty="0"/>
              <a:t>L5, 7 had 8 spectral bands including one thermal and one panchromatic</a:t>
            </a:r>
          </a:p>
          <a:p>
            <a:endParaRPr lang="en-US" dirty="0"/>
          </a:p>
          <a:p>
            <a:r>
              <a:rPr lang="en-US" dirty="0"/>
              <a:t>L8, 9 have 11 spectral bands with 2 thermal, 1 panchromatic, 1 cirrus</a:t>
            </a:r>
          </a:p>
          <a:p>
            <a:endParaRPr lang="en-US" dirty="0"/>
          </a:p>
          <a:p>
            <a:r>
              <a:rPr lang="en-US" dirty="0"/>
              <a:t>L7 no longer imaging; orbits of 8 and 9 offset reducing repeat time to 8 days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41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Sentinel-2 data used often for near real-time mapping due to higher temporal resolution</a:t>
            </a:r>
          </a:p>
          <a:p>
            <a:endParaRPr lang="en-US" dirty="0"/>
          </a:p>
          <a:p>
            <a:r>
              <a:rPr lang="en-US" dirty="0"/>
              <a:t>Currently 2A and 2B available; 2C and 2D awaiting launch</a:t>
            </a:r>
          </a:p>
          <a:p>
            <a:endParaRPr lang="en-US" dirty="0"/>
          </a:p>
          <a:p>
            <a:r>
              <a:rPr lang="en-US" dirty="0"/>
              <a:t>Nested spatial resolutions; VNIR highest resolution, can create 20m </a:t>
            </a:r>
            <a:r>
              <a:rPr lang="en-US" dirty="0" err="1"/>
              <a:t>dNBR</a:t>
            </a:r>
            <a:endParaRPr lang="en-US" dirty="0"/>
          </a:p>
          <a:p>
            <a:endParaRPr lang="en-US" dirty="0"/>
          </a:p>
          <a:p>
            <a:r>
              <a:rPr lang="en-US" dirty="0"/>
              <a:t>12 spectral bands including several between red and NIR; plus aerosols, water </a:t>
            </a:r>
            <a:r>
              <a:rPr lang="en-US" dirty="0" err="1"/>
              <a:t>vapour</a:t>
            </a:r>
            <a:r>
              <a:rPr lang="en-US" dirty="0"/>
              <a:t>, and cirrus bands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3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2BA8C-DC55-3646-9ECE-4914F75809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313" y="1020763"/>
            <a:ext cx="8675687" cy="32575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8E6E49-65BF-9447-B9B6-DB160FCC59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312" y="220257"/>
            <a:ext cx="8675687" cy="372410"/>
          </a:xfrm>
          <a:prstGeom prst="rect">
            <a:avLst/>
          </a:prstGeom>
        </p:spPr>
        <p:txBody>
          <a:bodyPr lIns="54864" tIns="54864" bIns="54864"/>
          <a:lstStyle>
            <a:lvl1pPr marL="0" indent="0">
              <a:lnSpc>
                <a:spcPts val="2840"/>
              </a:lnSpc>
              <a:spcBef>
                <a:spcPts val="0"/>
              </a:spcBef>
              <a:buFontTx/>
              <a:buNone/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F5F4FA-6398-1540-9159-608D1F0495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12" y="592667"/>
            <a:ext cx="8674926" cy="245966"/>
          </a:xfrm>
          <a:prstGeom prst="rect">
            <a:avLst/>
          </a:prstGeom>
        </p:spPr>
        <p:txBody>
          <a:bodyPr tIns="0" bIns="0"/>
          <a:lstStyle>
            <a:lvl1pPr marL="0" indent="0">
              <a:buFontTx/>
              <a:buNone/>
              <a:defRPr sz="18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Optional Subhead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2BA8C-DC55-3646-9ECE-4914F75809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313" y="1020763"/>
            <a:ext cx="8675687" cy="32575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8E6E49-65BF-9447-B9B6-DB160FCC59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312" y="220257"/>
            <a:ext cx="8675687" cy="372410"/>
          </a:xfrm>
          <a:prstGeom prst="rect">
            <a:avLst/>
          </a:prstGeom>
        </p:spPr>
        <p:txBody>
          <a:bodyPr lIns="54864" tIns="54864" bIns="54864"/>
          <a:lstStyle>
            <a:lvl1pPr marL="0" indent="0">
              <a:lnSpc>
                <a:spcPts val="2840"/>
              </a:lnSpc>
              <a:spcBef>
                <a:spcPts val="0"/>
              </a:spcBef>
              <a:buFontTx/>
              <a:buNone/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F5F4FA-6398-1540-9159-608D1F0495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12" y="592667"/>
            <a:ext cx="8674926" cy="245966"/>
          </a:xfrm>
          <a:prstGeom prst="rect">
            <a:avLst/>
          </a:prstGeom>
        </p:spPr>
        <p:txBody>
          <a:bodyPr tIns="0" bIns="0"/>
          <a:lstStyle>
            <a:lvl1pPr marL="0" indent="0">
              <a:buFontTx/>
              <a:buNone/>
              <a:defRPr sz="18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Optional Subhead</a:t>
            </a:r>
          </a:p>
        </p:txBody>
      </p:sp>
      <p:pic>
        <p:nvPicPr>
          <p:cNvPr id="2" name="Content Placeholder 9" descr="Okefenokee_Wildfire.jpg">
            <a:extLst>
              <a:ext uri="{FF2B5EF4-FFF2-40B4-BE49-F238E27FC236}">
                <a16:creationId xmlns:a16="http://schemas.microsoft.com/office/drawing/2014/main" id="{2B3F2DB9-3B4D-09E7-8B02-8257E9417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" t="1317" r="2463" b="6734"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E7DA6C66-7EA9-52E6-D185-E0952364710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96746" y="4850986"/>
            <a:ext cx="28472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99"/>
              </a:buClr>
              <a:buSzPct val="125000"/>
              <a:buFont typeface="Wingdings" panose="05000000000000000000" pitchFamily="2" charset="2"/>
              <a:buChar char="§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99"/>
              </a:buClr>
              <a:buSzPct val="125000"/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99"/>
              </a:buClr>
              <a:buSzPct val="125000"/>
              <a:buFont typeface="Wingdings" panose="05000000000000000000" pitchFamily="2" charset="2"/>
              <a:buChar char="§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99"/>
              </a:buClr>
              <a:buSzPct val="125000"/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99"/>
              </a:buClr>
              <a:buSzPct val="125000"/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99"/>
              </a:buClr>
              <a:buSzPct val="125000"/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99"/>
              </a:buClr>
              <a:buSzPct val="125000"/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99"/>
              </a:buClr>
              <a:buSzPct val="125000"/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99"/>
              </a:buClr>
              <a:buSzPct val="125000"/>
              <a:buFont typeface="Wingdings" panose="05000000000000000000" pitchFamily="2" charset="2"/>
              <a:buChar char="§"/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0" dirty="0"/>
              <a:t>Photo by Mark Jamieson May 31, 2007</a:t>
            </a:r>
          </a:p>
        </p:txBody>
      </p:sp>
    </p:spTree>
    <p:extLst>
      <p:ext uri="{BB962C8B-B14F-4D97-AF65-F5344CB8AC3E}">
        <p14:creationId xmlns:p14="http://schemas.microsoft.com/office/powerpoint/2010/main" val="4178468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several people&#10;&#10;Description automatically generated">
            <a:extLst>
              <a:ext uri="{FF2B5EF4-FFF2-40B4-BE49-F238E27FC236}">
                <a16:creationId xmlns:a16="http://schemas.microsoft.com/office/drawing/2014/main" id="{69CCAED6-FD40-2EB2-8F16-EA00D1D882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201420" y="904058"/>
            <a:ext cx="874487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 userDrawn="1"/>
        </p:nvSpPr>
        <p:spPr>
          <a:xfrm>
            <a:off x="8559796" y="4674483"/>
            <a:ext cx="45063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fld id="{03610961-D6F9-084D-B4EB-1F6333E61954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 bwMode="auto">
          <a:xfrm>
            <a:off x="3222777" y="2433489"/>
            <a:ext cx="5800573" cy="1155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rIns="90488" bIns="50800" anchor="t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  <a:defRPr/>
            </a:pPr>
            <a:r>
              <a:rPr lang="en-US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  <a:sym typeface="Arial Bold" charset="0"/>
              </a:rPr>
              <a:t>Open-source burn severity mapping tool</a:t>
            </a:r>
          </a:p>
          <a:p>
            <a:pPr>
              <a:spcAft>
                <a:spcPts val="0"/>
              </a:spcAft>
              <a:defRPr/>
            </a:pPr>
            <a:r>
              <a:rPr lang="en-US" sz="1200" kern="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  <a:sym typeface="Arial Bold" charset="0"/>
              </a:rPr>
              <a:t>Kurtis Nelson* and Josh Picotte</a:t>
            </a:r>
            <a:endParaRPr lang="en-US" sz="1200" kern="0" baseline="30000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  <a:sym typeface="Arial Bold" charset="0"/>
            </a:endParaRPr>
          </a:p>
          <a:p>
            <a:pPr>
              <a:defRPr/>
            </a:pPr>
            <a:r>
              <a:rPr lang="en-US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  <a:sym typeface="Arial Bold" charset="0"/>
              </a:rPr>
              <a:t>*knelson@usgs.gov</a:t>
            </a:r>
          </a:p>
          <a:p>
            <a:pPr>
              <a:defRPr/>
            </a:pPr>
            <a:r>
              <a:rPr lang="en-US" sz="800" kern="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  <a:sym typeface="Arial Bold" charset="0"/>
              </a:rPr>
              <a:t>U.S. Geological Survey (USGS), Earth Resources Observation and Science (EROS) Center, Sioux Falls, SD 57198, USA.</a:t>
            </a:r>
          </a:p>
          <a:p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i="1" kern="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  <a:sym typeface="Arial Bold" charset="0"/>
              </a:rPr>
              <a:t>11th International Fire Ecology and Management Congress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47C35C-60A9-412C-8B68-04E0D9CBC923}"/>
              </a:ext>
            </a:extLst>
          </p:cNvPr>
          <p:cNvSpPr txBox="1"/>
          <p:nvPr/>
        </p:nvSpPr>
        <p:spPr>
          <a:xfrm>
            <a:off x="7073900" y="2647950"/>
            <a:ext cx="1949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12/02/2025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F9029-20A3-9B69-3C68-0DCB4F3D1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E5253-1F44-8531-702C-FDFE08C369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Burn Severity Assessment Considerations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C2B8C-2EE4-D8B7-396D-3700D0E3A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82E49E-C515-767B-6339-4AACC2A93AB8}"/>
              </a:ext>
            </a:extLst>
          </p:cNvPr>
          <p:cNvSpPr txBox="1"/>
          <p:nvPr/>
        </p:nvSpPr>
        <p:spPr>
          <a:xfrm>
            <a:off x="0" y="296948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imperative that image pairs are selected that minimize phenological change and other disturbance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Ideally, scene pairs should be within 45 days of each other, even if across years, to minimize differences in phenology and illumination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acceptable to select pre-fire imagery from 2-3 years, and in some areas 4-6 years, pre-fire provided phenology is matched between scenes and subsequent disturbances are not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a suitable scene pair cannot be found then a single scene NBR assessment can be performed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CB017-26B6-9C45-5D3E-C0B32E4F18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58" y="965077"/>
            <a:ext cx="5175961" cy="197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07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6C127-FE37-FC96-4BCB-C37231D37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64BDC-5A3B-64F7-179E-63E414AA0C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Burn  Severity Assessment Considerations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FE06A-8E11-85FF-ECCD-2B8AC27434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F8C602-FDF8-CE95-6E22-D53903B07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406" y="1529856"/>
            <a:ext cx="4491188" cy="2847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7C3A49-94DF-87C2-4959-D096999432F4}"/>
              </a:ext>
            </a:extLst>
          </p:cNvPr>
          <p:cNvSpPr txBox="1"/>
          <p:nvPr/>
        </p:nvSpPr>
        <p:spPr>
          <a:xfrm>
            <a:off x="1682878" y="1022280"/>
            <a:ext cx="6097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https://mtbs.gov/index.php/ndvi-graphs</a:t>
            </a:r>
          </a:p>
        </p:txBody>
      </p:sp>
    </p:spTree>
    <p:extLst>
      <p:ext uri="{BB962C8B-B14F-4D97-AF65-F5344CB8AC3E}">
        <p14:creationId xmlns:p14="http://schemas.microsoft.com/office/powerpoint/2010/main" val="1298399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1B0A6-F821-94A0-1E11-824C01038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06CCA-B0B9-20AA-C388-9AFCEB9F7E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Where to Get Imagery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5E36A-140E-6F38-638E-75A1D76D4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Earth Explorer: </a:t>
            </a:r>
            <a:r>
              <a:rPr lang="en-US" i="0" dirty="0"/>
              <a:t>https://earthexplorer.usgs.gov/</a:t>
            </a:r>
          </a:p>
        </p:txBody>
      </p:sp>
      <p:pic>
        <p:nvPicPr>
          <p:cNvPr id="5" name="Picture 4" descr="Map&#10;&#10;AI-generated content may be incorrect.">
            <a:extLst>
              <a:ext uri="{FF2B5EF4-FFF2-40B4-BE49-F238E27FC236}">
                <a16:creationId xmlns:a16="http://schemas.microsoft.com/office/drawing/2014/main" id="{63F91247-3DCF-E2C4-EDF5-980E706A0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329" y="962393"/>
            <a:ext cx="6401693" cy="344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40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826E0-AB85-F3DF-2F2D-9C73A7E28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ABAC4-DD33-82D2-F654-B175AC06B6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Where to Get Imagery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D89F-5479-B569-C724-47B3E53236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Copernicus: </a:t>
            </a:r>
            <a:r>
              <a:rPr lang="en-US" i="0" dirty="0"/>
              <a:t>https://browser.dataspace.copernicus.eu/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6FF58FE-BD7D-C468-F7BF-C1C7286A6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989" y="1026645"/>
            <a:ext cx="6096851" cy="32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91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C59C6-338D-D693-5F59-924288018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7D717-C5C2-3B6B-8DA6-616E6F3C2B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FMT Tool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EDEE1-7699-D638-3551-077EBA99A9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https://mtbs.gov/qgis-fire-mapping-tool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FC81A-2448-769F-55EC-84732D916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329" y="962630"/>
            <a:ext cx="6400800" cy="344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28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2CB73D-AC90-9DE7-D041-0C42A57893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7" y="2025217"/>
            <a:ext cx="9143999" cy="1112837"/>
          </a:xfrm>
          <a:solidFill>
            <a:schemeClr val="bg1">
              <a:alpha val="25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b="0" dirty="0">
                <a:solidFill>
                  <a:schemeClr val="tx1"/>
                </a:solidFill>
              </a:rPr>
              <a:t>Questions/Comments?</a:t>
            </a:r>
          </a:p>
          <a:p>
            <a:pPr marL="0" indent="0" algn="ctr">
              <a:buNone/>
            </a:pPr>
            <a:r>
              <a:rPr lang="en-US" sz="2400" b="0" dirty="0"/>
              <a:t>knelson@usgs.gov</a:t>
            </a:r>
          </a:p>
        </p:txBody>
      </p:sp>
    </p:spTree>
    <p:extLst>
      <p:ext uri="{BB962C8B-B14F-4D97-AF65-F5344CB8AC3E}">
        <p14:creationId xmlns:p14="http://schemas.microsoft.com/office/powerpoint/2010/main" val="3935250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21CBC-D4BE-CDE7-5980-C36ED8EC4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C8B029-EBB6-4D35-F75C-A84D184676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C894A6-35C6-D66D-2AB1-C6020AD0B7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83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DE5BB-9D10-A678-006E-0E4D5953A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C6BE3-0355-2AD0-E554-5FC8811AB5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FMT Tool Setup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4D0E20-FE62-C977-C7B1-5E80AFB673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5ED71-179A-C1D3-001E-E2590D870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1" y="917604"/>
            <a:ext cx="3669030" cy="198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3684E2-5FEB-4389-065B-58C28B59E9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63638" r="30748" b="63638"/>
          <a:stretch>
            <a:fillRect/>
          </a:stretch>
        </p:blipFill>
        <p:spPr>
          <a:xfrm>
            <a:off x="2601254" y="-547341"/>
            <a:ext cx="6332434" cy="4914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67238F-88D7-AB65-9E05-D14E8884367F}"/>
              </a:ext>
            </a:extLst>
          </p:cNvPr>
          <p:cNvSpPr txBox="1"/>
          <p:nvPr/>
        </p:nvSpPr>
        <p:spPr>
          <a:xfrm>
            <a:off x="3930808" y="1746868"/>
            <a:ext cx="4831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FMT3 folder into your QGIS plugins folder</a:t>
            </a:r>
          </a:p>
        </p:txBody>
      </p:sp>
    </p:spTree>
    <p:extLst>
      <p:ext uri="{BB962C8B-B14F-4D97-AF65-F5344CB8AC3E}">
        <p14:creationId xmlns:p14="http://schemas.microsoft.com/office/powerpoint/2010/main" val="1229191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006C5-83C5-DA14-5560-A10E641D7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E84F7-37FD-B4AE-097A-5464EAF85B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FMT Tool Setup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22D57-5DFE-B39F-18F6-93D922C94D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9A1ECA-3226-9C78-926E-DF0770643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" y="965077"/>
            <a:ext cx="4893878" cy="1905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BBDE44-5EC1-9533-4226-68A9B7305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290" y="2457800"/>
            <a:ext cx="4913948" cy="1913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3B1EF7-F50F-5A47-075B-8FE6DEE6D524}"/>
              </a:ext>
            </a:extLst>
          </p:cNvPr>
          <p:cNvSpPr txBox="1"/>
          <p:nvPr/>
        </p:nvSpPr>
        <p:spPr>
          <a:xfrm>
            <a:off x="5235240" y="1419051"/>
            <a:ext cx="3698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Config_repo.ini with your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as Config.ini</a:t>
            </a:r>
          </a:p>
        </p:txBody>
      </p:sp>
    </p:spTree>
    <p:extLst>
      <p:ext uri="{BB962C8B-B14F-4D97-AF65-F5344CB8AC3E}">
        <p14:creationId xmlns:p14="http://schemas.microsoft.com/office/powerpoint/2010/main" val="3766011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EE8EA-4D9F-2ED9-BE92-CB21533CB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DA8B2B-6311-F675-34D2-8931F477F4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FMT Tool Setup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3DA1B-886A-4EF5-8113-F06C52B394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C3B5C-EC84-300A-492C-1421F9CA0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" y="965077"/>
            <a:ext cx="4893878" cy="1905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DC1E9-A3D1-B9F5-EE98-A18F96B27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290" y="2457800"/>
            <a:ext cx="4913948" cy="1913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222609-B308-4A39-E701-24B2BBD9EEC9}"/>
              </a:ext>
            </a:extLst>
          </p:cNvPr>
          <p:cNvSpPr txBox="1"/>
          <p:nvPr/>
        </p:nvSpPr>
        <p:spPr>
          <a:xfrm>
            <a:off x="5235240" y="1419051"/>
            <a:ext cx="3698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Config_repo.ini with your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as Config.ini</a:t>
            </a:r>
          </a:p>
        </p:txBody>
      </p:sp>
    </p:spTree>
    <p:extLst>
      <p:ext uri="{BB962C8B-B14F-4D97-AF65-F5344CB8AC3E}">
        <p14:creationId xmlns:p14="http://schemas.microsoft.com/office/powerpoint/2010/main" val="2852970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06F346-CCF4-E62A-7647-F5B76BCDBC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Burn severity</a:t>
            </a:r>
          </a:p>
          <a:p>
            <a:r>
              <a:rPr lang="en-US" dirty="0"/>
              <a:t>Remote sensing</a:t>
            </a:r>
          </a:p>
          <a:p>
            <a:r>
              <a:rPr lang="en-US" dirty="0"/>
              <a:t>Remotely assessing burn severity</a:t>
            </a:r>
          </a:p>
          <a:p>
            <a:r>
              <a:rPr lang="en-US" dirty="0"/>
              <a:t>Fire Mapping Tool (FMT)</a:t>
            </a:r>
          </a:p>
          <a:p>
            <a:r>
              <a:rPr lang="en-US" dirty="0"/>
              <a:t>Questions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645A91-4F61-269E-F1FB-6122684F13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D4673F-8E0B-F1FB-0651-8A5850FC20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5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209CD-2767-2810-CF88-FD59672D9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4198BE-AE54-D101-F6AB-8B1D93DB63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Make a copy of the “</a:t>
            </a:r>
            <a:r>
              <a:rPr lang="en-US" dirty="0" err="1"/>
              <a:t>FireInfo_repo.sqlite</a:t>
            </a:r>
            <a:r>
              <a:rPr lang="en-US" dirty="0"/>
              <a:t>” file</a:t>
            </a:r>
          </a:p>
          <a:p>
            <a:r>
              <a:rPr lang="en-US" dirty="0"/>
              <a:t>Save as “</a:t>
            </a:r>
            <a:r>
              <a:rPr lang="en-US" dirty="0" err="1"/>
              <a:t>FireInfo.sqlite</a:t>
            </a:r>
            <a:r>
              <a:rPr lang="en-US" dirty="0"/>
              <a:t>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B39E8-B4DF-9B34-37B3-7A25407E03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FMT Tool Setup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21DA2-6718-4E79-6E1D-5DE74C2696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58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291D8-A609-43AA-F4AC-91EB6AA51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EB1F4-006F-1DB4-3487-53078416D0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FMT Tool Setup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6C9C8B-7716-E087-7789-703997777A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8FBFAB-7B94-EB7A-A919-2C36CF959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899" y="1096260"/>
            <a:ext cx="3570730" cy="31048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A2C630-CE20-5983-EF50-6CE174E89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34" y="1419938"/>
            <a:ext cx="45720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72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CA7AD-7B27-7CC9-0BA5-9C02A4C70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664BA0-5897-E26F-33A0-7DACF9985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What is burn severity and why is monitoring it important?</a:t>
            </a:r>
          </a:p>
        </p:txBody>
      </p:sp>
      <p:pic>
        <p:nvPicPr>
          <p:cNvPr id="2" name="Picture 1" descr="A picture containing tree, ground, outdoor, plant&#10;&#10;Description automatically generated">
            <a:extLst>
              <a:ext uri="{FF2B5EF4-FFF2-40B4-BE49-F238E27FC236}">
                <a16:creationId xmlns:a16="http://schemas.microsoft.com/office/drawing/2014/main" id="{DC4DD28E-3C4A-222B-3E40-89F4BED3E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1029754"/>
            <a:ext cx="3088178" cy="2059063"/>
          </a:xfrm>
          <a:prstGeom prst="rect">
            <a:avLst/>
          </a:prstGeom>
        </p:spPr>
      </p:pic>
      <p:pic>
        <p:nvPicPr>
          <p:cNvPr id="5" name="Picture 4" descr="A road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A30CDC14-B738-C1D4-5768-8C4CCCC0A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39" y="1376222"/>
            <a:ext cx="3088178" cy="2059063"/>
          </a:xfrm>
          <a:prstGeom prst="rect">
            <a:avLst/>
          </a:prstGeom>
        </p:spPr>
      </p:pic>
      <p:pic>
        <p:nvPicPr>
          <p:cNvPr id="6" name="Picture 5" descr="A tall tree in a forest&#10;&#10;Description automatically generated with low confidence">
            <a:extLst>
              <a:ext uri="{FF2B5EF4-FFF2-40B4-BE49-F238E27FC236}">
                <a16:creationId xmlns:a16="http://schemas.microsoft.com/office/drawing/2014/main" id="{9C2556E9-51BC-FF65-55AF-25B96ACB9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475" y="2329055"/>
            <a:ext cx="3088178" cy="2059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F0B58F-92DC-058E-8BCF-CD423861E7C5}"/>
              </a:ext>
            </a:extLst>
          </p:cNvPr>
          <p:cNvSpPr txBox="1"/>
          <p:nvPr/>
        </p:nvSpPr>
        <p:spPr>
          <a:xfrm>
            <a:off x="2739885" y="3364015"/>
            <a:ext cx="3292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Photos taken by Joe Noble</a:t>
            </a:r>
          </a:p>
        </p:txBody>
      </p:sp>
    </p:spTree>
    <p:extLst>
      <p:ext uri="{BB962C8B-B14F-4D97-AF65-F5344CB8AC3E}">
        <p14:creationId xmlns:p14="http://schemas.microsoft.com/office/powerpoint/2010/main" val="1219592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D7EC3-5ACD-884B-F319-57BACB6CA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2BD66-CFFC-7C50-56F3-3E53DF008E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Remotely Monitoring Fire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7D0597-1879-66FE-0078-7D40210FE7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6" descr="FL_Bugaboo_postimage_full">
            <a:extLst>
              <a:ext uri="{FF2B5EF4-FFF2-40B4-BE49-F238E27FC236}">
                <a16:creationId xmlns:a16="http://schemas.microsoft.com/office/drawing/2014/main" id="{C176746D-2B05-CAF2-7EC8-B064E2476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4" r="9813" b="8730"/>
          <a:stretch>
            <a:fillRect/>
          </a:stretch>
        </p:blipFill>
        <p:spPr bwMode="auto">
          <a:xfrm>
            <a:off x="4497564" y="1952533"/>
            <a:ext cx="2892072" cy="242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traw 1">
            <a:extLst>
              <a:ext uri="{FF2B5EF4-FFF2-40B4-BE49-F238E27FC236}">
                <a16:creationId xmlns:a16="http://schemas.microsoft.com/office/drawing/2014/main" id="{6AD5BCC9-F124-F5C2-D362-E3F8B9518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98" y="965077"/>
            <a:ext cx="3429000" cy="229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9">
            <a:extLst>
              <a:ext uri="{FF2B5EF4-FFF2-40B4-BE49-F238E27FC236}">
                <a16:creationId xmlns:a16="http://schemas.microsoft.com/office/drawing/2014/main" id="{B0D0F3F5-2180-F01D-8D6C-AB316EBEBED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98181" y="1219059"/>
            <a:ext cx="566738" cy="7747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1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1D778-E95F-35F0-C0D9-D6A07B6A0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786A5-69FF-0D6D-CFFB-840F9ACAEE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Remote Sensing Theory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128F6-8218-4222-F470-75BF30FBDD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6" name="Picture 905" descr="Diagram&#10;&#10;Description automatically generated">
            <a:extLst>
              <a:ext uri="{FF2B5EF4-FFF2-40B4-BE49-F238E27FC236}">
                <a16:creationId xmlns:a16="http://schemas.microsoft.com/office/drawing/2014/main" id="{F4281FC6-F94A-7CFB-F219-CBA9B1385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43" y="991972"/>
            <a:ext cx="3626603" cy="3391029"/>
          </a:xfrm>
          <a:prstGeom prst="rect">
            <a:avLst/>
          </a:prstGeom>
        </p:spPr>
      </p:pic>
      <p:sp>
        <p:nvSpPr>
          <p:cNvPr id="907" name="TextBox 906">
            <a:extLst>
              <a:ext uri="{FF2B5EF4-FFF2-40B4-BE49-F238E27FC236}">
                <a16:creationId xmlns:a16="http://schemas.microsoft.com/office/drawing/2014/main" id="{59C09588-9C10-D36A-9081-DB345349E42F}"/>
              </a:ext>
            </a:extLst>
          </p:cNvPr>
          <p:cNvSpPr txBox="1"/>
          <p:nvPr/>
        </p:nvSpPr>
        <p:spPr>
          <a:xfrm>
            <a:off x="6391046" y="4190196"/>
            <a:ext cx="20104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University of Calgary</a:t>
            </a:r>
          </a:p>
        </p:txBody>
      </p:sp>
    </p:spTree>
    <p:extLst>
      <p:ext uri="{BB962C8B-B14F-4D97-AF65-F5344CB8AC3E}">
        <p14:creationId xmlns:p14="http://schemas.microsoft.com/office/powerpoint/2010/main" val="4114788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3CC95-DE2D-CC3A-E611-599AD2E20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178AE-03D6-72AE-E117-CFC3DFEF46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Remote Sensing Theory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D3C4D-CF04-1F90-0D6F-FE4E2D22A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85D5BAFE-8386-7652-4C14-C015A93ED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23" y="973156"/>
            <a:ext cx="5120164" cy="31216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32444E-DA3D-7A8B-1D85-744F13A5F483}"/>
              </a:ext>
            </a:extLst>
          </p:cNvPr>
          <p:cNvSpPr txBox="1"/>
          <p:nvPr/>
        </p:nvSpPr>
        <p:spPr>
          <a:xfrm>
            <a:off x="1914052" y="4073184"/>
            <a:ext cx="53363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Alcaras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E.; Costantino, D.;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Guastaferro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F.;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Parente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C.; Pepe, M. Normalized Burn Ratio Plus (NBR+): A New Index for Sentinel-2 Imagery. </a:t>
            </a:r>
            <a:r>
              <a:rPr lang="en-US" sz="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Sens.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1727. </a:t>
            </a:r>
          </a:p>
        </p:txBody>
      </p:sp>
    </p:spTree>
    <p:extLst>
      <p:ext uri="{BB962C8B-B14F-4D97-AF65-F5344CB8AC3E}">
        <p14:creationId xmlns:p14="http://schemas.microsoft.com/office/powerpoint/2010/main" val="3612700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FA78C-F30E-E83A-E207-E9F0B5897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A09F0-BB16-C313-55F4-C51A95CA51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Satellite Imagery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F84D3-D05E-0B96-B284-3710482AE1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Landsat</a:t>
            </a: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4D32B6-FA0D-8BCF-6B8A-A2225D727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6" y="1468161"/>
            <a:ext cx="4229100" cy="23774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E83517-B48E-E3EC-95F3-ADF47D95EED0}"/>
              </a:ext>
            </a:extLst>
          </p:cNvPr>
          <p:cNvGrpSpPr/>
          <p:nvPr/>
        </p:nvGrpSpPr>
        <p:grpSpPr>
          <a:xfrm>
            <a:off x="4799648" y="1052981"/>
            <a:ext cx="4025397" cy="3207800"/>
            <a:chOff x="4799648" y="1139381"/>
            <a:chExt cx="4025397" cy="32078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33B878-CB41-9452-7009-957E3A8E1B13}"/>
                </a:ext>
              </a:extLst>
            </p:cNvPr>
            <p:cNvSpPr txBox="1"/>
            <p:nvPr/>
          </p:nvSpPr>
          <p:spPr>
            <a:xfrm>
              <a:off x="4865929" y="1139381"/>
              <a:ext cx="38928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30m spatial resolution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day repeat observations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8-11 spectral bands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Cross-calibrated archive back to 1984</a:t>
              </a:r>
            </a:p>
          </p:txBody>
        </p:sp>
        <p:pic>
          <p:nvPicPr>
            <p:cNvPr id="6" name="Picture 5" descr="Chart, funnel chart&#10;&#10;Description automatically generated">
              <a:extLst>
                <a:ext uri="{FF2B5EF4-FFF2-40B4-BE49-F238E27FC236}">
                  <a16:creationId xmlns:a16="http://schemas.microsoft.com/office/drawing/2014/main" id="{EF9D2EEA-A2CF-02D1-16D6-49EE73BF3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8" y="2427181"/>
              <a:ext cx="4025397" cy="19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8586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EB0C-7EDB-2285-B3E0-F91F3F7EB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D44E7-CC42-25D6-61A7-80EFF30072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Satellite Imagery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EC5B31-3969-6363-2534-E76CC026D8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Sentinel</a:t>
            </a:r>
          </a:p>
        </p:txBody>
      </p:sp>
      <p:pic>
        <p:nvPicPr>
          <p:cNvPr id="2" name="Picture 1" descr="Chart, box and whisker chart&#10;&#10;Description automatically generated">
            <a:extLst>
              <a:ext uri="{FF2B5EF4-FFF2-40B4-BE49-F238E27FC236}">
                <a16:creationId xmlns:a16="http://schemas.microsoft.com/office/drawing/2014/main" id="{A24E85E4-1D0F-15A3-F42C-05BE6D849B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r="6818"/>
          <a:stretch/>
        </p:blipFill>
        <p:spPr>
          <a:xfrm>
            <a:off x="264809" y="1108129"/>
            <a:ext cx="5491699" cy="29641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9DC4E9-8304-E230-60C4-2C7A0ADEDA5D}"/>
              </a:ext>
            </a:extLst>
          </p:cNvPr>
          <p:cNvSpPr txBox="1"/>
          <p:nvPr/>
        </p:nvSpPr>
        <p:spPr>
          <a:xfrm>
            <a:off x="145358" y="4015559"/>
            <a:ext cx="1212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Source: ESA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8D6BC6-5423-741E-48CF-5998AAA7586A}"/>
              </a:ext>
            </a:extLst>
          </p:cNvPr>
          <p:cNvSpPr txBox="1"/>
          <p:nvPr/>
        </p:nvSpPr>
        <p:spPr>
          <a:xfrm>
            <a:off x="5931376" y="2036221"/>
            <a:ext cx="28893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 20, 60m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day repeat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spectral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Archive back to 2015</a:t>
            </a:r>
          </a:p>
        </p:txBody>
      </p:sp>
    </p:spTree>
    <p:extLst>
      <p:ext uri="{BB962C8B-B14F-4D97-AF65-F5344CB8AC3E}">
        <p14:creationId xmlns:p14="http://schemas.microsoft.com/office/powerpoint/2010/main" val="2973128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3FA53-627F-5B60-DCCC-060434FBB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ABE7B-EA36-083A-8CD7-020DFB0533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Using Satellite Data to Map Fires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3D65E-41A4-8AD4-97A0-36FD5C31EE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10" descr="MTBS_process">
            <a:extLst>
              <a:ext uri="{FF2B5EF4-FFF2-40B4-BE49-F238E27FC236}">
                <a16:creationId xmlns:a16="http://schemas.microsoft.com/office/drawing/2014/main" id="{6EABD05B-E869-64B5-E996-2B4374B5C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163" y="1029877"/>
            <a:ext cx="5500688" cy="336042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372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0693b5ba-4b18-4d7b-9341-f32f400a5494}" enabled="0" method="" siteId="{0693b5ba-4b18-4d7b-9341-f32f400a549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8003</TotalTime>
  <Words>556</Words>
  <Application>Microsoft Office PowerPoint</Application>
  <PresentationFormat>On-screen Show (16:9)</PresentationFormat>
  <Paragraphs>83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PK</dc:creator>
  <cp:lastModifiedBy>Picotte, Joshua J</cp:lastModifiedBy>
  <cp:revision>48</cp:revision>
  <dcterms:created xsi:type="dcterms:W3CDTF">2015-03-10T12:14:06Z</dcterms:created>
  <dcterms:modified xsi:type="dcterms:W3CDTF">2025-11-21T21:08:44Z</dcterms:modified>
</cp:coreProperties>
</file>