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87" r:id="rId5"/>
  </p:sldIdLst>
  <p:sldSz cx="12192000" cy="6858000"/>
  <p:notesSz cx="6950075" cy="923607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687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3300"/>
    <a:srgbClr val="9933FF"/>
    <a:srgbClr val="FFDD4F"/>
    <a:srgbClr val="FFCC00"/>
    <a:srgbClr val="FF6600"/>
    <a:srgbClr val="E9EDF4"/>
    <a:srgbClr val="D0D8E8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4" autoAdjust="0"/>
    <p:restoredTop sz="85609" autoAdjust="0"/>
  </p:normalViewPr>
  <p:slideViewPr>
    <p:cSldViewPr>
      <p:cViewPr varScale="1">
        <p:scale>
          <a:sx n="45" d="100"/>
          <a:sy n="45" d="100"/>
        </p:scale>
        <p:origin x="750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3/31/2023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p&#10;&#10;Description automatically generated">
            <a:extLst>
              <a:ext uri="{FF2B5EF4-FFF2-40B4-BE49-F238E27FC236}">
                <a16:creationId xmlns:a16="http://schemas.microsoft.com/office/drawing/2014/main" id="{120BBAF3-5762-4B81-ABB3-7F3646271F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r="19703"/>
          <a:stretch/>
        </p:blipFill>
        <p:spPr>
          <a:xfrm>
            <a:off x="5715172" y="1540575"/>
            <a:ext cx="4723637" cy="4114800"/>
          </a:xfrm>
          <a:prstGeom prst="rect">
            <a:avLst/>
          </a:prstGeom>
        </p:spPr>
      </p:pic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30728A6F-BED7-04D9-B076-505F19D91C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r="18065"/>
          <a:stretch/>
        </p:blipFill>
        <p:spPr>
          <a:xfrm>
            <a:off x="328699" y="1539454"/>
            <a:ext cx="4835795" cy="41148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1DC11F5-CBFE-EE31-777C-BB9E6D74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99" y="788056"/>
            <a:ext cx="10972800" cy="731520"/>
          </a:xfrm>
        </p:spPr>
        <p:txBody>
          <a:bodyPr/>
          <a:lstStyle/>
          <a:p>
            <a:r>
              <a:rPr lang="en-US" dirty="0"/>
              <a:t>Comparison Between Aug 2022 and Current Flooding Extent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37CB0-596A-8835-3076-25643ABB822E}"/>
              </a:ext>
            </a:extLst>
          </p:cNvPr>
          <p:cNvSpPr txBox="1"/>
          <p:nvPr/>
        </p:nvSpPr>
        <p:spPr>
          <a:xfrm>
            <a:off x="365142" y="5722244"/>
            <a:ext cx="4984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comp. </a:t>
            </a:r>
            <a:r>
              <a:rPr lang="en-US" b="1" dirty="0">
                <a:latin typeface="Tw Cen MT" panose="020B0602020104020603" pitchFamily="34" charset="0"/>
              </a:rPr>
              <a:t>26 - 31 Aug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525BD9-8545-5A5A-F416-07562AED1C4C}"/>
              </a:ext>
            </a:extLst>
          </p:cNvPr>
          <p:cNvSpPr txBox="1"/>
          <p:nvPr/>
        </p:nvSpPr>
        <p:spPr>
          <a:xfrm>
            <a:off x="5715172" y="5722244"/>
            <a:ext cx="49848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NOAA VIIRS 5-day comp. </a:t>
            </a:r>
            <a:r>
              <a:rPr lang="en-US" b="1" dirty="0">
                <a:latin typeface="Tw Cen MT" panose="020B0602020104020603" pitchFamily="34" charset="0"/>
              </a:rPr>
              <a:t>25 - 29 Mar 2023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E5D07A-60E0-BDF6-2F70-B550B6F3AD57}"/>
              </a:ext>
            </a:extLst>
          </p:cNvPr>
          <p:cNvGrpSpPr/>
          <p:nvPr/>
        </p:nvGrpSpPr>
        <p:grpSpPr>
          <a:xfrm>
            <a:off x="369904" y="1476312"/>
            <a:ext cx="3048000" cy="396466"/>
            <a:chOff x="443445" y="5506720"/>
            <a:chExt cx="3048000" cy="3964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243729F-97AF-19E9-E9DE-ECCE63C53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0D7D89-62F9-8328-0144-23B6A024AA9C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C4731B4-E39C-A1D3-7251-B50015F0018D}"/>
              </a:ext>
            </a:extLst>
          </p:cNvPr>
          <p:cNvGrpSpPr/>
          <p:nvPr/>
        </p:nvGrpSpPr>
        <p:grpSpPr>
          <a:xfrm>
            <a:off x="5730077" y="1476312"/>
            <a:ext cx="3048000" cy="396466"/>
            <a:chOff x="443445" y="5506720"/>
            <a:chExt cx="3048000" cy="3964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335B261-A88C-EDB3-74B7-42E63F826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65275F-09AE-65BB-3D93-60D07BCF5782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28470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51955</TotalTime>
  <Words>38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Tw Cen MT</vt:lpstr>
      <vt:lpstr>Wingdings</vt:lpstr>
      <vt:lpstr>FEWS NET Official PPT Template</vt:lpstr>
      <vt:lpstr>Comparison Between Aug 2022 and Current Flooding Extent 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Budde, Michael E</cp:lastModifiedBy>
  <cp:revision>1997</cp:revision>
  <cp:lastPrinted>2015-08-11T15:53:42Z</cp:lastPrinted>
  <dcterms:created xsi:type="dcterms:W3CDTF">2016-04-22T19:29:16Z</dcterms:created>
  <dcterms:modified xsi:type="dcterms:W3CDTF">2023-03-31T20:06:05Z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