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4"/>
    <p:sldMasterId id="2147483819" r:id="rId5"/>
    <p:sldMasterId id="2147483881" r:id="rId6"/>
    <p:sldMasterId id="2147483826" r:id="rId7"/>
    <p:sldMasterId id="2147483833" r:id="rId8"/>
    <p:sldMasterId id="2147483840" r:id="rId9"/>
    <p:sldMasterId id="2147483849" r:id="rId10"/>
    <p:sldMasterId id="2147483869" r:id="rId11"/>
    <p:sldMasterId id="2147483855" r:id="rId12"/>
    <p:sldMasterId id="2147483863" r:id="rId13"/>
    <p:sldMasterId id="2147483893" r:id="rId14"/>
    <p:sldMasterId id="2147483932" r:id="rId15"/>
    <p:sldMasterId id="2147483950" r:id="rId16"/>
    <p:sldMasterId id="2147483968" r:id="rId17"/>
    <p:sldMasterId id="2147483992" r:id="rId18"/>
  </p:sldMasterIdLst>
  <p:notesMasterIdLst>
    <p:notesMasterId r:id="rId40"/>
  </p:notesMasterIdLst>
  <p:handoutMasterIdLst>
    <p:handoutMasterId r:id="rId41"/>
  </p:handoutMasterIdLst>
  <p:sldIdLst>
    <p:sldId id="649" r:id="rId19"/>
    <p:sldId id="651" r:id="rId20"/>
    <p:sldId id="643" r:id="rId21"/>
    <p:sldId id="616" r:id="rId22"/>
    <p:sldId id="655" r:id="rId23"/>
    <p:sldId id="648" r:id="rId24"/>
    <p:sldId id="617" r:id="rId25"/>
    <p:sldId id="618" r:id="rId26"/>
    <p:sldId id="634" r:id="rId27"/>
    <p:sldId id="635" r:id="rId28"/>
    <p:sldId id="636" r:id="rId29"/>
    <p:sldId id="633" r:id="rId30"/>
    <p:sldId id="644" r:id="rId31"/>
    <p:sldId id="645" r:id="rId32"/>
    <p:sldId id="646" r:id="rId33"/>
    <p:sldId id="653" r:id="rId34"/>
    <p:sldId id="647" r:id="rId35"/>
    <p:sldId id="638" r:id="rId36"/>
    <p:sldId id="637" r:id="rId37"/>
    <p:sldId id="639" r:id="rId38"/>
    <p:sldId id="654" r:id="rId39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60" userDrawn="1">
          <p15:clr>
            <a:srgbClr val="A4A3A4"/>
          </p15:clr>
        </p15:guide>
        <p15:guide id="2" pos="1989" userDrawn="1">
          <p15:clr>
            <a:srgbClr val="A4A3A4"/>
          </p15:clr>
        </p15:guide>
        <p15:guide id="3" orient="horz" pos="3108" userDrawn="1">
          <p15:clr>
            <a:srgbClr val="A4A3A4"/>
          </p15:clr>
        </p15:guide>
        <p15:guide id="4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FF2A"/>
    <a:srgbClr val="098BCF"/>
    <a:srgbClr val="9B56B7"/>
    <a:srgbClr val="8AFF93"/>
    <a:srgbClr val="000000"/>
    <a:srgbClr val="274FCF"/>
    <a:srgbClr val="525252"/>
    <a:srgbClr val="3F3F3F"/>
    <a:srgbClr val="8000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11" autoAdjust="0"/>
    <p:restoredTop sz="99283" autoAdjust="0"/>
  </p:normalViewPr>
  <p:slideViewPr>
    <p:cSldViewPr snapToGrid="0">
      <p:cViewPr varScale="1">
        <p:scale>
          <a:sx n="67" d="100"/>
          <a:sy n="67" d="100"/>
        </p:scale>
        <p:origin x="89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9632" y="17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768"/>
    </p:cViewPr>
  </p:sorterViewPr>
  <p:notesViewPr>
    <p:cSldViewPr snapToGrid="0">
      <p:cViewPr varScale="1">
        <p:scale>
          <a:sx n="42" d="100"/>
          <a:sy n="42" d="100"/>
        </p:scale>
        <p:origin x="-1404" y="-114"/>
      </p:cViewPr>
      <p:guideLst>
        <p:guide orient="horz" pos="2960"/>
        <p:guide pos="1989"/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5372" y="1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287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5372" y="9371287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0990E243-252B-4614-97DE-509126EA73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118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2" y="1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9187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6499"/>
            <a:ext cx="5388610" cy="443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287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2" y="9371287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D632FBE4-252F-4E7A-8925-8C97C91FAE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255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32FBE4-252F-4E7A-8925-8C97C91FAE69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142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32FBE4-252F-4E7A-8925-8C97C91FAE69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6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2439947-57DF-496A-96D6-2ADE0DE83111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4</a:t>
            </a:fld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039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CB235-3F86-43E1-A992-2F87350D24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53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15329-E43B-4C62-A314-861695F44D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12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0821C-4DFA-4826-87B9-D8CF0B4B643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0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0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0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0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0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0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0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70.png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0.png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9144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D963A"/>
                </a:solidFill>
              </a:defRPr>
            </a:lvl1pPr>
            <a:lvl2pPr>
              <a:defRPr>
                <a:solidFill>
                  <a:srgbClr val="9D963A"/>
                </a:solidFill>
              </a:defRPr>
            </a:lvl2pPr>
            <a:lvl3pPr>
              <a:defRPr>
                <a:solidFill>
                  <a:srgbClr val="9D963A"/>
                </a:solidFill>
              </a:defRPr>
            </a:lvl3pPr>
            <a:lvl4pPr>
              <a:defRPr>
                <a:solidFill>
                  <a:srgbClr val="9D963A"/>
                </a:solidFill>
              </a:defRPr>
            </a:lvl4pPr>
            <a:lvl5pPr>
              <a:defRPr>
                <a:solidFill>
                  <a:srgbClr val="9D963A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3698001"/>
      </p:ext>
    </p:extLst>
  </p:cSld>
  <p:clrMapOvr>
    <a:masterClrMapping/>
  </p:clrMapOvr>
  <p:transition spd="slow"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30"/>
          <p:cNvSpPr>
            <a:spLocks noEditPoints="1"/>
          </p:cNvSpPr>
          <p:nvPr userDrawn="1"/>
        </p:nvSpPr>
        <p:spPr bwMode="auto">
          <a:xfrm>
            <a:off x="7142163" y="304958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6832600" y="3408363"/>
            <a:ext cx="2311400" cy="34496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4" descr="IYB2010_Logo_English_sm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6125" y="4741863"/>
            <a:ext cx="18002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117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0345549"/>
      </p:ext>
    </p:extLst>
  </p:cSld>
  <p:clrMapOvr>
    <a:masterClrMapping/>
  </p:clrMapOvr>
  <p:transition spd="slow"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30"/>
          <p:cNvSpPr>
            <a:spLocks noEditPoints="1"/>
          </p:cNvSpPr>
          <p:nvPr userDrawn="1"/>
        </p:nvSpPr>
        <p:spPr bwMode="auto">
          <a:xfrm>
            <a:off x="7142163" y="304958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6832600" y="3408363"/>
            <a:ext cx="2311400" cy="34496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4" descr="IYB2010_Logo_English_sm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6125" y="4741863"/>
            <a:ext cx="18002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 userDrawn="1"/>
        </p:nvSpPr>
        <p:spPr>
          <a:xfrm>
            <a:off x="312738" y="4208463"/>
            <a:ext cx="6669087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1900" b="0">
                <a:solidFill>
                  <a:srgbClr val="F1EDF3"/>
                </a:solidFill>
              </a:rPr>
              <a:t>International Centre for Integrated Mountain Development</a:t>
            </a:r>
          </a:p>
          <a:p>
            <a:pPr>
              <a:lnSpc>
                <a:spcPct val="200000"/>
              </a:lnSpc>
              <a:defRPr/>
            </a:pPr>
            <a:r>
              <a:rPr lang="en-US" sz="1400" b="0">
                <a:solidFill>
                  <a:srgbClr val="F1EDF3"/>
                </a:solidFill>
              </a:rPr>
              <a:t>Kathmandu, Nepal</a:t>
            </a:r>
            <a:endParaRPr lang="en-GB" sz="1400" b="0">
              <a:solidFill>
                <a:srgbClr val="F1EDF3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15925" y="4203700"/>
            <a:ext cx="613886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76" y="265176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639395"/>
      </p:ext>
    </p:extLst>
  </p:cSld>
  <p:clrMapOvr>
    <a:masterClrMapping/>
  </p:clrMapOvr>
  <p:transition spd="slow"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5638324"/>
      </p:ext>
    </p:extLst>
  </p:cSld>
  <p:clrMapOvr>
    <a:masterClrMapping/>
  </p:clrMapOvr>
  <p:transition spd="slow"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36000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76F42"/>
                </a:solidFill>
              </a:defRPr>
            </a:lvl1pPr>
            <a:lvl2pPr>
              <a:defRPr>
                <a:solidFill>
                  <a:srgbClr val="B76F42"/>
                </a:solidFill>
              </a:defRPr>
            </a:lvl2pPr>
            <a:lvl3pPr>
              <a:defRPr>
                <a:solidFill>
                  <a:srgbClr val="B76F42"/>
                </a:solidFill>
              </a:defRPr>
            </a:lvl3pPr>
            <a:lvl4pPr>
              <a:defRPr>
                <a:solidFill>
                  <a:srgbClr val="B76F42"/>
                </a:solidFill>
              </a:defRPr>
            </a:lvl4pPr>
            <a:lvl5pPr>
              <a:defRPr>
                <a:solidFill>
                  <a:srgbClr val="B76F4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378076"/>
      </p:ext>
    </p:extLst>
  </p:cSld>
  <p:clrMapOvr>
    <a:masterClrMapping/>
  </p:clrMapOvr>
  <p:transition spd="slow"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592721"/>
      </p:ext>
    </p:extLst>
  </p:cSld>
  <p:clrMapOvr>
    <a:masterClrMapping/>
  </p:clrMapOvr>
  <p:transition spd="slow"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76F42"/>
                </a:solidFill>
              </a:defRPr>
            </a:lvl1pPr>
            <a:lvl2pPr>
              <a:defRPr>
                <a:solidFill>
                  <a:srgbClr val="B76F42"/>
                </a:solidFill>
              </a:defRPr>
            </a:lvl2pPr>
            <a:lvl3pPr>
              <a:defRPr>
                <a:solidFill>
                  <a:srgbClr val="B76F42"/>
                </a:solidFill>
              </a:defRPr>
            </a:lvl3pPr>
            <a:lvl4pPr>
              <a:defRPr>
                <a:solidFill>
                  <a:srgbClr val="B76F42"/>
                </a:solidFill>
              </a:defRPr>
            </a:lvl4pPr>
            <a:lvl5pPr>
              <a:defRPr>
                <a:solidFill>
                  <a:srgbClr val="B76F4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725046"/>
      </p:ext>
    </p:extLst>
  </p:cSld>
  <p:clrMapOvr>
    <a:masterClrMapping/>
  </p:clrMapOvr>
  <p:transition spd="slow"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30"/>
          <p:cNvSpPr>
            <a:spLocks noEditPoints="1"/>
          </p:cNvSpPr>
          <p:nvPr userDrawn="1"/>
        </p:nvSpPr>
        <p:spPr bwMode="auto">
          <a:xfrm>
            <a:off x="7142163" y="304958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6832600" y="3408363"/>
            <a:ext cx="2311400" cy="34496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4" descr="IYB2010_Logo_English_sm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6125" y="4741863"/>
            <a:ext cx="18002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117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000182"/>
      </p:ext>
    </p:extLst>
  </p:cSld>
  <p:clrMapOvr>
    <a:masterClrMapping/>
  </p:clrMapOvr>
  <p:transition spd="slow"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12738" y="5440363"/>
            <a:ext cx="6669087" cy="10414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1900" b="0" dirty="0">
                <a:solidFill>
                  <a:srgbClr val="FFFFFF"/>
                </a:solidFill>
              </a:rPr>
              <a:t>International Centre for Integrated Mountain Development</a:t>
            </a:r>
          </a:p>
          <a:p>
            <a:pPr>
              <a:lnSpc>
                <a:spcPct val="200000"/>
              </a:lnSpc>
              <a:defRPr/>
            </a:pPr>
            <a:r>
              <a:rPr lang="en-US" sz="1400" b="0" dirty="0">
                <a:solidFill>
                  <a:srgbClr val="FFFFFF"/>
                </a:solidFill>
              </a:rPr>
              <a:t>Kathmandu, Nepal</a:t>
            </a:r>
            <a:endParaRPr lang="en-GB" sz="1400" b="0" dirty="0">
              <a:solidFill>
                <a:srgbClr val="FFFFFF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15925" y="5435600"/>
            <a:ext cx="613886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Freeform 30"/>
          <p:cNvSpPr>
            <a:spLocks noEditPoints="1"/>
          </p:cNvSpPr>
          <p:nvPr userDrawn="1"/>
        </p:nvSpPr>
        <p:spPr bwMode="auto">
          <a:xfrm>
            <a:off x="7142163" y="6457950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99" y="262761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5447530"/>
      </p:ext>
    </p:extLst>
  </p:cSld>
  <p:clrMapOvr>
    <a:masterClrMapping/>
  </p:clrMapOvr>
  <p:transition spd="slow"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63513" y="312738"/>
            <a:ext cx="42672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614402"/>
      </p:ext>
    </p:extLst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314478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>
              <a:gd name="T0" fmla="*/ 74 w 74"/>
              <a:gd name="T1" fmla="*/ 7 h 98"/>
              <a:gd name="T2" fmla="*/ 74 w 74"/>
              <a:gd name="T3" fmla="*/ 24 h 98"/>
              <a:gd name="T4" fmla="*/ 49 w 74"/>
              <a:gd name="T5" fmla="*/ 13 h 98"/>
              <a:gd name="T6" fmla="*/ 24 w 74"/>
              <a:gd name="T7" fmla="*/ 24 h 98"/>
              <a:gd name="T8" fmla="*/ 14 w 74"/>
              <a:gd name="T9" fmla="*/ 49 h 98"/>
              <a:gd name="T10" fmla="*/ 24 w 74"/>
              <a:gd name="T11" fmla="*/ 75 h 98"/>
              <a:gd name="T12" fmla="*/ 49 w 74"/>
              <a:gd name="T13" fmla="*/ 85 h 98"/>
              <a:gd name="T14" fmla="*/ 62 w 74"/>
              <a:gd name="T15" fmla="*/ 83 h 98"/>
              <a:gd name="T16" fmla="*/ 68 w 74"/>
              <a:gd name="T17" fmla="*/ 79 h 98"/>
              <a:gd name="T18" fmla="*/ 74 w 74"/>
              <a:gd name="T19" fmla="*/ 74 h 98"/>
              <a:gd name="T20" fmla="*/ 74 w 74"/>
              <a:gd name="T21" fmla="*/ 91 h 98"/>
              <a:gd name="T22" fmla="*/ 49 w 74"/>
              <a:gd name="T23" fmla="*/ 98 h 98"/>
              <a:gd name="T24" fmla="*/ 14 w 74"/>
              <a:gd name="T25" fmla="*/ 84 h 98"/>
              <a:gd name="T26" fmla="*/ 0 w 74"/>
              <a:gd name="T27" fmla="*/ 50 h 98"/>
              <a:gd name="T28" fmla="*/ 12 w 74"/>
              <a:gd name="T29" fmla="*/ 17 h 98"/>
              <a:gd name="T30" fmla="*/ 50 w 74"/>
              <a:gd name="T31" fmla="*/ 0 h 98"/>
              <a:gd name="T32" fmla="*/ 74 w 74"/>
              <a:gd name="T33" fmla="*/ 7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>
              <a:gd name="T0" fmla="*/ 0 w 100"/>
              <a:gd name="T1" fmla="*/ 49 h 98"/>
              <a:gd name="T2" fmla="*/ 15 w 100"/>
              <a:gd name="T3" fmla="*/ 14 h 98"/>
              <a:gd name="T4" fmla="*/ 50 w 100"/>
              <a:gd name="T5" fmla="*/ 0 h 98"/>
              <a:gd name="T6" fmla="*/ 85 w 100"/>
              <a:gd name="T7" fmla="*/ 15 h 98"/>
              <a:gd name="T8" fmla="*/ 100 w 100"/>
              <a:gd name="T9" fmla="*/ 49 h 98"/>
              <a:gd name="T10" fmla="*/ 85 w 100"/>
              <a:gd name="T11" fmla="*/ 84 h 98"/>
              <a:gd name="T12" fmla="*/ 50 w 100"/>
              <a:gd name="T13" fmla="*/ 98 h 98"/>
              <a:gd name="T14" fmla="*/ 17 w 100"/>
              <a:gd name="T15" fmla="*/ 86 h 98"/>
              <a:gd name="T16" fmla="*/ 0 w 100"/>
              <a:gd name="T17" fmla="*/ 49 h 98"/>
              <a:gd name="T18" fmla="*/ 15 w 100"/>
              <a:gd name="T19" fmla="*/ 49 h 98"/>
              <a:gd name="T20" fmla="*/ 25 w 100"/>
              <a:gd name="T21" fmla="*/ 75 h 98"/>
              <a:gd name="T22" fmla="*/ 50 w 100"/>
              <a:gd name="T23" fmla="*/ 85 h 98"/>
              <a:gd name="T24" fmla="*/ 75 w 100"/>
              <a:gd name="T25" fmla="*/ 75 h 98"/>
              <a:gd name="T26" fmla="*/ 85 w 100"/>
              <a:gd name="T27" fmla="*/ 49 h 98"/>
              <a:gd name="T28" fmla="*/ 75 w 100"/>
              <a:gd name="T29" fmla="*/ 24 h 98"/>
              <a:gd name="T30" fmla="*/ 50 w 100"/>
              <a:gd name="T31" fmla="*/ 13 h 98"/>
              <a:gd name="T32" fmla="*/ 25 w 100"/>
              <a:gd name="T33" fmla="*/ 24 h 98"/>
              <a:gd name="T34" fmla="*/ 15 w 100"/>
              <a:gd name="T35" fmla="*/ 49 h 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>
              <a:gd name="T0" fmla="*/ 0 w 74"/>
              <a:gd name="T1" fmla="*/ 95 h 95"/>
              <a:gd name="T2" fmla="*/ 0 w 74"/>
              <a:gd name="T3" fmla="*/ 0 h 95"/>
              <a:gd name="T4" fmla="*/ 20 w 74"/>
              <a:gd name="T5" fmla="*/ 0 h 95"/>
              <a:gd name="T6" fmla="*/ 43 w 74"/>
              <a:gd name="T7" fmla="*/ 3 h 95"/>
              <a:gd name="T8" fmla="*/ 59 w 74"/>
              <a:gd name="T9" fmla="*/ 12 h 95"/>
              <a:gd name="T10" fmla="*/ 74 w 74"/>
              <a:gd name="T11" fmla="*/ 47 h 95"/>
              <a:gd name="T12" fmla="*/ 58 w 74"/>
              <a:gd name="T13" fmla="*/ 83 h 95"/>
              <a:gd name="T14" fmla="*/ 42 w 74"/>
              <a:gd name="T15" fmla="*/ 92 h 95"/>
              <a:gd name="T16" fmla="*/ 20 w 74"/>
              <a:gd name="T17" fmla="*/ 95 h 95"/>
              <a:gd name="T18" fmla="*/ 0 w 74"/>
              <a:gd name="T19" fmla="*/ 95 h 95"/>
              <a:gd name="T20" fmla="*/ 15 w 74"/>
              <a:gd name="T21" fmla="*/ 81 h 95"/>
              <a:gd name="T22" fmla="*/ 21 w 74"/>
              <a:gd name="T23" fmla="*/ 81 h 95"/>
              <a:gd name="T24" fmla="*/ 37 w 74"/>
              <a:gd name="T25" fmla="*/ 79 h 95"/>
              <a:gd name="T26" fmla="*/ 49 w 74"/>
              <a:gd name="T27" fmla="*/ 72 h 95"/>
              <a:gd name="T28" fmla="*/ 59 w 74"/>
              <a:gd name="T29" fmla="*/ 47 h 95"/>
              <a:gd name="T30" fmla="*/ 49 w 74"/>
              <a:gd name="T31" fmla="*/ 22 h 95"/>
              <a:gd name="T32" fmla="*/ 21 w 74"/>
              <a:gd name="T33" fmla="*/ 13 h 95"/>
              <a:gd name="T34" fmla="*/ 15 w 74"/>
              <a:gd name="T35" fmla="*/ 13 h 95"/>
              <a:gd name="T36" fmla="*/ 15 w 74"/>
              <a:gd name="T37" fmla="*/ 81 h 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>
              <a:gd name="T0" fmla="*/ 109 w 151"/>
              <a:gd name="T1" fmla="*/ 0 h 98"/>
              <a:gd name="T2" fmla="*/ 75 w 151"/>
              <a:gd name="T3" fmla="*/ 66 h 98"/>
              <a:gd name="T4" fmla="*/ 41 w 151"/>
              <a:gd name="T5" fmla="*/ 0 h 98"/>
              <a:gd name="T6" fmla="*/ 0 w 151"/>
              <a:gd name="T7" fmla="*/ 98 h 98"/>
              <a:gd name="T8" fmla="*/ 15 w 151"/>
              <a:gd name="T9" fmla="*/ 98 h 98"/>
              <a:gd name="T10" fmla="*/ 42 w 151"/>
              <a:gd name="T11" fmla="*/ 33 h 98"/>
              <a:gd name="T12" fmla="*/ 75 w 151"/>
              <a:gd name="T13" fmla="*/ 97 h 98"/>
              <a:gd name="T14" fmla="*/ 108 w 151"/>
              <a:gd name="T15" fmla="*/ 33 h 98"/>
              <a:gd name="T16" fmla="*/ 135 w 151"/>
              <a:gd name="T17" fmla="*/ 98 h 98"/>
              <a:gd name="T18" fmla="*/ 151 w 151"/>
              <a:gd name="T19" fmla="*/ 98 h 98"/>
              <a:gd name="T20" fmla="*/ 109 w 151"/>
              <a:gd name="T21" fmla="*/ 0 h 9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>
              <a:gd name="T0" fmla="*/ 93 w 180"/>
              <a:gd name="T1" fmla="*/ 33 h 49"/>
              <a:gd name="T2" fmla="*/ 0 w 180"/>
              <a:gd name="T3" fmla="*/ 32 h 49"/>
              <a:gd name="T4" fmla="*/ 93 w 180"/>
              <a:gd name="T5" fmla="*/ 16 h 49"/>
              <a:gd name="T6" fmla="*/ 180 w 180"/>
              <a:gd name="T7" fmla="*/ 17 h 49"/>
              <a:gd name="T8" fmla="*/ 93 w 180"/>
              <a:gd name="T9" fmla="*/ 33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>
              <a:gd name="T0" fmla="*/ 13 w 600"/>
              <a:gd name="T1" fmla="*/ 10 h 25"/>
              <a:gd name="T2" fmla="*/ 0 w 600"/>
              <a:gd name="T3" fmla="*/ 1 h 25"/>
              <a:gd name="T4" fmla="*/ 25 w 600"/>
              <a:gd name="T5" fmla="*/ 4 h 25"/>
              <a:gd name="T6" fmla="*/ 46 w 600"/>
              <a:gd name="T7" fmla="*/ 12 h 25"/>
              <a:gd name="T8" fmla="*/ 25 w 600"/>
              <a:gd name="T9" fmla="*/ 12 h 25"/>
              <a:gd name="T10" fmla="*/ 60 w 600"/>
              <a:gd name="T11" fmla="*/ 13 h 25"/>
              <a:gd name="T12" fmla="*/ 70 w 600"/>
              <a:gd name="T13" fmla="*/ 7 h 25"/>
              <a:gd name="T14" fmla="*/ 60 w 600"/>
              <a:gd name="T15" fmla="*/ 24 h 25"/>
              <a:gd name="T16" fmla="*/ 66 w 600"/>
              <a:gd name="T17" fmla="*/ 7 h 25"/>
              <a:gd name="T18" fmla="*/ 121 w 600"/>
              <a:gd name="T19" fmla="*/ 24 h 25"/>
              <a:gd name="T20" fmla="*/ 99 w 600"/>
              <a:gd name="T21" fmla="*/ 0 h 25"/>
              <a:gd name="T22" fmla="*/ 101 w 600"/>
              <a:gd name="T23" fmla="*/ 12 h 25"/>
              <a:gd name="T24" fmla="*/ 153 w 600"/>
              <a:gd name="T25" fmla="*/ 12 h 25"/>
              <a:gd name="T26" fmla="*/ 132 w 600"/>
              <a:gd name="T27" fmla="*/ 21 h 25"/>
              <a:gd name="T28" fmla="*/ 147 w 600"/>
              <a:gd name="T29" fmla="*/ 18 h 25"/>
              <a:gd name="T30" fmla="*/ 141 w 600"/>
              <a:gd name="T31" fmla="*/ 4 h 25"/>
              <a:gd name="T32" fmla="*/ 173 w 600"/>
              <a:gd name="T33" fmla="*/ 24 h 25"/>
              <a:gd name="T34" fmla="*/ 173 w 600"/>
              <a:gd name="T35" fmla="*/ 21 h 25"/>
              <a:gd name="T36" fmla="*/ 197 w 600"/>
              <a:gd name="T37" fmla="*/ 24 h 25"/>
              <a:gd name="T38" fmla="*/ 211 w 600"/>
              <a:gd name="T39" fmla="*/ 1 h 25"/>
              <a:gd name="T40" fmla="*/ 233 w 600"/>
              <a:gd name="T41" fmla="*/ 4 h 25"/>
              <a:gd name="T42" fmla="*/ 229 w 600"/>
              <a:gd name="T43" fmla="*/ 4 h 25"/>
              <a:gd name="T44" fmla="*/ 264 w 600"/>
              <a:gd name="T45" fmla="*/ 24 h 25"/>
              <a:gd name="T46" fmla="*/ 258 w 600"/>
              <a:gd name="T47" fmla="*/ 18 h 25"/>
              <a:gd name="T48" fmla="*/ 254 w 600"/>
              <a:gd name="T49" fmla="*/ 9 h 25"/>
              <a:gd name="T50" fmla="*/ 276 w 600"/>
              <a:gd name="T51" fmla="*/ 1 h 25"/>
              <a:gd name="T52" fmla="*/ 291 w 600"/>
              <a:gd name="T53" fmla="*/ 8 h 25"/>
              <a:gd name="T54" fmla="*/ 305 w 600"/>
              <a:gd name="T55" fmla="*/ 17 h 25"/>
              <a:gd name="T56" fmla="*/ 325 w 600"/>
              <a:gd name="T57" fmla="*/ 24 h 25"/>
              <a:gd name="T58" fmla="*/ 329 w 600"/>
              <a:gd name="T59" fmla="*/ 5 h 25"/>
              <a:gd name="T60" fmla="*/ 329 w 600"/>
              <a:gd name="T61" fmla="*/ 17 h 25"/>
              <a:gd name="T62" fmla="*/ 378 w 600"/>
              <a:gd name="T63" fmla="*/ 24 h 25"/>
              <a:gd name="T64" fmla="*/ 371 w 600"/>
              <a:gd name="T65" fmla="*/ 18 h 25"/>
              <a:gd name="T66" fmla="*/ 368 w 600"/>
              <a:gd name="T67" fmla="*/ 9 h 25"/>
              <a:gd name="T68" fmla="*/ 389 w 600"/>
              <a:gd name="T69" fmla="*/ 8 h 25"/>
              <a:gd name="T70" fmla="*/ 403 w 600"/>
              <a:gd name="T71" fmla="*/ 17 h 25"/>
              <a:gd name="T72" fmla="*/ 423 w 600"/>
              <a:gd name="T73" fmla="*/ 24 h 25"/>
              <a:gd name="T74" fmla="*/ 423 w 600"/>
              <a:gd name="T75" fmla="*/ 1 h 25"/>
              <a:gd name="T76" fmla="*/ 423 w 600"/>
              <a:gd name="T77" fmla="*/ 4 h 25"/>
              <a:gd name="T78" fmla="*/ 425 w 600"/>
              <a:gd name="T79" fmla="*/ 20 h 25"/>
              <a:gd name="T80" fmla="*/ 469 w 600"/>
              <a:gd name="T81" fmla="*/ 13 h 25"/>
              <a:gd name="T82" fmla="*/ 468 w 600"/>
              <a:gd name="T83" fmla="*/ 1 h 25"/>
              <a:gd name="T84" fmla="*/ 467 w 600"/>
              <a:gd name="T85" fmla="*/ 10 h 25"/>
              <a:gd name="T86" fmla="*/ 467 w 600"/>
              <a:gd name="T87" fmla="*/ 10 h 25"/>
              <a:gd name="T88" fmla="*/ 490 w 600"/>
              <a:gd name="T89" fmla="*/ 13 h 25"/>
              <a:gd name="T90" fmla="*/ 499 w 600"/>
              <a:gd name="T91" fmla="*/ 4 h 25"/>
              <a:gd name="T92" fmla="*/ 529 w 600"/>
              <a:gd name="T93" fmla="*/ 4 h 25"/>
              <a:gd name="T94" fmla="*/ 521 w 600"/>
              <a:gd name="T95" fmla="*/ 24 h 25"/>
              <a:gd name="T96" fmla="*/ 521 w 600"/>
              <a:gd name="T97" fmla="*/ 21 h 25"/>
              <a:gd name="T98" fmla="*/ 527 w 600"/>
              <a:gd name="T99" fmla="*/ 6 h 25"/>
              <a:gd name="T100" fmla="*/ 555 w 600"/>
              <a:gd name="T101" fmla="*/ 12 h 25"/>
              <a:gd name="T102" fmla="*/ 543 w 600"/>
              <a:gd name="T103" fmla="*/ 1 h 25"/>
              <a:gd name="T104" fmla="*/ 547 w 600"/>
              <a:gd name="T105" fmla="*/ 4 h 25"/>
              <a:gd name="T106" fmla="*/ 566 w 600"/>
              <a:gd name="T107" fmla="*/ 24 h 25"/>
              <a:gd name="T108" fmla="*/ 566 w 600"/>
              <a:gd name="T109" fmla="*/ 1 h 25"/>
              <a:gd name="T110" fmla="*/ 591 w 600"/>
              <a:gd name="T111" fmla="*/ 20 h 25"/>
              <a:gd name="T112" fmla="*/ 591 w 600"/>
              <a:gd name="T113" fmla="*/ 4 h 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40909"/>
      </p:ext>
    </p:extLst>
  </p:cSld>
  <p:clrMapOvr>
    <a:masterClrMapping/>
  </p:clrMapOvr>
  <p:transition spd="med" advTm="1000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RVIR_PPT_banner1.ps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981075"/>
          </a:xfrm>
          <a:prstGeom prst="rect">
            <a:avLst/>
          </a:prstGeom>
          <a:effectLst>
            <a:outerShdw blurRad="266700" dir="270000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817533" cy="981075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EFC770-AE6E-D34F-A67C-971CD57B26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1582738"/>
            <a:ext cx="8213725" cy="439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96B7E1-7646-44A7-B4A5-D38EC1541770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6D1C8-9FBE-4A73-B988-36AAD10A6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755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99" y="262761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13583" y="5446880"/>
            <a:ext cx="6669314" cy="1072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200000"/>
              </a:lnSpc>
            </a:pPr>
            <a:r>
              <a:rPr lang="en-US" sz="1900" b="0" dirty="0" smtClean="0">
                <a:solidFill>
                  <a:srgbClr val="FFFFFF"/>
                </a:solidFill>
                <a:latin typeface="Futura Std Book"/>
                <a:cs typeface="Futura Std Book"/>
              </a:rPr>
              <a:t>International Centre for Integrated Mountain Development</a:t>
            </a:r>
          </a:p>
          <a:p>
            <a:pPr eaLnBrk="0" hangingPunct="0">
              <a:lnSpc>
                <a:spcPct val="200000"/>
              </a:lnSpc>
            </a:pPr>
            <a:r>
              <a:rPr lang="en-US" sz="1400" b="0" dirty="0" smtClean="0">
                <a:solidFill>
                  <a:srgbClr val="FFFFFF"/>
                </a:solidFill>
                <a:latin typeface="Futura Std Book"/>
                <a:cs typeface="Futura Std Book"/>
              </a:rPr>
              <a:t>Kathmandu, Nepal</a:t>
            </a:r>
            <a:endParaRPr lang="en-GB" sz="1400" b="0" dirty="0">
              <a:solidFill>
                <a:srgbClr val="FFFFFF"/>
              </a:solidFill>
              <a:latin typeface="Futura Std Book"/>
              <a:cs typeface="Futura Std Book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03092" y="5413713"/>
            <a:ext cx="613954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4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6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8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9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0" name="Freeform 30"/>
          <p:cNvSpPr>
            <a:spLocks noEditPoints="1"/>
          </p:cNvSpPr>
          <p:nvPr userDrawn="1"/>
        </p:nvSpPr>
        <p:spPr bwMode="auto">
          <a:xfrm>
            <a:off x="7142163" y="6457951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299" y="6280404"/>
            <a:ext cx="820513" cy="769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070" y="750889"/>
            <a:ext cx="380919" cy="35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1458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7142163" y="257921"/>
            <a:ext cx="1739900" cy="1187672"/>
            <a:chOff x="7142163" y="298451"/>
            <a:chExt cx="1739900" cy="1187672"/>
          </a:xfrm>
        </p:grpSpPr>
        <p:sp>
          <p:nvSpPr>
            <p:cNvPr id="19" name="Rectangle 23"/>
            <p:cNvSpPr>
              <a:spLocks noChangeArrowheads="1"/>
            </p:cNvSpPr>
            <p:nvPr userDrawn="1"/>
          </p:nvSpPr>
          <p:spPr bwMode="auto">
            <a:xfrm>
              <a:off x="7142163" y="306388"/>
              <a:ext cx="39688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0" name="Freeform 24"/>
            <p:cNvSpPr>
              <a:spLocks/>
            </p:cNvSpPr>
            <p:nvPr userDrawn="1"/>
          </p:nvSpPr>
          <p:spPr bwMode="auto">
            <a:xfrm>
              <a:off x="7285038" y="301626"/>
              <a:ext cx="214313" cy="282575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74" y="24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14" y="49"/>
                </a:cxn>
                <a:cxn ang="0">
                  <a:pos x="24" y="75"/>
                </a:cxn>
                <a:cxn ang="0">
                  <a:pos x="49" y="85"/>
                </a:cxn>
                <a:cxn ang="0">
                  <a:pos x="62" y="83"/>
                </a:cxn>
                <a:cxn ang="0">
                  <a:pos x="68" y="79"/>
                </a:cxn>
                <a:cxn ang="0">
                  <a:pos x="74" y="74"/>
                </a:cxn>
                <a:cxn ang="0">
                  <a:pos x="74" y="91"/>
                </a:cxn>
                <a:cxn ang="0">
                  <a:pos x="49" y="98"/>
                </a:cxn>
                <a:cxn ang="0">
                  <a:pos x="14" y="84"/>
                </a:cxn>
                <a:cxn ang="0">
                  <a:pos x="0" y="50"/>
                </a:cxn>
                <a:cxn ang="0">
                  <a:pos x="12" y="17"/>
                </a:cxn>
                <a:cxn ang="0">
                  <a:pos x="50" y="0"/>
                </a:cxn>
                <a:cxn ang="0">
                  <a:pos x="74" y="7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1" name="Rectangle 25"/>
            <p:cNvSpPr>
              <a:spLocks noChangeArrowheads="1"/>
            </p:cNvSpPr>
            <p:nvPr userDrawn="1"/>
          </p:nvSpPr>
          <p:spPr bwMode="auto">
            <a:xfrm>
              <a:off x="7616825" y="306388"/>
              <a:ext cx="41275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2" name="Freeform 26"/>
            <p:cNvSpPr>
              <a:spLocks noEditPoints="1"/>
            </p:cNvSpPr>
            <p:nvPr userDrawn="1"/>
          </p:nvSpPr>
          <p:spPr bwMode="auto">
            <a:xfrm>
              <a:off x="8281988" y="301626"/>
              <a:ext cx="288925" cy="28257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14"/>
                </a:cxn>
                <a:cxn ang="0">
                  <a:pos x="50" y="0"/>
                </a:cxn>
                <a:cxn ang="0">
                  <a:pos x="85" y="15"/>
                </a:cxn>
                <a:cxn ang="0">
                  <a:pos x="100" y="49"/>
                </a:cxn>
                <a:cxn ang="0">
                  <a:pos x="85" y="84"/>
                </a:cxn>
                <a:cxn ang="0">
                  <a:pos x="50" y="98"/>
                </a:cxn>
                <a:cxn ang="0">
                  <a:pos x="17" y="86"/>
                </a:cxn>
                <a:cxn ang="0">
                  <a:pos x="0" y="49"/>
                </a:cxn>
                <a:cxn ang="0">
                  <a:pos x="15" y="49"/>
                </a:cxn>
                <a:cxn ang="0">
                  <a:pos x="25" y="75"/>
                </a:cxn>
                <a:cxn ang="0">
                  <a:pos x="50" y="85"/>
                </a:cxn>
                <a:cxn ang="0">
                  <a:pos x="75" y="75"/>
                </a:cxn>
                <a:cxn ang="0">
                  <a:pos x="85" y="49"/>
                </a:cxn>
                <a:cxn ang="0">
                  <a:pos x="75" y="24"/>
                </a:cxn>
                <a:cxn ang="0">
                  <a:pos x="50" y="13"/>
                </a:cxn>
                <a:cxn ang="0">
                  <a:pos x="25" y="24"/>
                </a:cxn>
                <a:cxn ang="0">
                  <a:pos x="15" y="49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3" name="Freeform 27"/>
            <p:cNvSpPr>
              <a:spLocks noEditPoints="1"/>
            </p:cNvSpPr>
            <p:nvPr userDrawn="1"/>
          </p:nvSpPr>
          <p:spPr bwMode="auto">
            <a:xfrm>
              <a:off x="8667750" y="306388"/>
              <a:ext cx="214313" cy="2746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43" y="3"/>
                </a:cxn>
                <a:cxn ang="0">
                  <a:pos x="59" y="12"/>
                </a:cxn>
                <a:cxn ang="0">
                  <a:pos x="74" y="47"/>
                </a:cxn>
                <a:cxn ang="0">
                  <a:pos x="58" y="83"/>
                </a:cxn>
                <a:cxn ang="0">
                  <a:pos x="42" y="92"/>
                </a:cxn>
                <a:cxn ang="0">
                  <a:pos x="20" y="95"/>
                </a:cxn>
                <a:cxn ang="0">
                  <a:pos x="0" y="95"/>
                </a:cxn>
                <a:cxn ang="0">
                  <a:pos x="15" y="81"/>
                </a:cxn>
                <a:cxn ang="0">
                  <a:pos x="21" y="81"/>
                </a:cxn>
                <a:cxn ang="0">
                  <a:pos x="37" y="79"/>
                </a:cxn>
                <a:cxn ang="0">
                  <a:pos x="49" y="72"/>
                </a:cxn>
                <a:cxn ang="0">
                  <a:pos x="59" y="47"/>
                </a:cxn>
                <a:cxn ang="0">
                  <a:pos x="49" y="22"/>
                </a:cxn>
                <a:cxn ang="0">
                  <a:pos x="21" y="13"/>
                </a:cxn>
                <a:cxn ang="0">
                  <a:pos x="15" y="13"/>
                </a:cxn>
                <a:cxn ang="0">
                  <a:pos x="15" y="81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4" name="Freeform 28"/>
            <p:cNvSpPr>
              <a:spLocks/>
            </p:cNvSpPr>
            <p:nvPr userDrawn="1"/>
          </p:nvSpPr>
          <p:spPr bwMode="auto">
            <a:xfrm>
              <a:off x="7769225" y="298451"/>
              <a:ext cx="434975" cy="282575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75" y="66"/>
                </a:cxn>
                <a:cxn ang="0">
                  <a:pos x="41" y="0"/>
                </a:cxn>
                <a:cxn ang="0">
                  <a:pos x="0" y="98"/>
                </a:cxn>
                <a:cxn ang="0">
                  <a:pos x="15" y="98"/>
                </a:cxn>
                <a:cxn ang="0">
                  <a:pos x="42" y="33"/>
                </a:cxn>
                <a:cxn ang="0">
                  <a:pos x="75" y="97"/>
                </a:cxn>
                <a:cxn ang="0">
                  <a:pos x="108" y="33"/>
                </a:cxn>
                <a:cxn ang="0">
                  <a:pos x="135" y="98"/>
                </a:cxn>
                <a:cxn ang="0">
                  <a:pos x="151" y="98"/>
                </a:cxn>
                <a:cxn ang="0">
                  <a:pos x="109" y="0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5" name="Freeform 29"/>
            <p:cNvSpPr>
              <a:spLocks/>
            </p:cNvSpPr>
            <p:nvPr userDrawn="1"/>
          </p:nvSpPr>
          <p:spPr bwMode="auto">
            <a:xfrm>
              <a:off x="7718425" y="609601"/>
              <a:ext cx="517525" cy="141288"/>
            </a:xfrm>
            <a:custGeom>
              <a:avLst/>
              <a:gdLst/>
              <a:ahLst/>
              <a:cxnLst>
                <a:cxn ang="0">
                  <a:pos x="93" y="33"/>
                </a:cxn>
                <a:cxn ang="0">
                  <a:pos x="0" y="32"/>
                </a:cxn>
                <a:cxn ang="0">
                  <a:pos x="93" y="16"/>
                </a:cxn>
                <a:cxn ang="0">
                  <a:pos x="180" y="17"/>
                </a:cxn>
                <a:cxn ang="0">
                  <a:pos x="93" y="33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6" name="Freeform 30"/>
            <p:cNvSpPr>
              <a:spLocks noEditPoints="1"/>
            </p:cNvSpPr>
            <p:nvPr userDrawn="1"/>
          </p:nvSpPr>
          <p:spPr bwMode="auto">
            <a:xfrm>
              <a:off x="7142163" y="1413098"/>
              <a:ext cx="1728788" cy="73025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0" y="1"/>
                </a:cxn>
                <a:cxn ang="0">
                  <a:pos x="25" y="4"/>
                </a:cxn>
                <a:cxn ang="0">
                  <a:pos x="46" y="12"/>
                </a:cxn>
                <a:cxn ang="0">
                  <a:pos x="25" y="12"/>
                </a:cxn>
                <a:cxn ang="0">
                  <a:pos x="60" y="13"/>
                </a:cxn>
                <a:cxn ang="0">
                  <a:pos x="70" y="7"/>
                </a:cxn>
                <a:cxn ang="0">
                  <a:pos x="60" y="24"/>
                </a:cxn>
                <a:cxn ang="0">
                  <a:pos x="66" y="7"/>
                </a:cxn>
                <a:cxn ang="0">
                  <a:pos x="121" y="24"/>
                </a:cxn>
                <a:cxn ang="0">
                  <a:pos x="99" y="0"/>
                </a:cxn>
                <a:cxn ang="0">
                  <a:pos x="101" y="12"/>
                </a:cxn>
                <a:cxn ang="0">
                  <a:pos x="153" y="12"/>
                </a:cxn>
                <a:cxn ang="0">
                  <a:pos x="132" y="21"/>
                </a:cxn>
                <a:cxn ang="0">
                  <a:pos x="147" y="18"/>
                </a:cxn>
                <a:cxn ang="0">
                  <a:pos x="141" y="4"/>
                </a:cxn>
                <a:cxn ang="0">
                  <a:pos x="173" y="24"/>
                </a:cxn>
                <a:cxn ang="0">
                  <a:pos x="173" y="21"/>
                </a:cxn>
                <a:cxn ang="0">
                  <a:pos x="197" y="24"/>
                </a:cxn>
                <a:cxn ang="0">
                  <a:pos x="211" y="1"/>
                </a:cxn>
                <a:cxn ang="0">
                  <a:pos x="233" y="4"/>
                </a:cxn>
                <a:cxn ang="0">
                  <a:pos x="229" y="4"/>
                </a:cxn>
                <a:cxn ang="0">
                  <a:pos x="264" y="24"/>
                </a:cxn>
                <a:cxn ang="0">
                  <a:pos x="258" y="18"/>
                </a:cxn>
                <a:cxn ang="0">
                  <a:pos x="254" y="9"/>
                </a:cxn>
                <a:cxn ang="0">
                  <a:pos x="276" y="1"/>
                </a:cxn>
                <a:cxn ang="0">
                  <a:pos x="291" y="8"/>
                </a:cxn>
                <a:cxn ang="0">
                  <a:pos x="305" y="17"/>
                </a:cxn>
                <a:cxn ang="0">
                  <a:pos x="325" y="24"/>
                </a:cxn>
                <a:cxn ang="0">
                  <a:pos x="329" y="5"/>
                </a:cxn>
                <a:cxn ang="0">
                  <a:pos x="329" y="17"/>
                </a:cxn>
                <a:cxn ang="0">
                  <a:pos x="378" y="24"/>
                </a:cxn>
                <a:cxn ang="0">
                  <a:pos x="371" y="18"/>
                </a:cxn>
                <a:cxn ang="0">
                  <a:pos x="368" y="9"/>
                </a:cxn>
                <a:cxn ang="0">
                  <a:pos x="389" y="8"/>
                </a:cxn>
                <a:cxn ang="0">
                  <a:pos x="403" y="17"/>
                </a:cxn>
                <a:cxn ang="0">
                  <a:pos x="423" y="24"/>
                </a:cxn>
                <a:cxn ang="0">
                  <a:pos x="423" y="1"/>
                </a:cxn>
                <a:cxn ang="0">
                  <a:pos x="423" y="4"/>
                </a:cxn>
                <a:cxn ang="0">
                  <a:pos x="425" y="20"/>
                </a:cxn>
                <a:cxn ang="0">
                  <a:pos x="469" y="13"/>
                </a:cxn>
                <a:cxn ang="0">
                  <a:pos x="468" y="1"/>
                </a:cxn>
                <a:cxn ang="0">
                  <a:pos x="467" y="10"/>
                </a:cxn>
                <a:cxn ang="0">
                  <a:pos x="467" y="10"/>
                </a:cxn>
                <a:cxn ang="0">
                  <a:pos x="490" y="13"/>
                </a:cxn>
                <a:cxn ang="0">
                  <a:pos x="499" y="4"/>
                </a:cxn>
                <a:cxn ang="0">
                  <a:pos x="529" y="4"/>
                </a:cxn>
                <a:cxn ang="0">
                  <a:pos x="521" y="24"/>
                </a:cxn>
                <a:cxn ang="0">
                  <a:pos x="521" y="21"/>
                </a:cxn>
                <a:cxn ang="0">
                  <a:pos x="527" y="6"/>
                </a:cxn>
                <a:cxn ang="0">
                  <a:pos x="555" y="12"/>
                </a:cxn>
                <a:cxn ang="0">
                  <a:pos x="543" y="1"/>
                </a:cxn>
                <a:cxn ang="0">
                  <a:pos x="547" y="4"/>
                </a:cxn>
                <a:cxn ang="0">
                  <a:pos x="566" y="24"/>
                </a:cxn>
                <a:cxn ang="0">
                  <a:pos x="566" y="1"/>
                </a:cxn>
                <a:cxn ang="0">
                  <a:pos x="591" y="20"/>
                </a:cxn>
                <a:cxn ang="0">
                  <a:pos x="591" y="4"/>
                </a:cxn>
              </a:cxnLst>
              <a:rect l="0" t="0" r="r" b="b"/>
              <a:pathLst>
                <a:path w="600" h="25">
                  <a:moveTo>
                    <a:pt x="0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4"/>
                  </a:lnTo>
                  <a:close/>
                  <a:moveTo>
                    <a:pt x="46" y="12"/>
                  </a:moveTo>
                  <a:cubicBezTo>
                    <a:pt x="46" y="9"/>
                    <a:pt x="45" y="6"/>
                    <a:pt x="43" y="4"/>
                  </a:cubicBezTo>
                  <a:cubicBezTo>
                    <a:pt x="40" y="1"/>
                    <a:pt x="37" y="0"/>
                    <a:pt x="34" y="0"/>
                  </a:cubicBezTo>
                  <a:cubicBezTo>
                    <a:pt x="30" y="0"/>
                    <a:pt x="27" y="1"/>
                    <a:pt x="25" y="4"/>
                  </a:cubicBezTo>
                  <a:cubicBezTo>
                    <a:pt x="23" y="6"/>
                    <a:pt x="21" y="9"/>
                    <a:pt x="21" y="12"/>
                  </a:cubicBezTo>
                  <a:cubicBezTo>
                    <a:pt x="21" y="15"/>
                    <a:pt x="23" y="18"/>
                    <a:pt x="25" y="21"/>
                  </a:cubicBezTo>
                  <a:cubicBezTo>
                    <a:pt x="27" y="23"/>
                    <a:pt x="30" y="24"/>
                    <a:pt x="34" y="24"/>
                  </a:cubicBezTo>
                  <a:cubicBezTo>
                    <a:pt x="37" y="24"/>
                    <a:pt x="40" y="23"/>
                    <a:pt x="43" y="21"/>
                  </a:cubicBezTo>
                  <a:cubicBezTo>
                    <a:pt x="45" y="18"/>
                    <a:pt x="46" y="15"/>
                    <a:pt x="46" y="12"/>
                  </a:cubicBezTo>
                  <a:moveTo>
                    <a:pt x="42" y="12"/>
                  </a:moveTo>
                  <a:cubicBezTo>
                    <a:pt x="42" y="14"/>
                    <a:pt x="41" y="17"/>
                    <a:pt x="40" y="18"/>
                  </a:cubicBezTo>
                  <a:cubicBezTo>
                    <a:pt x="38" y="20"/>
                    <a:pt x="36" y="21"/>
                    <a:pt x="34" y="21"/>
                  </a:cubicBezTo>
                  <a:cubicBezTo>
                    <a:pt x="32" y="21"/>
                    <a:pt x="29" y="20"/>
                    <a:pt x="28" y="18"/>
                  </a:cubicBezTo>
                  <a:cubicBezTo>
                    <a:pt x="26" y="17"/>
                    <a:pt x="25" y="14"/>
                    <a:pt x="25" y="12"/>
                  </a:cubicBezTo>
                  <a:cubicBezTo>
                    <a:pt x="25" y="10"/>
                    <a:pt x="26" y="8"/>
                    <a:pt x="28" y="6"/>
                  </a:cubicBezTo>
                  <a:cubicBezTo>
                    <a:pt x="29" y="4"/>
                    <a:pt x="32" y="4"/>
                    <a:pt x="34" y="4"/>
                  </a:cubicBezTo>
                  <a:cubicBezTo>
                    <a:pt x="36" y="4"/>
                    <a:pt x="38" y="4"/>
                    <a:pt x="40" y="6"/>
                  </a:cubicBezTo>
                  <a:cubicBezTo>
                    <a:pt x="41" y="8"/>
                    <a:pt x="42" y="10"/>
                    <a:pt x="42" y="12"/>
                  </a:cubicBezTo>
                  <a:moveTo>
                    <a:pt x="60" y="13"/>
                  </a:moveTo>
                  <a:cubicBezTo>
                    <a:pt x="60" y="13"/>
                    <a:pt x="60" y="13"/>
                    <a:pt x="60" y="13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8" y="13"/>
                    <a:pt x="70" y="11"/>
                    <a:pt x="70" y="7"/>
                  </a:cubicBezTo>
                  <a:cubicBezTo>
                    <a:pt x="70" y="5"/>
                    <a:pt x="69" y="3"/>
                    <a:pt x="67" y="2"/>
                  </a:cubicBezTo>
                  <a:cubicBezTo>
                    <a:pt x="66" y="1"/>
                    <a:pt x="64" y="1"/>
                    <a:pt x="62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0" y="24"/>
                    <a:pt x="60" y="24"/>
                    <a:pt x="60" y="24"/>
                  </a:cubicBezTo>
                  <a:lnTo>
                    <a:pt x="60" y="13"/>
                  </a:lnTo>
                  <a:close/>
                  <a:moveTo>
                    <a:pt x="60" y="10"/>
                  </a:moveTo>
                  <a:cubicBezTo>
                    <a:pt x="60" y="4"/>
                    <a:pt x="60" y="4"/>
                    <a:pt x="60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4" y="4"/>
                    <a:pt x="66" y="4"/>
                    <a:pt x="66" y="7"/>
                  </a:cubicBezTo>
                  <a:cubicBezTo>
                    <a:pt x="66" y="10"/>
                    <a:pt x="64" y="10"/>
                    <a:pt x="61" y="10"/>
                  </a:cubicBezTo>
                  <a:lnTo>
                    <a:pt x="60" y="10"/>
                  </a:lnTo>
                  <a:close/>
                  <a:moveTo>
                    <a:pt x="115" y="12"/>
                  </a:moveTo>
                  <a:cubicBezTo>
                    <a:pt x="117" y="24"/>
                    <a:pt x="117" y="24"/>
                    <a:pt x="117" y="24"/>
                  </a:cubicBezTo>
                  <a:cubicBezTo>
                    <a:pt x="121" y="24"/>
                    <a:pt x="121" y="24"/>
                    <a:pt x="121" y="2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8" y="15"/>
                    <a:pt x="108" y="16"/>
                    <a:pt x="107" y="17"/>
                  </a:cubicBezTo>
                  <a:cubicBezTo>
                    <a:pt x="107" y="16"/>
                    <a:pt x="106" y="15"/>
                    <a:pt x="106" y="14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1"/>
                    <a:pt x="100" y="10"/>
                    <a:pt x="100" y="9"/>
                  </a:cubicBezTo>
                  <a:cubicBezTo>
                    <a:pt x="100" y="10"/>
                    <a:pt x="101" y="11"/>
                    <a:pt x="101" y="12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13" y="12"/>
                    <a:pt x="113" y="12"/>
                    <a:pt x="113" y="12"/>
                  </a:cubicBezTo>
                  <a:cubicBezTo>
                    <a:pt x="114" y="11"/>
                    <a:pt x="114" y="10"/>
                    <a:pt x="114" y="9"/>
                  </a:cubicBezTo>
                  <a:cubicBezTo>
                    <a:pt x="115" y="11"/>
                    <a:pt x="115" y="12"/>
                    <a:pt x="115" y="12"/>
                  </a:cubicBezTo>
                  <a:moveTo>
                    <a:pt x="153" y="12"/>
                  </a:moveTo>
                  <a:cubicBezTo>
                    <a:pt x="153" y="9"/>
                    <a:pt x="152" y="6"/>
                    <a:pt x="150" y="4"/>
                  </a:cubicBezTo>
                  <a:cubicBezTo>
                    <a:pt x="147" y="1"/>
                    <a:pt x="144" y="0"/>
                    <a:pt x="141" y="0"/>
                  </a:cubicBezTo>
                  <a:cubicBezTo>
                    <a:pt x="138" y="0"/>
                    <a:pt x="135" y="1"/>
                    <a:pt x="132" y="4"/>
                  </a:cubicBezTo>
                  <a:cubicBezTo>
                    <a:pt x="130" y="6"/>
                    <a:pt x="129" y="9"/>
                    <a:pt x="129" y="12"/>
                  </a:cubicBezTo>
                  <a:cubicBezTo>
                    <a:pt x="129" y="15"/>
                    <a:pt x="130" y="18"/>
                    <a:pt x="132" y="21"/>
                  </a:cubicBezTo>
                  <a:cubicBezTo>
                    <a:pt x="135" y="23"/>
                    <a:pt x="138" y="24"/>
                    <a:pt x="141" y="24"/>
                  </a:cubicBezTo>
                  <a:cubicBezTo>
                    <a:pt x="144" y="24"/>
                    <a:pt x="147" y="23"/>
                    <a:pt x="150" y="21"/>
                  </a:cubicBezTo>
                  <a:cubicBezTo>
                    <a:pt x="152" y="18"/>
                    <a:pt x="153" y="15"/>
                    <a:pt x="153" y="12"/>
                  </a:cubicBezTo>
                  <a:moveTo>
                    <a:pt x="149" y="12"/>
                  </a:moveTo>
                  <a:cubicBezTo>
                    <a:pt x="149" y="14"/>
                    <a:pt x="149" y="17"/>
                    <a:pt x="147" y="18"/>
                  </a:cubicBezTo>
                  <a:cubicBezTo>
                    <a:pt x="145" y="20"/>
                    <a:pt x="143" y="21"/>
                    <a:pt x="141" y="21"/>
                  </a:cubicBezTo>
                  <a:cubicBezTo>
                    <a:pt x="139" y="21"/>
                    <a:pt x="137" y="20"/>
                    <a:pt x="135" y="18"/>
                  </a:cubicBezTo>
                  <a:cubicBezTo>
                    <a:pt x="133" y="17"/>
                    <a:pt x="133" y="14"/>
                    <a:pt x="133" y="12"/>
                  </a:cubicBezTo>
                  <a:cubicBezTo>
                    <a:pt x="133" y="10"/>
                    <a:pt x="133" y="8"/>
                    <a:pt x="135" y="6"/>
                  </a:cubicBezTo>
                  <a:cubicBezTo>
                    <a:pt x="137" y="4"/>
                    <a:pt x="139" y="4"/>
                    <a:pt x="141" y="4"/>
                  </a:cubicBezTo>
                  <a:cubicBezTo>
                    <a:pt x="143" y="4"/>
                    <a:pt x="145" y="4"/>
                    <a:pt x="147" y="6"/>
                  </a:cubicBezTo>
                  <a:cubicBezTo>
                    <a:pt x="149" y="8"/>
                    <a:pt x="149" y="10"/>
                    <a:pt x="149" y="12"/>
                  </a:cubicBezTo>
                  <a:moveTo>
                    <a:pt x="163" y="1"/>
                  </a:moveTo>
                  <a:cubicBezTo>
                    <a:pt x="163" y="15"/>
                    <a:pt x="163" y="15"/>
                    <a:pt x="163" y="15"/>
                  </a:cubicBezTo>
                  <a:cubicBezTo>
                    <a:pt x="163" y="21"/>
                    <a:pt x="167" y="24"/>
                    <a:pt x="173" y="24"/>
                  </a:cubicBezTo>
                  <a:cubicBezTo>
                    <a:pt x="179" y="24"/>
                    <a:pt x="182" y="21"/>
                    <a:pt x="182" y="15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79" y="15"/>
                    <a:pt x="179" y="15"/>
                    <a:pt x="179" y="15"/>
                  </a:cubicBezTo>
                  <a:cubicBezTo>
                    <a:pt x="179" y="19"/>
                    <a:pt x="177" y="21"/>
                    <a:pt x="173" y="21"/>
                  </a:cubicBezTo>
                  <a:cubicBezTo>
                    <a:pt x="169" y="21"/>
                    <a:pt x="167" y="19"/>
                    <a:pt x="167" y="15"/>
                  </a:cubicBezTo>
                  <a:cubicBezTo>
                    <a:pt x="167" y="1"/>
                    <a:pt x="167" y="1"/>
                    <a:pt x="167" y="1"/>
                  </a:cubicBezTo>
                  <a:lnTo>
                    <a:pt x="163" y="1"/>
                  </a:lnTo>
                  <a:close/>
                  <a:moveTo>
                    <a:pt x="193" y="24"/>
                  </a:moveTo>
                  <a:cubicBezTo>
                    <a:pt x="197" y="24"/>
                    <a:pt x="197" y="24"/>
                    <a:pt x="197" y="24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198" y="9"/>
                    <a:pt x="198" y="9"/>
                    <a:pt x="199" y="10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4" y="1"/>
                    <a:pt x="214" y="1"/>
                    <a:pt x="214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7"/>
                    <a:pt x="211" y="17"/>
                    <a:pt x="211" y="17"/>
                  </a:cubicBezTo>
                  <a:cubicBezTo>
                    <a:pt x="210" y="16"/>
                    <a:pt x="209" y="15"/>
                    <a:pt x="208" y="14"/>
                  </a:cubicBezTo>
                  <a:cubicBezTo>
                    <a:pt x="193" y="0"/>
                    <a:pt x="193" y="0"/>
                    <a:pt x="193" y="0"/>
                  </a:cubicBezTo>
                  <a:lnTo>
                    <a:pt x="193" y="24"/>
                  </a:lnTo>
                  <a:close/>
                  <a:moveTo>
                    <a:pt x="233" y="4"/>
                  </a:moveTo>
                  <a:cubicBezTo>
                    <a:pt x="239" y="4"/>
                    <a:pt x="239" y="4"/>
                    <a:pt x="239" y="4"/>
                  </a:cubicBezTo>
                  <a:cubicBezTo>
                    <a:pt x="239" y="1"/>
                    <a:pt x="239" y="1"/>
                    <a:pt x="239" y="1"/>
                  </a:cubicBezTo>
                  <a:cubicBezTo>
                    <a:pt x="223" y="1"/>
                    <a:pt x="223" y="1"/>
                    <a:pt x="223" y="1"/>
                  </a:cubicBezTo>
                  <a:cubicBezTo>
                    <a:pt x="223" y="4"/>
                    <a:pt x="223" y="4"/>
                    <a:pt x="223" y="4"/>
                  </a:cubicBezTo>
                  <a:cubicBezTo>
                    <a:pt x="229" y="4"/>
                    <a:pt x="229" y="4"/>
                    <a:pt x="229" y="4"/>
                  </a:cubicBezTo>
                  <a:cubicBezTo>
                    <a:pt x="229" y="24"/>
                    <a:pt x="229" y="24"/>
                    <a:pt x="229" y="24"/>
                  </a:cubicBezTo>
                  <a:cubicBezTo>
                    <a:pt x="233" y="24"/>
                    <a:pt x="233" y="24"/>
                    <a:pt x="233" y="24"/>
                  </a:cubicBezTo>
                  <a:lnTo>
                    <a:pt x="233" y="4"/>
                  </a:lnTo>
                  <a:close/>
                  <a:moveTo>
                    <a:pt x="261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42" y="24"/>
                    <a:pt x="242" y="24"/>
                    <a:pt x="242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9" y="18"/>
                    <a:pt x="249" y="18"/>
                    <a:pt x="249" y="18"/>
                  </a:cubicBezTo>
                  <a:cubicBezTo>
                    <a:pt x="258" y="18"/>
                    <a:pt x="258" y="18"/>
                    <a:pt x="258" y="18"/>
                  </a:cubicBezTo>
                  <a:lnTo>
                    <a:pt x="261" y="24"/>
                  </a:lnTo>
                  <a:close/>
                  <a:moveTo>
                    <a:pt x="250" y="15"/>
                  </a:moveTo>
                  <a:cubicBezTo>
                    <a:pt x="252" y="9"/>
                    <a:pt x="252" y="9"/>
                    <a:pt x="252" y="9"/>
                  </a:cubicBezTo>
                  <a:cubicBezTo>
                    <a:pt x="253" y="9"/>
                    <a:pt x="253" y="8"/>
                    <a:pt x="253" y="7"/>
                  </a:cubicBezTo>
                  <a:cubicBezTo>
                    <a:pt x="254" y="8"/>
                    <a:pt x="254" y="9"/>
                    <a:pt x="254" y="9"/>
                  </a:cubicBezTo>
                  <a:cubicBezTo>
                    <a:pt x="257" y="15"/>
                    <a:pt x="257" y="15"/>
                    <a:pt x="257" y="15"/>
                  </a:cubicBezTo>
                  <a:lnTo>
                    <a:pt x="250" y="15"/>
                  </a:lnTo>
                  <a:close/>
                  <a:moveTo>
                    <a:pt x="273" y="24"/>
                  </a:moveTo>
                  <a:cubicBezTo>
                    <a:pt x="276" y="24"/>
                    <a:pt x="276" y="24"/>
                    <a:pt x="276" y="24"/>
                  </a:cubicBezTo>
                  <a:cubicBezTo>
                    <a:pt x="276" y="1"/>
                    <a:pt x="276" y="1"/>
                    <a:pt x="276" y="1"/>
                  </a:cubicBezTo>
                  <a:cubicBezTo>
                    <a:pt x="273" y="1"/>
                    <a:pt x="273" y="1"/>
                    <a:pt x="273" y="1"/>
                  </a:cubicBezTo>
                  <a:lnTo>
                    <a:pt x="273" y="24"/>
                  </a:lnTo>
                  <a:close/>
                  <a:moveTo>
                    <a:pt x="288" y="24"/>
                  </a:moveTo>
                  <a:cubicBezTo>
                    <a:pt x="291" y="24"/>
                    <a:pt x="291" y="24"/>
                    <a:pt x="291" y="24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92" y="9"/>
                    <a:pt x="292" y="9"/>
                    <a:pt x="293" y="10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1"/>
                    <a:pt x="308" y="1"/>
                    <a:pt x="308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5" y="17"/>
                    <a:pt x="305" y="17"/>
                    <a:pt x="305" y="17"/>
                  </a:cubicBezTo>
                  <a:cubicBezTo>
                    <a:pt x="304" y="16"/>
                    <a:pt x="303" y="15"/>
                    <a:pt x="302" y="14"/>
                  </a:cubicBezTo>
                  <a:cubicBezTo>
                    <a:pt x="288" y="0"/>
                    <a:pt x="288" y="0"/>
                    <a:pt x="288" y="0"/>
                  </a:cubicBezTo>
                  <a:lnTo>
                    <a:pt x="288" y="24"/>
                  </a:lnTo>
                  <a:close/>
                  <a:moveTo>
                    <a:pt x="318" y="19"/>
                  </a:moveTo>
                  <a:cubicBezTo>
                    <a:pt x="319" y="22"/>
                    <a:pt x="321" y="24"/>
                    <a:pt x="325" y="24"/>
                  </a:cubicBezTo>
                  <a:cubicBezTo>
                    <a:pt x="330" y="24"/>
                    <a:pt x="333" y="21"/>
                    <a:pt x="333" y="17"/>
                  </a:cubicBezTo>
                  <a:cubicBezTo>
                    <a:pt x="333" y="14"/>
                    <a:pt x="331" y="12"/>
                    <a:pt x="327" y="10"/>
                  </a:cubicBezTo>
                  <a:cubicBezTo>
                    <a:pt x="324" y="9"/>
                    <a:pt x="323" y="8"/>
                    <a:pt x="323" y="6"/>
                  </a:cubicBezTo>
                  <a:cubicBezTo>
                    <a:pt x="323" y="5"/>
                    <a:pt x="324" y="3"/>
                    <a:pt x="326" y="3"/>
                  </a:cubicBezTo>
                  <a:cubicBezTo>
                    <a:pt x="327" y="3"/>
                    <a:pt x="328" y="4"/>
                    <a:pt x="329" y="5"/>
                  </a:cubicBezTo>
                  <a:cubicBezTo>
                    <a:pt x="332" y="4"/>
                    <a:pt x="332" y="4"/>
                    <a:pt x="332" y="4"/>
                  </a:cubicBezTo>
                  <a:cubicBezTo>
                    <a:pt x="331" y="2"/>
                    <a:pt x="329" y="0"/>
                    <a:pt x="326" y="0"/>
                  </a:cubicBezTo>
                  <a:cubicBezTo>
                    <a:pt x="321" y="0"/>
                    <a:pt x="319" y="3"/>
                    <a:pt x="319" y="6"/>
                  </a:cubicBezTo>
                  <a:cubicBezTo>
                    <a:pt x="319" y="10"/>
                    <a:pt x="321" y="11"/>
                    <a:pt x="325" y="13"/>
                  </a:cubicBezTo>
                  <a:cubicBezTo>
                    <a:pt x="327" y="15"/>
                    <a:pt x="329" y="15"/>
                    <a:pt x="329" y="17"/>
                  </a:cubicBezTo>
                  <a:cubicBezTo>
                    <a:pt x="329" y="19"/>
                    <a:pt x="328" y="21"/>
                    <a:pt x="326" y="21"/>
                  </a:cubicBezTo>
                  <a:cubicBezTo>
                    <a:pt x="323" y="21"/>
                    <a:pt x="322" y="20"/>
                    <a:pt x="321" y="18"/>
                  </a:cubicBezTo>
                  <a:lnTo>
                    <a:pt x="318" y="19"/>
                  </a:lnTo>
                  <a:close/>
                  <a:moveTo>
                    <a:pt x="374" y="24"/>
                  </a:moveTo>
                  <a:cubicBezTo>
                    <a:pt x="378" y="24"/>
                    <a:pt x="378" y="24"/>
                    <a:pt x="378" y="24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55" y="24"/>
                    <a:pt x="355" y="24"/>
                    <a:pt x="355" y="24"/>
                  </a:cubicBezTo>
                  <a:cubicBezTo>
                    <a:pt x="359" y="24"/>
                    <a:pt x="359" y="24"/>
                    <a:pt x="359" y="24"/>
                  </a:cubicBezTo>
                  <a:cubicBezTo>
                    <a:pt x="362" y="18"/>
                    <a:pt x="362" y="18"/>
                    <a:pt x="362" y="18"/>
                  </a:cubicBezTo>
                  <a:cubicBezTo>
                    <a:pt x="371" y="18"/>
                    <a:pt x="371" y="18"/>
                    <a:pt x="371" y="18"/>
                  </a:cubicBezTo>
                  <a:lnTo>
                    <a:pt x="374" y="24"/>
                  </a:lnTo>
                  <a:close/>
                  <a:moveTo>
                    <a:pt x="364" y="15"/>
                  </a:moveTo>
                  <a:cubicBezTo>
                    <a:pt x="366" y="9"/>
                    <a:pt x="366" y="9"/>
                    <a:pt x="366" y="9"/>
                  </a:cubicBezTo>
                  <a:cubicBezTo>
                    <a:pt x="366" y="9"/>
                    <a:pt x="366" y="8"/>
                    <a:pt x="367" y="7"/>
                  </a:cubicBezTo>
                  <a:cubicBezTo>
                    <a:pt x="367" y="8"/>
                    <a:pt x="367" y="9"/>
                    <a:pt x="368" y="9"/>
                  </a:cubicBezTo>
                  <a:cubicBezTo>
                    <a:pt x="370" y="15"/>
                    <a:pt x="370" y="15"/>
                    <a:pt x="370" y="15"/>
                  </a:cubicBezTo>
                  <a:lnTo>
                    <a:pt x="364" y="15"/>
                  </a:lnTo>
                  <a:close/>
                  <a:moveTo>
                    <a:pt x="386" y="24"/>
                  </a:moveTo>
                  <a:cubicBezTo>
                    <a:pt x="389" y="24"/>
                    <a:pt x="389" y="24"/>
                    <a:pt x="389" y="24"/>
                  </a:cubicBezTo>
                  <a:cubicBezTo>
                    <a:pt x="389" y="8"/>
                    <a:pt x="389" y="8"/>
                    <a:pt x="389" y="8"/>
                  </a:cubicBezTo>
                  <a:cubicBezTo>
                    <a:pt x="390" y="9"/>
                    <a:pt x="391" y="9"/>
                    <a:pt x="392" y="10"/>
                  </a:cubicBezTo>
                  <a:cubicBezTo>
                    <a:pt x="407" y="24"/>
                    <a:pt x="407" y="24"/>
                    <a:pt x="407" y="24"/>
                  </a:cubicBezTo>
                  <a:cubicBezTo>
                    <a:pt x="407" y="1"/>
                    <a:pt x="407" y="1"/>
                    <a:pt x="407" y="1"/>
                  </a:cubicBezTo>
                  <a:cubicBezTo>
                    <a:pt x="403" y="1"/>
                    <a:pt x="403" y="1"/>
                    <a:pt x="403" y="1"/>
                  </a:cubicBezTo>
                  <a:cubicBezTo>
                    <a:pt x="403" y="17"/>
                    <a:pt x="403" y="17"/>
                    <a:pt x="403" y="17"/>
                  </a:cubicBezTo>
                  <a:cubicBezTo>
                    <a:pt x="402" y="16"/>
                    <a:pt x="402" y="15"/>
                    <a:pt x="401" y="14"/>
                  </a:cubicBezTo>
                  <a:cubicBezTo>
                    <a:pt x="386" y="0"/>
                    <a:pt x="386" y="0"/>
                    <a:pt x="386" y="0"/>
                  </a:cubicBezTo>
                  <a:lnTo>
                    <a:pt x="386" y="24"/>
                  </a:lnTo>
                  <a:close/>
                  <a:moveTo>
                    <a:pt x="418" y="24"/>
                  </a:moveTo>
                  <a:cubicBezTo>
                    <a:pt x="423" y="24"/>
                    <a:pt x="423" y="24"/>
                    <a:pt x="423" y="24"/>
                  </a:cubicBezTo>
                  <a:cubicBezTo>
                    <a:pt x="424" y="24"/>
                    <a:pt x="424" y="24"/>
                    <a:pt x="424" y="24"/>
                  </a:cubicBezTo>
                  <a:cubicBezTo>
                    <a:pt x="428" y="24"/>
                    <a:pt x="431" y="23"/>
                    <a:pt x="433" y="21"/>
                  </a:cubicBezTo>
                  <a:cubicBezTo>
                    <a:pt x="436" y="19"/>
                    <a:pt x="437" y="16"/>
                    <a:pt x="437" y="12"/>
                  </a:cubicBezTo>
                  <a:cubicBezTo>
                    <a:pt x="437" y="8"/>
                    <a:pt x="436" y="5"/>
                    <a:pt x="433" y="3"/>
                  </a:cubicBezTo>
                  <a:cubicBezTo>
                    <a:pt x="430" y="1"/>
                    <a:pt x="427" y="1"/>
                    <a:pt x="423" y="1"/>
                  </a:cubicBezTo>
                  <a:cubicBezTo>
                    <a:pt x="418" y="1"/>
                    <a:pt x="418" y="1"/>
                    <a:pt x="418" y="1"/>
                  </a:cubicBezTo>
                  <a:lnTo>
                    <a:pt x="418" y="24"/>
                  </a:lnTo>
                  <a:close/>
                  <a:moveTo>
                    <a:pt x="421" y="20"/>
                  </a:moveTo>
                  <a:cubicBezTo>
                    <a:pt x="421" y="4"/>
                    <a:pt x="421" y="4"/>
                    <a:pt x="421" y="4"/>
                  </a:cubicBezTo>
                  <a:cubicBezTo>
                    <a:pt x="423" y="4"/>
                    <a:pt x="423" y="4"/>
                    <a:pt x="423" y="4"/>
                  </a:cubicBezTo>
                  <a:cubicBezTo>
                    <a:pt x="424" y="4"/>
                    <a:pt x="424" y="4"/>
                    <a:pt x="424" y="4"/>
                  </a:cubicBezTo>
                  <a:cubicBezTo>
                    <a:pt x="427" y="4"/>
                    <a:pt x="429" y="4"/>
                    <a:pt x="431" y="5"/>
                  </a:cubicBezTo>
                  <a:cubicBezTo>
                    <a:pt x="433" y="7"/>
                    <a:pt x="433" y="9"/>
                    <a:pt x="433" y="12"/>
                  </a:cubicBezTo>
                  <a:cubicBezTo>
                    <a:pt x="433" y="15"/>
                    <a:pt x="433" y="17"/>
                    <a:pt x="431" y="19"/>
                  </a:cubicBezTo>
                  <a:cubicBezTo>
                    <a:pt x="429" y="20"/>
                    <a:pt x="427" y="20"/>
                    <a:pt x="425" y="20"/>
                  </a:cubicBezTo>
                  <a:cubicBezTo>
                    <a:pt x="423" y="20"/>
                    <a:pt x="423" y="20"/>
                    <a:pt x="423" y="20"/>
                  </a:cubicBezTo>
                  <a:lnTo>
                    <a:pt x="421" y="20"/>
                  </a:lnTo>
                  <a:close/>
                  <a:moveTo>
                    <a:pt x="467" y="13"/>
                  </a:moveTo>
                  <a:cubicBezTo>
                    <a:pt x="468" y="13"/>
                    <a:pt x="468" y="13"/>
                    <a:pt x="468" y="13"/>
                  </a:cubicBezTo>
                  <a:cubicBezTo>
                    <a:pt x="469" y="13"/>
                    <a:pt x="469" y="13"/>
                    <a:pt x="469" y="13"/>
                  </a:cubicBezTo>
                  <a:cubicBezTo>
                    <a:pt x="471" y="13"/>
                    <a:pt x="473" y="13"/>
                    <a:pt x="475" y="12"/>
                  </a:cubicBezTo>
                  <a:cubicBezTo>
                    <a:pt x="476" y="11"/>
                    <a:pt x="477" y="9"/>
                    <a:pt x="477" y="7"/>
                  </a:cubicBezTo>
                  <a:cubicBezTo>
                    <a:pt x="477" y="5"/>
                    <a:pt x="476" y="3"/>
                    <a:pt x="475" y="2"/>
                  </a:cubicBezTo>
                  <a:cubicBezTo>
                    <a:pt x="473" y="1"/>
                    <a:pt x="471" y="1"/>
                    <a:pt x="469" y="1"/>
                  </a:cubicBezTo>
                  <a:cubicBezTo>
                    <a:pt x="468" y="1"/>
                    <a:pt x="468" y="1"/>
                    <a:pt x="468" y="1"/>
                  </a:cubicBezTo>
                  <a:cubicBezTo>
                    <a:pt x="463" y="1"/>
                    <a:pt x="463" y="1"/>
                    <a:pt x="463" y="1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7" y="24"/>
                    <a:pt x="467" y="24"/>
                    <a:pt x="467" y="24"/>
                  </a:cubicBezTo>
                  <a:lnTo>
                    <a:pt x="467" y="13"/>
                  </a:lnTo>
                  <a:close/>
                  <a:moveTo>
                    <a:pt x="467" y="10"/>
                  </a:moveTo>
                  <a:cubicBezTo>
                    <a:pt x="467" y="4"/>
                    <a:pt x="467" y="4"/>
                    <a:pt x="467" y="4"/>
                  </a:cubicBezTo>
                  <a:cubicBezTo>
                    <a:pt x="468" y="4"/>
                    <a:pt x="468" y="4"/>
                    <a:pt x="468" y="4"/>
                  </a:cubicBezTo>
                  <a:cubicBezTo>
                    <a:pt x="471" y="4"/>
                    <a:pt x="473" y="4"/>
                    <a:pt x="473" y="7"/>
                  </a:cubicBezTo>
                  <a:cubicBezTo>
                    <a:pt x="473" y="10"/>
                    <a:pt x="471" y="10"/>
                    <a:pt x="468" y="10"/>
                  </a:cubicBezTo>
                  <a:lnTo>
                    <a:pt x="467" y="10"/>
                  </a:lnTo>
                  <a:close/>
                  <a:moveTo>
                    <a:pt x="486" y="24"/>
                  </a:moveTo>
                  <a:cubicBezTo>
                    <a:pt x="499" y="24"/>
                    <a:pt x="499" y="24"/>
                    <a:pt x="499" y="24"/>
                  </a:cubicBezTo>
                  <a:cubicBezTo>
                    <a:pt x="499" y="20"/>
                    <a:pt x="499" y="20"/>
                    <a:pt x="499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13"/>
                    <a:pt x="490" y="13"/>
                    <a:pt x="490" y="13"/>
                  </a:cubicBezTo>
                  <a:cubicBezTo>
                    <a:pt x="499" y="13"/>
                    <a:pt x="499" y="13"/>
                    <a:pt x="499" y="13"/>
                  </a:cubicBezTo>
                  <a:cubicBezTo>
                    <a:pt x="499" y="10"/>
                    <a:pt x="499" y="10"/>
                    <a:pt x="499" y="10"/>
                  </a:cubicBezTo>
                  <a:cubicBezTo>
                    <a:pt x="490" y="10"/>
                    <a:pt x="490" y="10"/>
                    <a:pt x="490" y="10"/>
                  </a:cubicBezTo>
                  <a:cubicBezTo>
                    <a:pt x="490" y="4"/>
                    <a:pt x="490" y="4"/>
                    <a:pt x="490" y="4"/>
                  </a:cubicBezTo>
                  <a:cubicBezTo>
                    <a:pt x="499" y="4"/>
                    <a:pt x="499" y="4"/>
                    <a:pt x="499" y="4"/>
                  </a:cubicBezTo>
                  <a:cubicBezTo>
                    <a:pt x="499" y="1"/>
                    <a:pt x="499" y="1"/>
                    <a:pt x="499" y="1"/>
                  </a:cubicBezTo>
                  <a:cubicBezTo>
                    <a:pt x="486" y="1"/>
                    <a:pt x="486" y="1"/>
                    <a:pt x="486" y="1"/>
                  </a:cubicBezTo>
                  <a:lnTo>
                    <a:pt x="486" y="24"/>
                  </a:lnTo>
                  <a:close/>
                  <a:moveTo>
                    <a:pt x="533" y="12"/>
                  </a:moveTo>
                  <a:cubicBezTo>
                    <a:pt x="533" y="9"/>
                    <a:pt x="532" y="6"/>
                    <a:pt x="529" y="4"/>
                  </a:cubicBezTo>
                  <a:cubicBezTo>
                    <a:pt x="527" y="1"/>
                    <a:pt x="524" y="0"/>
                    <a:pt x="521" y="0"/>
                  </a:cubicBezTo>
                  <a:cubicBezTo>
                    <a:pt x="517" y="0"/>
                    <a:pt x="514" y="1"/>
                    <a:pt x="512" y="4"/>
                  </a:cubicBezTo>
                  <a:cubicBezTo>
                    <a:pt x="509" y="6"/>
                    <a:pt x="508" y="9"/>
                    <a:pt x="508" y="12"/>
                  </a:cubicBezTo>
                  <a:cubicBezTo>
                    <a:pt x="508" y="15"/>
                    <a:pt x="509" y="18"/>
                    <a:pt x="512" y="21"/>
                  </a:cubicBezTo>
                  <a:cubicBezTo>
                    <a:pt x="514" y="23"/>
                    <a:pt x="517" y="24"/>
                    <a:pt x="521" y="24"/>
                  </a:cubicBezTo>
                  <a:cubicBezTo>
                    <a:pt x="524" y="24"/>
                    <a:pt x="527" y="23"/>
                    <a:pt x="529" y="21"/>
                  </a:cubicBezTo>
                  <a:cubicBezTo>
                    <a:pt x="532" y="18"/>
                    <a:pt x="533" y="15"/>
                    <a:pt x="533" y="12"/>
                  </a:cubicBezTo>
                  <a:moveTo>
                    <a:pt x="529" y="12"/>
                  </a:moveTo>
                  <a:cubicBezTo>
                    <a:pt x="529" y="14"/>
                    <a:pt x="528" y="17"/>
                    <a:pt x="527" y="18"/>
                  </a:cubicBezTo>
                  <a:cubicBezTo>
                    <a:pt x="525" y="20"/>
                    <a:pt x="523" y="21"/>
                    <a:pt x="521" y="21"/>
                  </a:cubicBezTo>
                  <a:cubicBezTo>
                    <a:pt x="518" y="21"/>
                    <a:pt x="516" y="20"/>
                    <a:pt x="515" y="18"/>
                  </a:cubicBezTo>
                  <a:cubicBezTo>
                    <a:pt x="513" y="17"/>
                    <a:pt x="512" y="14"/>
                    <a:pt x="512" y="12"/>
                  </a:cubicBezTo>
                  <a:cubicBezTo>
                    <a:pt x="512" y="10"/>
                    <a:pt x="513" y="8"/>
                    <a:pt x="515" y="6"/>
                  </a:cubicBezTo>
                  <a:cubicBezTo>
                    <a:pt x="516" y="4"/>
                    <a:pt x="518" y="4"/>
                    <a:pt x="521" y="4"/>
                  </a:cubicBezTo>
                  <a:cubicBezTo>
                    <a:pt x="523" y="4"/>
                    <a:pt x="525" y="4"/>
                    <a:pt x="527" y="6"/>
                  </a:cubicBezTo>
                  <a:cubicBezTo>
                    <a:pt x="528" y="8"/>
                    <a:pt x="529" y="10"/>
                    <a:pt x="529" y="12"/>
                  </a:cubicBezTo>
                  <a:moveTo>
                    <a:pt x="547" y="13"/>
                  </a:moveTo>
                  <a:cubicBezTo>
                    <a:pt x="548" y="13"/>
                    <a:pt x="548" y="13"/>
                    <a:pt x="548" y="13"/>
                  </a:cubicBezTo>
                  <a:cubicBezTo>
                    <a:pt x="549" y="13"/>
                    <a:pt x="549" y="13"/>
                    <a:pt x="549" y="13"/>
                  </a:cubicBezTo>
                  <a:cubicBezTo>
                    <a:pt x="551" y="13"/>
                    <a:pt x="553" y="13"/>
                    <a:pt x="555" y="12"/>
                  </a:cubicBezTo>
                  <a:cubicBezTo>
                    <a:pt x="556" y="11"/>
                    <a:pt x="557" y="9"/>
                    <a:pt x="557" y="7"/>
                  </a:cubicBezTo>
                  <a:cubicBezTo>
                    <a:pt x="557" y="5"/>
                    <a:pt x="556" y="3"/>
                    <a:pt x="555" y="2"/>
                  </a:cubicBezTo>
                  <a:cubicBezTo>
                    <a:pt x="553" y="1"/>
                    <a:pt x="551" y="1"/>
                    <a:pt x="549" y="1"/>
                  </a:cubicBezTo>
                  <a:cubicBezTo>
                    <a:pt x="548" y="1"/>
                    <a:pt x="548" y="1"/>
                    <a:pt x="548" y="1"/>
                  </a:cubicBezTo>
                  <a:cubicBezTo>
                    <a:pt x="543" y="1"/>
                    <a:pt x="543" y="1"/>
                    <a:pt x="543" y="1"/>
                  </a:cubicBezTo>
                  <a:cubicBezTo>
                    <a:pt x="543" y="24"/>
                    <a:pt x="543" y="24"/>
                    <a:pt x="543" y="24"/>
                  </a:cubicBezTo>
                  <a:cubicBezTo>
                    <a:pt x="547" y="24"/>
                    <a:pt x="547" y="24"/>
                    <a:pt x="547" y="24"/>
                  </a:cubicBezTo>
                  <a:lnTo>
                    <a:pt x="547" y="13"/>
                  </a:lnTo>
                  <a:close/>
                  <a:moveTo>
                    <a:pt x="547" y="10"/>
                  </a:moveTo>
                  <a:cubicBezTo>
                    <a:pt x="547" y="4"/>
                    <a:pt x="547" y="4"/>
                    <a:pt x="547" y="4"/>
                  </a:cubicBezTo>
                  <a:cubicBezTo>
                    <a:pt x="548" y="4"/>
                    <a:pt x="548" y="4"/>
                    <a:pt x="548" y="4"/>
                  </a:cubicBezTo>
                  <a:cubicBezTo>
                    <a:pt x="551" y="4"/>
                    <a:pt x="553" y="4"/>
                    <a:pt x="553" y="7"/>
                  </a:cubicBezTo>
                  <a:cubicBezTo>
                    <a:pt x="553" y="10"/>
                    <a:pt x="551" y="10"/>
                    <a:pt x="548" y="10"/>
                  </a:cubicBezTo>
                  <a:lnTo>
                    <a:pt x="547" y="10"/>
                  </a:lnTo>
                  <a:close/>
                  <a:moveTo>
                    <a:pt x="566" y="24"/>
                  </a:moveTo>
                  <a:cubicBezTo>
                    <a:pt x="578" y="24"/>
                    <a:pt x="578" y="24"/>
                    <a:pt x="578" y="24"/>
                  </a:cubicBezTo>
                  <a:cubicBezTo>
                    <a:pt x="578" y="20"/>
                    <a:pt x="578" y="20"/>
                    <a:pt x="578" y="20"/>
                  </a:cubicBezTo>
                  <a:cubicBezTo>
                    <a:pt x="570" y="20"/>
                    <a:pt x="570" y="20"/>
                    <a:pt x="570" y="20"/>
                  </a:cubicBezTo>
                  <a:cubicBezTo>
                    <a:pt x="570" y="1"/>
                    <a:pt x="570" y="1"/>
                    <a:pt x="570" y="1"/>
                  </a:cubicBezTo>
                  <a:cubicBezTo>
                    <a:pt x="566" y="1"/>
                    <a:pt x="566" y="1"/>
                    <a:pt x="566" y="1"/>
                  </a:cubicBezTo>
                  <a:lnTo>
                    <a:pt x="566" y="24"/>
                  </a:lnTo>
                  <a:close/>
                  <a:moveTo>
                    <a:pt x="587" y="24"/>
                  </a:moveTo>
                  <a:cubicBezTo>
                    <a:pt x="600" y="24"/>
                    <a:pt x="600" y="24"/>
                    <a:pt x="600" y="24"/>
                  </a:cubicBezTo>
                  <a:cubicBezTo>
                    <a:pt x="600" y="20"/>
                    <a:pt x="600" y="20"/>
                    <a:pt x="600" y="20"/>
                  </a:cubicBezTo>
                  <a:cubicBezTo>
                    <a:pt x="591" y="20"/>
                    <a:pt x="591" y="20"/>
                    <a:pt x="591" y="20"/>
                  </a:cubicBezTo>
                  <a:cubicBezTo>
                    <a:pt x="591" y="13"/>
                    <a:pt x="591" y="13"/>
                    <a:pt x="591" y="13"/>
                  </a:cubicBezTo>
                  <a:cubicBezTo>
                    <a:pt x="600" y="13"/>
                    <a:pt x="600" y="13"/>
                    <a:pt x="600" y="13"/>
                  </a:cubicBezTo>
                  <a:cubicBezTo>
                    <a:pt x="600" y="10"/>
                    <a:pt x="600" y="10"/>
                    <a:pt x="600" y="10"/>
                  </a:cubicBezTo>
                  <a:cubicBezTo>
                    <a:pt x="591" y="10"/>
                    <a:pt x="591" y="10"/>
                    <a:pt x="591" y="10"/>
                  </a:cubicBezTo>
                  <a:cubicBezTo>
                    <a:pt x="591" y="4"/>
                    <a:pt x="591" y="4"/>
                    <a:pt x="591" y="4"/>
                  </a:cubicBezTo>
                  <a:cubicBezTo>
                    <a:pt x="600" y="4"/>
                    <a:pt x="600" y="4"/>
                    <a:pt x="600" y="4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587" y="1"/>
                    <a:pt x="587" y="1"/>
                    <a:pt x="587" y="1"/>
                  </a:cubicBezTo>
                  <a:lnTo>
                    <a:pt x="587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6930" y="1252252"/>
              <a:ext cx="820513" cy="7692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3994" y="750889"/>
              <a:ext cx="368271" cy="342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352305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grpSp>
        <p:nvGrpSpPr>
          <p:cNvPr id="4" name="Group 12"/>
          <p:cNvGrpSpPr/>
          <p:nvPr userDrawn="1"/>
        </p:nvGrpSpPr>
        <p:grpSpPr>
          <a:xfrm>
            <a:off x="7128651" y="127757"/>
            <a:ext cx="1739900" cy="795311"/>
            <a:chOff x="7128651" y="-336517"/>
            <a:chExt cx="1739900" cy="795311"/>
          </a:xfrm>
        </p:grpSpPr>
        <p:sp>
          <p:nvSpPr>
            <p:cNvPr id="14" name="Rectangle 23"/>
            <p:cNvSpPr>
              <a:spLocks noChangeArrowheads="1"/>
            </p:cNvSpPr>
            <p:nvPr userDrawn="1"/>
          </p:nvSpPr>
          <p:spPr bwMode="auto">
            <a:xfrm>
              <a:off x="7128651" y="-328580"/>
              <a:ext cx="39688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5" name="Freeform 24"/>
            <p:cNvSpPr>
              <a:spLocks/>
            </p:cNvSpPr>
            <p:nvPr userDrawn="1"/>
          </p:nvSpPr>
          <p:spPr bwMode="auto">
            <a:xfrm>
              <a:off x="7271526" y="-333342"/>
              <a:ext cx="214313" cy="282575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74" y="24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14" y="49"/>
                </a:cxn>
                <a:cxn ang="0">
                  <a:pos x="24" y="75"/>
                </a:cxn>
                <a:cxn ang="0">
                  <a:pos x="49" y="85"/>
                </a:cxn>
                <a:cxn ang="0">
                  <a:pos x="62" y="83"/>
                </a:cxn>
                <a:cxn ang="0">
                  <a:pos x="68" y="79"/>
                </a:cxn>
                <a:cxn ang="0">
                  <a:pos x="74" y="74"/>
                </a:cxn>
                <a:cxn ang="0">
                  <a:pos x="74" y="91"/>
                </a:cxn>
                <a:cxn ang="0">
                  <a:pos x="49" y="98"/>
                </a:cxn>
                <a:cxn ang="0">
                  <a:pos x="14" y="84"/>
                </a:cxn>
                <a:cxn ang="0">
                  <a:pos x="0" y="50"/>
                </a:cxn>
                <a:cxn ang="0">
                  <a:pos x="12" y="17"/>
                </a:cxn>
                <a:cxn ang="0">
                  <a:pos x="50" y="0"/>
                </a:cxn>
                <a:cxn ang="0">
                  <a:pos x="74" y="7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6" name="Rectangle 25"/>
            <p:cNvSpPr>
              <a:spLocks noChangeArrowheads="1"/>
            </p:cNvSpPr>
            <p:nvPr userDrawn="1"/>
          </p:nvSpPr>
          <p:spPr bwMode="auto">
            <a:xfrm>
              <a:off x="7603313" y="-328580"/>
              <a:ext cx="41275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Freeform 26"/>
            <p:cNvSpPr>
              <a:spLocks noEditPoints="1"/>
            </p:cNvSpPr>
            <p:nvPr userDrawn="1"/>
          </p:nvSpPr>
          <p:spPr bwMode="auto">
            <a:xfrm>
              <a:off x="8268476" y="-333342"/>
              <a:ext cx="288925" cy="28257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14"/>
                </a:cxn>
                <a:cxn ang="0">
                  <a:pos x="50" y="0"/>
                </a:cxn>
                <a:cxn ang="0">
                  <a:pos x="85" y="15"/>
                </a:cxn>
                <a:cxn ang="0">
                  <a:pos x="100" y="49"/>
                </a:cxn>
                <a:cxn ang="0">
                  <a:pos x="85" y="84"/>
                </a:cxn>
                <a:cxn ang="0">
                  <a:pos x="50" y="98"/>
                </a:cxn>
                <a:cxn ang="0">
                  <a:pos x="17" y="86"/>
                </a:cxn>
                <a:cxn ang="0">
                  <a:pos x="0" y="49"/>
                </a:cxn>
                <a:cxn ang="0">
                  <a:pos x="15" y="49"/>
                </a:cxn>
                <a:cxn ang="0">
                  <a:pos x="25" y="75"/>
                </a:cxn>
                <a:cxn ang="0">
                  <a:pos x="50" y="85"/>
                </a:cxn>
                <a:cxn ang="0">
                  <a:pos x="75" y="75"/>
                </a:cxn>
                <a:cxn ang="0">
                  <a:pos x="85" y="49"/>
                </a:cxn>
                <a:cxn ang="0">
                  <a:pos x="75" y="24"/>
                </a:cxn>
                <a:cxn ang="0">
                  <a:pos x="50" y="13"/>
                </a:cxn>
                <a:cxn ang="0">
                  <a:pos x="25" y="24"/>
                </a:cxn>
                <a:cxn ang="0">
                  <a:pos x="15" y="49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" name="Freeform 27"/>
            <p:cNvSpPr>
              <a:spLocks noEditPoints="1"/>
            </p:cNvSpPr>
            <p:nvPr userDrawn="1"/>
          </p:nvSpPr>
          <p:spPr bwMode="auto">
            <a:xfrm>
              <a:off x="8654238" y="-328580"/>
              <a:ext cx="214313" cy="2746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43" y="3"/>
                </a:cxn>
                <a:cxn ang="0">
                  <a:pos x="59" y="12"/>
                </a:cxn>
                <a:cxn ang="0">
                  <a:pos x="74" y="47"/>
                </a:cxn>
                <a:cxn ang="0">
                  <a:pos x="58" y="83"/>
                </a:cxn>
                <a:cxn ang="0">
                  <a:pos x="42" y="92"/>
                </a:cxn>
                <a:cxn ang="0">
                  <a:pos x="20" y="95"/>
                </a:cxn>
                <a:cxn ang="0">
                  <a:pos x="0" y="95"/>
                </a:cxn>
                <a:cxn ang="0">
                  <a:pos x="15" y="81"/>
                </a:cxn>
                <a:cxn ang="0">
                  <a:pos x="21" y="81"/>
                </a:cxn>
                <a:cxn ang="0">
                  <a:pos x="37" y="79"/>
                </a:cxn>
                <a:cxn ang="0">
                  <a:pos x="49" y="72"/>
                </a:cxn>
                <a:cxn ang="0">
                  <a:pos x="59" y="47"/>
                </a:cxn>
                <a:cxn ang="0">
                  <a:pos x="49" y="22"/>
                </a:cxn>
                <a:cxn ang="0">
                  <a:pos x="21" y="13"/>
                </a:cxn>
                <a:cxn ang="0">
                  <a:pos x="15" y="13"/>
                </a:cxn>
                <a:cxn ang="0">
                  <a:pos x="15" y="81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6" name="Freeform 28"/>
            <p:cNvSpPr>
              <a:spLocks/>
            </p:cNvSpPr>
            <p:nvPr userDrawn="1"/>
          </p:nvSpPr>
          <p:spPr bwMode="auto">
            <a:xfrm>
              <a:off x="7755713" y="-336517"/>
              <a:ext cx="434975" cy="282575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75" y="66"/>
                </a:cxn>
                <a:cxn ang="0">
                  <a:pos x="41" y="0"/>
                </a:cxn>
                <a:cxn ang="0">
                  <a:pos x="0" y="98"/>
                </a:cxn>
                <a:cxn ang="0">
                  <a:pos x="15" y="98"/>
                </a:cxn>
                <a:cxn ang="0">
                  <a:pos x="42" y="33"/>
                </a:cxn>
                <a:cxn ang="0">
                  <a:pos x="75" y="97"/>
                </a:cxn>
                <a:cxn ang="0">
                  <a:pos x="108" y="33"/>
                </a:cxn>
                <a:cxn ang="0">
                  <a:pos x="135" y="98"/>
                </a:cxn>
                <a:cxn ang="0">
                  <a:pos x="151" y="98"/>
                </a:cxn>
                <a:cxn ang="0">
                  <a:pos x="109" y="0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29"/>
            <p:cNvSpPr>
              <a:spLocks/>
            </p:cNvSpPr>
            <p:nvPr userDrawn="1"/>
          </p:nvSpPr>
          <p:spPr bwMode="auto">
            <a:xfrm>
              <a:off x="7704913" y="-25367"/>
              <a:ext cx="517525" cy="141288"/>
            </a:xfrm>
            <a:custGeom>
              <a:avLst/>
              <a:gdLst/>
              <a:ahLst/>
              <a:cxnLst>
                <a:cxn ang="0">
                  <a:pos x="93" y="33"/>
                </a:cxn>
                <a:cxn ang="0">
                  <a:pos x="0" y="32"/>
                </a:cxn>
                <a:cxn ang="0">
                  <a:pos x="93" y="16"/>
                </a:cxn>
                <a:cxn ang="0">
                  <a:pos x="180" y="17"/>
                </a:cxn>
                <a:cxn ang="0">
                  <a:pos x="93" y="33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0482" y="115921"/>
              <a:ext cx="368271" cy="342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872993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grpSp>
        <p:nvGrpSpPr>
          <p:cNvPr id="4" name="Group 13"/>
          <p:cNvGrpSpPr/>
          <p:nvPr userDrawn="1"/>
        </p:nvGrpSpPr>
        <p:grpSpPr>
          <a:xfrm>
            <a:off x="7142163" y="244411"/>
            <a:ext cx="1739900" cy="1187672"/>
            <a:chOff x="7142163" y="298451"/>
            <a:chExt cx="1739900" cy="1187672"/>
          </a:xfrm>
        </p:grpSpPr>
        <p:sp>
          <p:nvSpPr>
            <p:cNvPr id="15" name="Rectangle 23"/>
            <p:cNvSpPr>
              <a:spLocks noChangeArrowheads="1"/>
            </p:cNvSpPr>
            <p:nvPr userDrawn="1"/>
          </p:nvSpPr>
          <p:spPr bwMode="auto">
            <a:xfrm>
              <a:off x="7142163" y="306388"/>
              <a:ext cx="39688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6" name="Freeform 24"/>
            <p:cNvSpPr>
              <a:spLocks/>
            </p:cNvSpPr>
            <p:nvPr userDrawn="1"/>
          </p:nvSpPr>
          <p:spPr bwMode="auto">
            <a:xfrm>
              <a:off x="7285038" y="301626"/>
              <a:ext cx="214313" cy="282575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74" y="24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14" y="49"/>
                </a:cxn>
                <a:cxn ang="0">
                  <a:pos x="24" y="75"/>
                </a:cxn>
                <a:cxn ang="0">
                  <a:pos x="49" y="85"/>
                </a:cxn>
                <a:cxn ang="0">
                  <a:pos x="62" y="83"/>
                </a:cxn>
                <a:cxn ang="0">
                  <a:pos x="68" y="79"/>
                </a:cxn>
                <a:cxn ang="0">
                  <a:pos x="74" y="74"/>
                </a:cxn>
                <a:cxn ang="0">
                  <a:pos x="74" y="91"/>
                </a:cxn>
                <a:cxn ang="0">
                  <a:pos x="49" y="98"/>
                </a:cxn>
                <a:cxn ang="0">
                  <a:pos x="14" y="84"/>
                </a:cxn>
                <a:cxn ang="0">
                  <a:pos x="0" y="50"/>
                </a:cxn>
                <a:cxn ang="0">
                  <a:pos x="12" y="17"/>
                </a:cxn>
                <a:cxn ang="0">
                  <a:pos x="50" y="0"/>
                </a:cxn>
                <a:cxn ang="0">
                  <a:pos x="74" y="7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Rectangle 25"/>
            <p:cNvSpPr>
              <a:spLocks noChangeArrowheads="1"/>
            </p:cNvSpPr>
            <p:nvPr userDrawn="1"/>
          </p:nvSpPr>
          <p:spPr bwMode="auto">
            <a:xfrm>
              <a:off x="7616825" y="306388"/>
              <a:ext cx="41275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" name="Freeform 26"/>
            <p:cNvSpPr>
              <a:spLocks noEditPoints="1"/>
            </p:cNvSpPr>
            <p:nvPr userDrawn="1"/>
          </p:nvSpPr>
          <p:spPr bwMode="auto">
            <a:xfrm>
              <a:off x="8281988" y="301626"/>
              <a:ext cx="288925" cy="28257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14"/>
                </a:cxn>
                <a:cxn ang="0">
                  <a:pos x="50" y="0"/>
                </a:cxn>
                <a:cxn ang="0">
                  <a:pos x="85" y="15"/>
                </a:cxn>
                <a:cxn ang="0">
                  <a:pos x="100" y="49"/>
                </a:cxn>
                <a:cxn ang="0">
                  <a:pos x="85" y="84"/>
                </a:cxn>
                <a:cxn ang="0">
                  <a:pos x="50" y="98"/>
                </a:cxn>
                <a:cxn ang="0">
                  <a:pos x="17" y="86"/>
                </a:cxn>
                <a:cxn ang="0">
                  <a:pos x="0" y="49"/>
                </a:cxn>
                <a:cxn ang="0">
                  <a:pos x="15" y="49"/>
                </a:cxn>
                <a:cxn ang="0">
                  <a:pos x="25" y="75"/>
                </a:cxn>
                <a:cxn ang="0">
                  <a:pos x="50" y="85"/>
                </a:cxn>
                <a:cxn ang="0">
                  <a:pos x="75" y="75"/>
                </a:cxn>
                <a:cxn ang="0">
                  <a:pos x="85" y="49"/>
                </a:cxn>
                <a:cxn ang="0">
                  <a:pos x="75" y="24"/>
                </a:cxn>
                <a:cxn ang="0">
                  <a:pos x="50" y="13"/>
                </a:cxn>
                <a:cxn ang="0">
                  <a:pos x="25" y="24"/>
                </a:cxn>
                <a:cxn ang="0">
                  <a:pos x="15" y="49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27"/>
            <p:cNvSpPr>
              <a:spLocks noEditPoints="1"/>
            </p:cNvSpPr>
            <p:nvPr userDrawn="1"/>
          </p:nvSpPr>
          <p:spPr bwMode="auto">
            <a:xfrm>
              <a:off x="8667750" y="306388"/>
              <a:ext cx="214313" cy="2746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43" y="3"/>
                </a:cxn>
                <a:cxn ang="0">
                  <a:pos x="59" y="12"/>
                </a:cxn>
                <a:cxn ang="0">
                  <a:pos x="74" y="47"/>
                </a:cxn>
                <a:cxn ang="0">
                  <a:pos x="58" y="83"/>
                </a:cxn>
                <a:cxn ang="0">
                  <a:pos x="42" y="92"/>
                </a:cxn>
                <a:cxn ang="0">
                  <a:pos x="20" y="95"/>
                </a:cxn>
                <a:cxn ang="0">
                  <a:pos x="0" y="95"/>
                </a:cxn>
                <a:cxn ang="0">
                  <a:pos x="15" y="81"/>
                </a:cxn>
                <a:cxn ang="0">
                  <a:pos x="21" y="81"/>
                </a:cxn>
                <a:cxn ang="0">
                  <a:pos x="37" y="79"/>
                </a:cxn>
                <a:cxn ang="0">
                  <a:pos x="49" y="72"/>
                </a:cxn>
                <a:cxn ang="0">
                  <a:pos x="59" y="47"/>
                </a:cxn>
                <a:cxn ang="0">
                  <a:pos x="49" y="22"/>
                </a:cxn>
                <a:cxn ang="0">
                  <a:pos x="21" y="13"/>
                </a:cxn>
                <a:cxn ang="0">
                  <a:pos x="15" y="13"/>
                </a:cxn>
                <a:cxn ang="0">
                  <a:pos x="15" y="81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 userDrawn="1"/>
          </p:nvSpPr>
          <p:spPr bwMode="auto">
            <a:xfrm>
              <a:off x="7769225" y="298451"/>
              <a:ext cx="434975" cy="282575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75" y="66"/>
                </a:cxn>
                <a:cxn ang="0">
                  <a:pos x="41" y="0"/>
                </a:cxn>
                <a:cxn ang="0">
                  <a:pos x="0" y="98"/>
                </a:cxn>
                <a:cxn ang="0">
                  <a:pos x="15" y="98"/>
                </a:cxn>
                <a:cxn ang="0">
                  <a:pos x="42" y="33"/>
                </a:cxn>
                <a:cxn ang="0">
                  <a:pos x="75" y="97"/>
                </a:cxn>
                <a:cxn ang="0">
                  <a:pos x="108" y="33"/>
                </a:cxn>
                <a:cxn ang="0">
                  <a:pos x="135" y="98"/>
                </a:cxn>
                <a:cxn ang="0">
                  <a:pos x="151" y="98"/>
                </a:cxn>
                <a:cxn ang="0">
                  <a:pos x="109" y="0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 userDrawn="1"/>
          </p:nvSpPr>
          <p:spPr bwMode="auto">
            <a:xfrm>
              <a:off x="7718425" y="609601"/>
              <a:ext cx="517525" cy="141288"/>
            </a:xfrm>
            <a:custGeom>
              <a:avLst/>
              <a:gdLst/>
              <a:ahLst/>
              <a:cxnLst>
                <a:cxn ang="0">
                  <a:pos x="93" y="33"/>
                </a:cxn>
                <a:cxn ang="0">
                  <a:pos x="0" y="32"/>
                </a:cxn>
                <a:cxn ang="0">
                  <a:pos x="93" y="16"/>
                </a:cxn>
                <a:cxn ang="0">
                  <a:pos x="180" y="17"/>
                </a:cxn>
                <a:cxn ang="0">
                  <a:pos x="93" y="33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0" name="Freeform 30"/>
            <p:cNvSpPr>
              <a:spLocks noEditPoints="1"/>
            </p:cNvSpPr>
            <p:nvPr userDrawn="1"/>
          </p:nvSpPr>
          <p:spPr bwMode="auto">
            <a:xfrm>
              <a:off x="7142163" y="1413098"/>
              <a:ext cx="1728788" cy="73025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0" y="1"/>
                </a:cxn>
                <a:cxn ang="0">
                  <a:pos x="25" y="4"/>
                </a:cxn>
                <a:cxn ang="0">
                  <a:pos x="46" y="12"/>
                </a:cxn>
                <a:cxn ang="0">
                  <a:pos x="25" y="12"/>
                </a:cxn>
                <a:cxn ang="0">
                  <a:pos x="60" y="13"/>
                </a:cxn>
                <a:cxn ang="0">
                  <a:pos x="70" y="7"/>
                </a:cxn>
                <a:cxn ang="0">
                  <a:pos x="60" y="24"/>
                </a:cxn>
                <a:cxn ang="0">
                  <a:pos x="66" y="7"/>
                </a:cxn>
                <a:cxn ang="0">
                  <a:pos x="121" y="24"/>
                </a:cxn>
                <a:cxn ang="0">
                  <a:pos x="99" y="0"/>
                </a:cxn>
                <a:cxn ang="0">
                  <a:pos x="101" y="12"/>
                </a:cxn>
                <a:cxn ang="0">
                  <a:pos x="153" y="12"/>
                </a:cxn>
                <a:cxn ang="0">
                  <a:pos x="132" y="21"/>
                </a:cxn>
                <a:cxn ang="0">
                  <a:pos x="147" y="18"/>
                </a:cxn>
                <a:cxn ang="0">
                  <a:pos x="141" y="4"/>
                </a:cxn>
                <a:cxn ang="0">
                  <a:pos x="173" y="24"/>
                </a:cxn>
                <a:cxn ang="0">
                  <a:pos x="173" y="21"/>
                </a:cxn>
                <a:cxn ang="0">
                  <a:pos x="197" y="24"/>
                </a:cxn>
                <a:cxn ang="0">
                  <a:pos x="211" y="1"/>
                </a:cxn>
                <a:cxn ang="0">
                  <a:pos x="233" y="4"/>
                </a:cxn>
                <a:cxn ang="0">
                  <a:pos x="229" y="4"/>
                </a:cxn>
                <a:cxn ang="0">
                  <a:pos x="264" y="24"/>
                </a:cxn>
                <a:cxn ang="0">
                  <a:pos x="258" y="18"/>
                </a:cxn>
                <a:cxn ang="0">
                  <a:pos x="254" y="9"/>
                </a:cxn>
                <a:cxn ang="0">
                  <a:pos x="276" y="1"/>
                </a:cxn>
                <a:cxn ang="0">
                  <a:pos x="291" y="8"/>
                </a:cxn>
                <a:cxn ang="0">
                  <a:pos x="305" y="17"/>
                </a:cxn>
                <a:cxn ang="0">
                  <a:pos x="325" y="24"/>
                </a:cxn>
                <a:cxn ang="0">
                  <a:pos x="329" y="5"/>
                </a:cxn>
                <a:cxn ang="0">
                  <a:pos x="329" y="17"/>
                </a:cxn>
                <a:cxn ang="0">
                  <a:pos x="378" y="24"/>
                </a:cxn>
                <a:cxn ang="0">
                  <a:pos x="371" y="18"/>
                </a:cxn>
                <a:cxn ang="0">
                  <a:pos x="368" y="9"/>
                </a:cxn>
                <a:cxn ang="0">
                  <a:pos x="389" y="8"/>
                </a:cxn>
                <a:cxn ang="0">
                  <a:pos x="403" y="17"/>
                </a:cxn>
                <a:cxn ang="0">
                  <a:pos x="423" y="24"/>
                </a:cxn>
                <a:cxn ang="0">
                  <a:pos x="423" y="1"/>
                </a:cxn>
                <a:cxn ang="0">
                  <a:pos x="423" y="4"/>
                </a:cxn>
                <a:cxn ang="0">
                  <a:pos x="425" y="20"/>
                </a:cxn>
                <a:cxn ang="0">
                  <a:pos x="469" y="13"/>
                </a:cxn>
                <a:cxn ang="0">
                  <a:pos x="468" y="1"/>
                </a:cxn>
                <a:cxn ang="0">
                  <a:pos x="467" y="10"/>
                </a:cxn>
                <a:cxn ang="0">
                  <a:pos x="467" y="10"/>
                </a:cxn>
                <a:cxn ang="0">
                  <a:pos x="490" y="13"/>
                </a:cxn>
                <a:cxn ang="0">
                  <a:pos x="499" y="4"/>
                </a:cxn>
                <a:cxn ang="0">
                  <a:pos x="529" y="4"/>
                </a:cxn>
                <a:cxn ang="0">
                  <a:pos x="521" y="24"/>
                </a:cxn>
                <a:cxn ang="0">
                  <a:pos x="521" y="21"/>
                </a:cxn>
                <a:cxn ang="0">
                  <a:pos x="527" y="6"/>
                </a:cxn>
                <a:cxn ang="0">
                  <a:pos x="555" y="12"/>
                </a:cxn>
                <a:cxn ang="0">
                  <a:pos x="543" y="1"/>
                </a:cxn>
                <a:cxn ang="0">
                  <a:pos x="547" y="4"/>
                </a:cxn>
                <a:cxn ang="0">
                  <a:pos x="566" y="24"/>
                </a:cxn>
                <a:cxn ang="0">
                  <a:pos x="566" y="1"/>
                </a:cxn>
                <a:cxn ang="0">
                  <a:pos x="591" y="20"/>
                </a:cxn>
                <a:cxn ang="0">
                  <a:pos x="591" y="4"/>
                </a:cxn>
              </a:cxnLst>
              <a:rect l="0" t="0" r="r" b="b"/>
              <a:pathLst>
                <a:path w="600" h="25">
                  <a:moveTo>
                    <a:pt x="0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4"/>
                  </a:lnTo>
                  <a:close/>
                  <a:moveTo>
                    <a:pt x="46" y="12"/>
                  </a:moveTo>
                  <a:cubicBezTo>
                    <a:pt x="46" y="9"/>
                    <a:pt x="45" y="6"/>
                    <a:pt x="43" y="4"/>
                  </a:cubicBezTo>
                  <a:cubicBezTo>
                    <a:pt x="40" y="1"/>
                    <a:pt x="37" y="0"/>
                    <a:pt x="34" y="0"/>
                  </a:cubicBezTo>
                  <a:cubicBezTo>
                    <a:pt x="30" y="0"/>
                    <a:pt x="27" y="1"/>
                    <a:pt x="25" y="4"/>
                  </a:cubicBezTo>
                  <a:cubicBezTo>
                    <a:pt x="23" y="6"/>
                    <a:pt x="21" y="9"/>
                    <a:pt x="21" y="12"/>
                  </a:cubicBezTo>
                  <a:cubicBezTo>
                    <a:pt x="21" y="15"/>
                    <a:pt x="23" y="18"/>
                    <a:pt x="25" y="21"/>
                  </a:cubicBezTo>
                  <a:cubicBezTo>
                    <a:pt x="27" y="23"/>
                    <a:pt x="30" y="24"/>
                    <a:pt x="34" y="24"/>
                  </a:cubicBezTo>
                  <a:cubicBezTo>
                    <a:pt x="37" y="24"/>
                    <a:pt x="40" y="23"/>
                    <a:pt x="43" y="21"/>
                  </a:cubicBezTo>
                  <a:cubicBezTo>
                    <a:pt x="45" y="18"/>
                    <a:pt x="46" y="15"/>
                    <a:pt x="46" y="12"/>
                  </a:cubicBezTo>
                  <a:moveTo>
                    <a:pt x="42" y="12"/>
                  </a:moveTo>
                  <a:cubicBezTo>
                    <a:pt x="42" y="14"/>
                    <a:pt x="41" y="17"/>
                    <a:pt x="40" y="18"/>
                  </a:cubicBezTo>
                  <a:cubicBezTo>
                    <a:pt x="38" y="20"/>
                    <a:pt x="36" y="21"/>
                    <a:pt x="34" y="21"/>
                  </a:cubicBezTo>
                  <a:cubicBezTo>
                    <a:pt x="32" y="21"/>
                    <a:pt x="29" y="20"/>
                    <a:pt x="28" y="18"/>
                  </a:cubicBezTo>
                  <a:cubicBezTo>
                    <a:pt x="26" y="17"/>
                    <a:pt x="25" y="14"/>
                    <a:pt x="25" y="12"/>
                  </a:cubicBezTo>
                  <a:cubicBezTo>
                    <a:pt x="25" y="10"/>
                    <a:pt x="26" y="8"/>
                    <a:pt x="28" y="6"/>
                  </a:cubicBezTo>
                  <a:cubicBezTo>
                    <a:pt x="29" y="4"/>
                    <a:pt x="32" y="4"/>
                    <a:pt x="34" y="4"/>
                  </a:cubicBezTo>
                  <a:cubicBezTo>
                    <a:pt x="36" y="4"/>
                    <a:pt x="38" y="4"/>
                    <a:pt x="40" y="6"/>
                  </a:cubicBezTo>
                  <a:cubicBezTo>
                    <a:pt x="41" y="8"/>
                    <a:pt x="42" y="10"/>
                    <a:pt x="42" y="12"/>
                  </a:cubicBezTo>
                  <a:moveTo>
                    <a:pt x="60" y="13"/>
                  </a:moveTo>
                  <a:cubicBezTo>
                    <a:pt x="60" y="13"/>
                    <a:pt x="60" y="13"/>
                    <a:pt x="60" y="13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8" y="13"/>
                    <a:pt x="70" y="11"/>
                    <a:pt x="70" y="7"/>
                  </a:cubicBezTo>
                  <a:cubicBezTo>
                    <a:pt x="70" y="5"/>
                    <a:pt x="69" y="3"/>
                    <a:pt x="67" y="2"/>
                  </a:cubicBezTo>
                  <a:cubicBezTo>
                    <a:pt x="66" y="1"/>
                    <a:pt x="64" y="1"/>
                    <a:pt x="62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0" y="24"/>
                    <a:pt x="60" y="24"/>
                    <a:pt x="60" y="24"/>
                  </a:cubicBezTo>
                  <a:lnTo>
                    <a:pt x="60" y="13"/>
                  </a:lnTo>
                  <a:close/>
                  <a:moveTo>
                    <a:pt x="60" y="10"/>
                  </a:moveTo>
                  <a:cubicBezTo>
                    <a:pt x="60" y="4"/>
                    <a:pt x="60" y="4"/>
                    <a:pt x="60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4" y="4"/>
                    <a:pt x="66" y="4"/>
                    <a:pt x="66" y="7"/>
                  </a:cubicBezTo>
                  <a:cubicBezTo>
                    <a:pt x="66" y="10"/>
                    <a:pt x="64" y="10"/>
                    <a:pt x="61" y="10"/>
                  </a:cubicBezTo>
                  <a:lnTo>
                    <a:pt x="60" y="10"/>
                  </a:lnTo>
                  <a:close/>
                  <a:moveTo>
                    <a:pt x="115" y="12"/>
                  </a:moveTo>
                  <a:cubicBezTo>
                    <a:pt x="117" y="24"/>
                    <a:pt x="117" y="24"/>
                    <a:pt x="117" y="24"/>
                  </a:cubicBezTo>
                  <a:cubicBezTo>
                    <a:pt x="121" y="24"/>
                    <a:pt x="121" y="24"/>
                    <a:pt x="121" y="2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8" y="15"/>
                    <a:pt x="108" y="16"/>
                    <a:pt x="107" y="17"/>
                  </a:cubicBezTo>
                  <a:cubicBezTo>
                    <a:pt x="107" y="16"/>
                    <a:pt x="106" y="15"/>
                    <a:pt x="106" y="14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1"/>
                    <a:pt x="100" y="10"/>
                    <a:pt x="100" y="9"/>
                  </a:cubicBezTo>
                  <a:cubicBezTo>
                    <a:pt x="100" y="10"/>
                    <a:pt x="101" y="11"/>
                    <a:pt x="101" y="12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13" y="12"/>
                    <a:pt x="113" y="12"/>
                    <a:pt x="113" y="12"/>
                  </a:cubicBezTo>
                  <a:cubicBezTo>
                    <a:pt x="114" y="11"/>
                    <a:pt x="114" y="10"/>
                    <a:pt x="114" y="9"/>
                  </a:cubicBezTo>
                  <a:cubicBezTo>
                    <a:pt x="115" y="11"/>
                    <a:pt x="115" y="12"/>
                    <a:pt x="115" y="12"/>
                  </a:cubicBezTo>
                  <a:moveTo>
                    <a:pt x="153" y="12"/>
                  </a:moveTo>
                  <a:cubicBezTo>
                    <a:pt x="153" y="9"/>
                    <a:pt x="152" y="6"/>
                    <a:pt x="150" y="4"/>
                  </a:cubicBezTo>
                  <a:cubicBezTo>
                    <a:pt x="147" y="1"/>
                    <a:pt x="144" y="0"/>
                    <a:pt x="141" y="0"/>
                  </a:cubicBezTo>
                  <a:cubicBezTo>
                    <a:pt x="138" y="0"/>
                    <a:pt x="135" y="1"/>
                    <a:pt x="132" y="4"/>
                  </a:cubicBezTo>
                  <a:cubicBezTo>
                    <a:pt x="130" y="6"/>
                    <a:pt x="129" y="9"/>
                    <a:pt x="129" y="12"/>
                  </a:cubicBezTo>
                  <a:cubicBezTo>
                    <a:pt x="129" y="15"/>
                    <a:pt x="130" y="18"/>
                    <a:pt x="132" y="21"/>
                  </a:cubicBezTo>
                  <a:cubicBezTo>
                    <a:pt x="135" y="23"/>
                    <a:pt x="138" y="24"/>
                    <a:pt x="141" y="24"/>
                  </a:cubicBezTo>
                  <a:cubicBezTo>
                    <a:pt x="144" y="24"/>
                    <a:pt x="147" y="23"/>
                    <a:pt x="150" y="21"/>
                  </a:cubicBezTo>
                  <a:cubicBezTo>
                    <a:pt x="152" y="18"/>
                    <a:pt x="153" y="15"/>
                    <a:pt x="153" y="12"/>
                  </a:cubicBezTo>
                  <a:moveTo>
                    <a:pt x="149" y="12"/>
                  </a:moveTo>
                  <a:cubicBezTo>
                    <a:pt x="149" y="14"/>
                    <a:pt x="149" y="17"/>
                    <a:pt x="147" y="18"/>
                  </a:cubicBezTo>
                  <a:cubicBezTo>
                    <a:pt x="145" y="20"/>
                    <a:pt x="143" y="21"/>
                    <a:pt x="141" y="21"/>
                  </a:cubicBezTo>
                  <a:cubicBezTo>
                    <a:pt x="139" y="21"/>
                    <a:pt x="137" y="20"/>
                    <a:pt x="135" y="18"/>
                  </a:cubicBezTo>
                  <a:cubicBezTo>
                    <a:pt x="133" y="17"/>
                    <a:pt x="133" y="14"/>
                    <a:pt x="133" y="12"/>
                  </a:cubicBezTo>
                  <a:cubicBezTo>
                    <a:pt x="133" y="10"/>
                    <a:pt x="133" y="8"/>
                    <a:pt x="135" y="6"/>
                  </a:cubicBezTo>
                  <a:cubicBezTo>
                    <a:pt x="137" y="4"/>
                    <a:pt x="139" y="4"/>
                    <a:pt x="141" y="4"/>
                  </a:cubicBezTo>
                  <a:cubicBezTo>
                    <a:pt x="143" y="4"/>
                    <a:pt x="145" y="4"/>
                    <a:pt x="147" y="6"/>
                  </a:cubicBezTo>
                  <a:cubicBezTo>
                    <a:pt x="149" y="8"/>
                    <a:pt x="149" y="10"/>
                    <a:pt x="149" y="12"/>
                  </a:cubicBezTo>
                  <a:moveTo>
                    <a:pt x="163" y="1"/>
                  </a:moveTo>
                  <a:cubicBezTo>
                    <a:pt x="163" y="15"/>
                    <a:pt x="163" y="15"/>
                    <a:pt x="163" y="15"/>
                  </a:cubicBezTo>
                  <a:cubicBezTo>
                    <a:pt x="163" y="21"/>
                    <a:pt x="167" y="24"/>
                    <a:pt x="173" y="24"/>
                  </a:cubicBezTo>
                  <a:cubicBezTo>
                    <a:pt x="179" y="24"/>
                    <a:pt x="182" y="21"/>
                    <a:pt x="182" y="15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79" y="15"/>
                    <a:pt x="179" y="15"/>
                    <a:pt x="179" y="15"/>
                  </a:cubicBezTo>
                  <a:cubicBezTo>
                    <a:pt x="179" y="19"/>
                    <a:pt x="177" y="21"/>
                    <a:pt x="173" y="21"/>
                  </a:cubicBezTo>
                  <a:cubicBezTo>
                    <a:pt x="169" y="21"/>
                    <a:pt x="167" y="19"/>
                    <a:pt x="167" y="15"/>
                  </a:cubicBezTo>
                  <a:cubicBezTo>
                    <a:pt x="167" y="1"/>
                    <a:pt x="167" y="1"/>
                    <a:pt x="167" y="1"/>
                  </a:cubicBezTo>
                  <a:lnTo>
                    <a:pt x="163" y="1"/>
                  </a:lnTo>
                  <a:close/>
                  <a:moveTo>
                    <a:pt x="193" y="24"/>
                  </a:moveTo>
                  <a:cubicBezTo>
                    <a:pt x="197" y="24"/>
                    <a:pt x="197" y="24"/>
                    <a:pt x="197" y="24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198" y="9"/>
                    <a:pt x="198" y="9"/>
                    <a:pt x="199" y="10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4" y="1"/>
                    <a:pt x="214" y="1"/>
                    <a:pt x="214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7"/>
                    <a:pt x="211" y="17"/>
                    <a:pt x="211" y="17"/>
                  </a:cubicBezTo>
                  <a:cubicBezTo>
                    <a:pt x="210" y="16"/>
                    <a:pt x="209" y="15"/>
                    <a:pt x="208" y="14"/>
                  </a:cubicBezTo>
                  <a:cubicBezTo>
                    <a:pt x="193" y="0"/>
                    <a:pt x="193" y="0"/>
                    <a:pt x="193" y="0"/>
                  </a:cubicBezTo>
                  <a:lnTo>
                    <a:pt x="193" y="24"/>
                  </a:lnTo>
                  <a:close/>
                  <a:moveTo>
                    <a:pt x="233" y="4"/>
                  </a:moveTo>
                  <a:cubicBezTo>
                    <a:pt x="239" y="4"/>
                    <a:pt x="239" y="4"/>
                    <a:pt x="239" y="4"/>
                  </a:cubicBezTo>
                  <a:cubicBezTo>
                    <a:pt x="239" y="1"/>
                    <a:pt x="239" y="1"/>
                    <a:pt x="239" y="1"/>
                  </a:cubicBezTo>
                  <a:cubicBezTo>
                    <a:pt x="223" y="1"/>
                    <a:pt x="223" y="1"/>
                    <a:pt x="223" y="1"/>
                  </a:cubicBezTo>
                  <a:cubicBezTo>
                    <a:pt x="223" y="4"/>
                    <a:pt x="223" y="4"/>
                    <a:pt x="223" y="4"/>
                  </a:cubicBezTo>
                  <a:cubicBezTo>
                    <a:pt x="229" y="4"/>
                    <a:pt x="229" y="4"/>
                    <a:pt x="229" y="4"/>
                  </a:cubicBezTo>
                  <a:cubicBezTo>
                    <a:pt x="229" y="24"/>
                    <a:pt x="229" y="24"/>
                    <a:pt x="229" y="24"/>
                  </a:cubicBezTo>
                  <a:cubicBezTo>
                    <a:pt x="233" y="24"/>
                    <a:pt x="233" y="24"/>
                    <a:pt x="233" y="24"/>
                  </a:cubicBezTo>
                  <a:lnTo>
                    <a:pt x="233" y="4"/>
                  </a:lnTo>
                  <a:close/>
                  <a:moveTo>
                    <a:pt x="261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42" y="24"/>
                    <a:pt x="242" y="24"/>
                    <a:pt x="242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9" y="18"/>
                    <a:pt x="249" y="18"/>
                    <a:pt x="249" y="18"/>
                  </a:cubicBezTo>
                  <a:cubicBezTo>
                    <a:pt x="258" y="18"/>
                    <a:pt x="258" y="18"/>
                    <a:pt x="258" y="18"/>
                  </a:cubicBezTo>
                  <a:lnTo>
                    <a:pt x="261" y="24"/>
                  </a:lnTo>
                  <a:close/>
                  <a:moveTo>
                    <a:pt x="250" y="15"/>
                  </a:moveTo>
                  <a:cubicBezTo>
                    <a:pt x="252" y="9"/>
                    <a:pt x="252" y="9"/>
                    <a:pt x="252" y="9"/>
                  </a:cubicBezTo>
                  <a:cubicBezTo>
                    <a:pt x="253" y="9"/>
                    <a:pt x="253" y="8"/>
                    <a:pt x="253" y="7"/>
                  </a:cubicBezTo>
                  <a:cubicBezTo>
                    <a:pt x="254" y="8"/>
                    <a:pt x="254" y="9"/>
                    <a:pt x="254" y="9"/>
                  </a:cubicBezTo>
                  <a:cubicBezTo>
                    <a:pt x="257" y="15"/>
                    <a:pt x="257" y="15"/>
                    <a:pt x="257" y="15"/>
                  </a:cubicBezTo>
                  <a:lnTo>
                    <a:pt x="250" y="15"/>
                  </a:lnTo>
                  <a:close/>
                  <a:moveTo>
                    <a:pt x="273" y="24"/>
                  </a:moveTo>
                  <a:cubicBezTo>
                    <a:pt x="276" y="24"/>
                    <a:pt x="276" y="24"/>
                    <a:pt x="276" y="24"/>
                  </a:cubicBezTo>
                  <a:cubicBezTo>
                    <a:pt x="276" y="1"/>
                    <a:pt x="276" y="1"/>
                    <a:pt x="276" y="1"/>
                  </a:cubicBezTo>
                  <a:cubicBezTo>
                    <a:pt x="273" y="1"/>
                    <a:pt x="273" y="1"/>
                    <a:pt x="273" y="1"/>
                  </a:cubicBezTo>
                  <a:lnTo>
                    <a:pt x="273" y="24"/>
                  </a:lnTo>
                  <a:close/>
                  <a:moveTo>
                    <a:pt x="288" y="24"/>
                  </a:moveTo>
                  <a:cubicBezTo>
                    <a:pt x="291" y="24"/>
                    <a:pt x="291" y="24"/>
                    <a:pt x="291" y="24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92" y="9"/>
                    <a:pt x="292" y="9"/>
                    <a:pt x="293" y="10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1"/>
                    <a:pt x="308" y="1"/>
                    <a:pt x="308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5" y="17"/>
                    <a:pt x="305" y="17"/>
                    <a:pt x="305" y="17"/>
                  </a:cubicBezTo>
                  <a:cubicBezTo>
                    <a:pt x="304" y="16"/>
                    <a:pt x="303" y="15"/>
                    <a:pt x="302" y="14"/>
                  </a:cubicBezTo>
                  <a:cubicBezTo>
                    <a:pt x="288" y="0"/>
                    <a:pt x="288" y="0"/>
                    <a:pt x="288" y="0"/>
                  </a:cubicBezTo>
                  <a:lnTo>
                    <a:pt x="288" y="24"/>
                  </a:lnTo>
                  <a:close/>
                  <a:moveTo>
                    <a:pt x="318" y="19"/>
                  </a:moveTo>
                  <a:cubicBezTo>
                    <a:pt x="319" y="22"/>
                    <a:pt x="321" y="24"/>
                    <a:pt x="325" y="24"/>
                  </a:cubicBezTo>
                  <a:cubicBezTo>
                    <a:pt x="330" y="24"/>
                    <a:pt x="333" y="21"/>
                    <a:pt x="333" y="17"/>
                  </a:cubicBezTo>
                  <a:cubicBezTo>
                    <a:pt x="333" y="14"/>
                    <a:pt x="331" y="12"/>
                    <a:pt x="327" y="10"/>
                  </a:cubicBezTo>
                  <a:cubicBezTo>
                    <a:pt x="324" y="9"/>
                    <a:pt x="323" y="8"/>
                    <a:pt x="323" y="6"/>
                  </a:cubicBezTo>
                  <a:cubicBezTo>
                    <a:pt x="323" y="5"/>
                    <a:pt x="324" y="3"/>
                    <a:pt x="326" y="3"/>
                  </a:cubicBezTo>
                  <a:cubicBezTo>
                    <a:pt x="327" y="3"/>
                    <a:pt x="328" y="4"/>
                    <a:pt x="329" y="5"/>
                  </a:cubicBezTo>
                  <a:cubicBezTo>
                    <a:pt x="332" y="4"/>
                    <a:pt x="332" y="4"/>
                    <a:pt x="332" y="4"/>
                  </a:cubicBezTo>
                  <a:cubicBezTo>
                    <a:pt x="331" y="2"/>
                    <a:pt x="329" y="0"/>
                    <a:pt x="326" y="0"/>
                  </a:cubicBezTo>
                  <a:cubicBezTo>
                    <a:pt x="321" y="0"/>
                    <a:pt x="319" y="3"/>
                    <a:pt x="319" y="6"/>
                  </a:cubicBezTo>
                  <a:cubicBezTo>
                    <a:pt x="319" y="10"/>
                    <a:pt x="321" y="11"/>
                    <a:pt x="325" y="13"/>
                  </a:cubicBezTo>
                  <a:cubicBezTo>
                    <a:pt x="327" y="15"/>
                    <a:pt x="329" y="15"/>
                    <a:pt x="329" y="17"/>
                  </a:cubicBezTo>
                  <a:cubicBezTo>
                    <a:pt x="329" y="19"/>
                    <a:pt x="328" y="21"/>
                    <a:pt x="326" y="21"/>
                  </a:cubicBezTo>
                  <a:cubicBezTo>
                    <a:pt x="323" y="21"/>
                    <a:pt x="322" y="20"/>
                    <a:pt x="321" y="18"/>
                  </a:cubicBezTo>
                  <a:lnTo>
                    <a:pt x="318" y="19"/>
                  </a:lnTo>
                  <a:close/>
                  <a:moveTo>
                    <a:pt x="374" y="24"/>
                  </a:moveTo>
                  <a:cubicBezTo>
                    <a:pt x="378" y="24"/>
                    <a:pt x="378" y="24"/>
                    <a:pt x="378" y="24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55" y="24"/>
                    <a:pt x="355" y="24"/>
                    <a:pt x="355" y="24"/>
                  </a:cubicBezTo>
                  <a:cubicBezTo>
                    <a:pt x="359" y="24"/>
                    <a:pt x="359" y="24"/>
                    <a:pt x="359" y="24"/>
                  </a:cubicBezTo>
                  <a:cubicBezTo>
                    <a:pt x="362" y="18"/>
                    <a:pt x="362" y="18"/>
                    <a:pt x="362" y="18"/>
                  </a:cubicBezTo>
                  <a:cubicBezTo>
                    <a:pt x="371" y="18"/>
                    <a:pt x="371" y="18"/>
                    <a:pt x="371" y="18"/>
                  </a:cubicBezTo>
                  <a:lnTo>
                    <a:pt x="374" y="24"/>
                  </a:lnTo>
                  <a:close/>
                  <a:moveTo>
                    <a:pt x="364" y="15"/>
                  </a:moveTo>
                  <a:cubicBezTo>
                    <a:pt x="366" y="9"/>
                    <a:pt x="366" y="9"/>
                    <a:pt x="366" y="9"/>
                  </a:cubicBezTo>
                  <a:cubicBezTo>
                    <a:pt x="366" y="9"/>
                    <a:pt x="366" y="8"/>
                    <a:pt x="367" y="7"/>
                  </a:cubicBezTo>
                  <a:cubicBezTo>
                    <a:pt x="367" y="8"/>
                    <a:pt x="367" y="9"/>
                    <a:pt x="368" y="9"/>
                  </a:cubicBezTo>
                  <a:cubicBezTo>
                    <a:pt x="370" y="15"/>
                    <a:pt x="370" y="15"/>
                    <a:pt x="370" y="15"/>
                  </a:cubicBezTo>
                  <a:lnTo>
                    <a:pt x="364" y="15"/>
                  </a:lnTo>
                  <a:close/>
                  <a:moveTo>
                    <a:pt x="386" y="24"/>
                  </a:moveTo>
                  <a:cubicBezTo>
                    <a:pt x="389" y="24"/>
                    <a:pt x="389" y="24"/>
                    <a:pt x="389" y="24"/>
                  </a:cubicBezTo>
                  <a:cubicBezTo>
                    <a:pt x="389" y="8"/>
                    <a:pt x="389" y="8"/>
                    <a:pt x="389" y="8"/>
                  </a:cubicBezTo>
                  <a:cubicBezTo>
                    <a:pt x="390" y="9"/>
                    <a:pt x="391" y="9"/>
                    <a:pt x="392" y="10"/>
                  </a:cubicBezTo>
                  <a:cubicBezTo>
                    <a:pt x="407" y="24"/>
                    <a:pt x="407" y="24"/>
                    <a:pt x="407" y="24"/>
                  </a:cubicBezTo>
                  <a:cubicBezTo>
                    <a:pt x="407" y="1"/>
                    <a:pt x="407" y="1"/>
                    <a:pt x="407" y="1"/>
                  </a:cubicBezTo>
                  <a:cubicBezTo>
                    <a:pt x="403" y="1"/>
                    <a:pt x="403" y="1"/>
                    <a:pt x="403" y="1"/>
                  </a:cubicBezTo>
                  <a:cubicBezTo>
                    <a:pt x="403" y="17"/>
                    <a:pt x="403" y="17"/>
                    <a:pt x="403" y="17"/>
                  </a:cubicBezTo>
                  <a:cubicBezTo>
                    <a:pt x="402" y="16"/>
                    <a:pt x="402" y="15"/>
                    <a:pt x="401" y="14"/>
                  </a:cubicBezTo>
                  <a:cubicBezTo>
                    <a:pt x="386" y="0"/>
                    <a:pt x="386" y="0"/>
                    <a:pt x="386" y="0"/>
                  </a:cubicBezTo>
                  <a:lnTo>
                    <a:pt x="386" y="24"/>
                  </a:lnTo>
                  <a:close/>
                  <a:moveTo>
                    <a:pt x="418" y="24"/>
                  </a:moveTo>
                  <a:cubicBezTo>
                    <a:pt x="423" y="24"/>
                    <a:pt x="423" y="24"/>
                    <a:pt x="423" y="24"/>
                  </a:cubicBezTo>
                  <a:cubicBezTo>
                    <a:pt x="424" y="24"/>
                    <a:pt x="424" y="24"/>
                    <a:pt x="424" y="24"/>
                  </a:cubicBezTo>
                  <a:cubicBezTo>
                    <a:pt x="428" y="24"/>
                    <a:pt x="431" y="23"/>
                    <a:pt x="433" y="21"/>
                  </a:cubicBezTo>
                  <a:cubicBezTo>
                    <a:pt x="436" y="19"/>
                    <a:pt x="437" y="16"/>
                    <a:pt x="437" y="12"/>
                  </a:cubicBezTo>
                  <a:cubicBezTo>
                    <a:pt x="437" y="8"/>
                    <a:pt x="436" y="5"/>
                    <a:pt x="433" y="3"/>
                  </a:cubicBezTo>
                  <a:cubicBezTo>
                    <a:pt x="430" y="1"/>
                    <a:pt x="427" y="1"/>
                    <a:pt x="423" y="1"/>
                  </a:cubicBezTo>
                  <a:cubicBezTo>
                    <a:pt x="418" y="1"/>
                    <a:pt x="418" y="1"/>
                    <a:pt x="418" y="1"/>
                  </a:cubicBezTo>
                  <a:lnTo>
                    <a:pt x="418" y="24"/>
                  </a:lnTo>
                  <a:close/>
                  <a:moveTo>
                    <a:pt x="421" y="20"/>
                  </a:moveTo>
                  <a:cubicBezTo>
                    <a:pt x="421" y="4"/>
                    <a:pt x="421" y="4"/>
                    <a:pt x="421" y="4"/>
                  </a:cubicBezTo>
                  <a:cubicBezTo>
                    <a:pt x="423" y="4"/>
                    <a:pt x="423" y="4"/>
                    <a:pt x="423" y="4"/>
                  </a:cubicBezTo>
                  <a:cubicBezTo>
                    <a:pt x="424" y="4"/>
                    <a:pt x="424" y="4"/>
                    <a:pt x="424" y="4"/>
                  </a:cubicBezTo>
                  <a:cubicBezTo>
                    <a:pt x="427" y="4"/>
                    <a:pt x="429" y="4"/>
                    <a:pt x="431" y="5"/>
                  </a:cubicBezTo>
                  <a:cubicBezTo>
                    <a:pt x="433" y="7"/>
                    <a:pt x="433" y="9"/>
                    <a:pt x="433" y="12"/>
                  </a:cubicBezTo>
                  <a:cubicBezTo>
                    <a:pt x="433" y="15"/>
                    <a:pt x="433" y="17"/>
                    <a:pt x="431" y="19"/>
                  </a:cubicBezTo>
                  <a:cubicBezTo>
                    <a:pt x="429" y="20"/>
                    <a:pt x="427" y="20"/>
                    <a:pt x="425" y="20"/>
                  </a:cubicBezTo>
                  <a:cubicBezTo>
                    <a:pt x="423" y="20"/>
                    <a:pt x="423" y="20"/>
                    <a:pt x="423" y="20"/>
                  </a:cubicBezTo>
                  <a:lnTo>
                    <a:pt x="421" y="20"/>
                  </a:lnTo>
                  <a:close/>
                  <a:moveTo>
                    <a:pt x="467" y="13"/>
                  </a:moveTo>
                  <a:cubicBezTo>
                    <a:pt x="468" y="13"/>
                    <a:pt x="468" y="13"/>
                    <a:pt x="468" y="13"/>
                  </a:cubicBezTo>
                  <a:cubicBezTo>
                    <a:pt x="469" y="13"/>
                    <a:pt x="469" y="13"/>
                    <a:pt x="469" y="13"/>
                  </a:cubicBezTo>
                  <a:cubicBezTo>
                    <a:pt x="471" y="13"/>
                    <a:pt x="473" y="13"/>
                    <a:pt x="475" y="12"/>
                  </a:cubicBezTo>
                  <a:cubicBezTo>
                    <a:pt x="476" y="11"/>
                    <a:pt x="477" y="9"/>
                    <a:pt x="477" y="7"/>
                  </a:cubicBezTo>
                  <a:cubicBezTo>
                    <a:pt x="477" y="5"/>
                    <a:pt x="476" y="3"/>
                    <a:pt x="475" y="2"/>
                  </a:cubicBezTo>
                  <a:cubicBezTo>
                    <a:pt x="473" y="1"/>
                    <a:pt x="471" y="1"/>
                    <a:pt x="469" y="1"/>
                  </a:cubicBezTo>
                  <a:cubicBezTo>
                    <a:pt x="468" y="1"/>
                    <a:pt x="468" y="1"/>
                    <a:pt x="468" y="1"/>
                  </a:cubicBezTo>
                  <a:cubicBezTo>
                    <a:pt x="463" y="1"/>
                    <a:pt x="463" y="1"/>
                    <a:pt x="463" y="1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7" y="24"/>
                    <a:pt x="467" y="24"/>
                    <a:pt x="467" y="24"/>
                  </a:cubicBezTo>
                  <a:lnTo>
                    <a:pt x="467" y="13"/>
                  </a:lnTo>
                  <a:close/>
                  <a:moveTo>
                    <a:pt x="467" y="10"/>
                  </a:moveTo>
                  <a:cubicBezTo>
                    <a:pt x="467" y="4"/>
                    <a:pt x="467" y="4"/>
                    <a:pt x="467" y="4"/>
                  </a:cubicBezTo>
                  <a:cubicBezTo>
                    <a:pt x="468" y="4"/>
                    <a:pt x="468" y="4"/>
                    <a:pt x="468" y="4"/>
                  </a:cubicBezTo>
                  <a:cubicBezTo>
                    <a:pt x="471" y="4"/>
                    <a:pt x="473" y="4"/>
                    <a:pt x="473" y="7"/>
                  </a:cubicBezTo>
                  <a:cubicBezTo>
                    <a:pt x="473" y="10"/>
                    <a:pt x="471" y="10"/>
                    <a:pt x="468" y="10"/>
                  </a:cubicBezTo>
                  <a:lnTo>
                    <a:pt x="467" y="10"/>
                  </a:lnTo>
                  <a:close/>
                  <a:moveTo>
                    <a:pt x="486" y="24"/>
                  </a:moveTo>
                  <a:cubicBezTo>
                    <a:pt x="499" y="24"/>
                    <a:pt x="499" y="24"/>
                    <a:pt x="499" y="24"/>
                  </a:cubicBezTo>
                  <a:cubicBezTo>
                    <a:pt x="499" y="20"/>
                    <a:pt x="499" y="20"/>
                    <a:pt x="499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13"/>
                    <a:pt x="490" y="13"/>
                    <a:pt x="490" y="13"/>
                  </a:cubicBezTo>
                  <a:cubicBezTo>
                    <a:pt x="499" y="13"/>
                    <a:pt x="499" y="13"/>
                    <a:pt x="499" y="13"/>
                  </a:cubicBezTo>
                  <a:cubicBezTo>
                    <a:pt x="499" y="10"/>
                    <a:pt x="499" y="10"/>
                    <a:pt x="499" y="10"/>
                  </a:cubicBezTo>
                  <a:cubicBezTo>
                    <a:pt x="490" y="10"/>
                    <a:pt x="490" y="10"/>
                    <a:pt x="490" y="10"/>
                  </a:cubicBezTo>
                  <a:cubicBezTo>
                    <a:pt x="490" y="4"/>
                    <a:pt x="490" y="4"/>
                    <a:pt x="490" y="4"/>
                  </a:cubicBezTo>
                  <a:cubicBezTo>
                    <a:pt x="499" y="4"/>
                    <a:pt x="499" y="4"/>
                    <a:pt x="499" y="4"/>
                  </a:cubicBezTo>
                  <a:cubicBezTo>
                    <a:pt x="499" y="1"/>
                    <a:pt x="499" y="1"/>
                    <a:pt x="499" y="1"/>
                  </a:cubicBezTo>
                  <a:cubicBezTo>
                    <a:pt x="486" y="1"/>
                    <a:pt x="486" y="1"/>
                    <a:pt x="486" y="1"/>
                  </a:cubicBezTo>
                  <a:lnTo>
                    <a:pt x="486" y="24"/>
                  </a:lnTo>
                  <a:close/>
                  <a:moveTo>
                    <a:pt x="533" y="12"/>
                  </a:moveTo>
                  <a:cubicBezTo>
                    <a:pt x="533" y="9"/>
                    <a:pt x="532" y="6"/>
                    <a:pt x="529" y="4"/>
                  </a:cubicBezTo>
                  <a:cubicBezTo>
                    <a:pt x="527" y="1"/>
                    <a:pt x="524" y="0"/>
                    <a:pt x="521" y="0"/>
                  </a:cubicBezTo>
                  <a:cubicBezTo>
                    <a:pt x="517" y="0"/>
                    <a:pt x="514" y="1"/>
                    <a:pt x="512" y="4"/>
                  </a:cubicBezTo>
                  <a:cubicBezTo>
                    <a:pt x="509" y="6"/>
                    <a:pt x="508" y="9"/>
                    <a:pt x="508" y="12"/>
                  </a:cubicBezTo>
                  <a:cubicBezTo>
                    <a:pt x="508" y="15"/>
                    <a:pt x="509" y="18"/>
                    <a:pt x="512" y="21"/>
                  </a:cubicBezTo>
                  <a:cubicBezTo>
                    <a:pt x="514" y="23"/>
                    <a:pt x="517" y="24"/>
                    <a:pt x="521" y="24"/>
                  </a:cubicBezTo>
                  <a:cubicBezTo>
                    <a:pt x="524" y="24"/>
                    <a:pt x="527" y="23"/>
                    <a:pt x="529" y="21"/>
                  </a:cubicBezTo>
                  <a:cubicBezTo>
                    <a:pt x="532" y="18"/>
                    <a:pt x="533" y="15"/>
                    <a:pt x="533" y="12"/>
                  </a:cubicBezTo>
                  <a:moveTo>
                    <a:pt x="529" y="12"/>
                  </a:moveTo>
                  <a:cubicBezTo>
                    <a:pt x="529" y="14"/>
                    <a:pt x="528" y="17"/>
                    <a:pt x="527" y="18"/>
                  </a:cubicBezTo>
                  <a:cubicBezTo>
                    <a:pt x="525" y="20"/>
                    <a:pt x="523" y="21"/>
                    <a:pt x="521" y="21"/>
                  </a:cubicBezTo>
                  <a:cubicBezTo>
                    <a:pt x="518" y="21"/>
                    <a:pt x="516" y="20"/>
                    <a:pt x="515" y="18"/>
                  </a:cubicBezTo>
                  <a:cubicBezTo>
                    <a:pt x="513" y="17"/>
                    <a:pt x="512" y="14"/>
                    <a:pt x="512" y="12"/>
                  </a:cubicBezTo>
                  <a:cubicBezTo>
                    <a:pt x="512" y="10"/>
                    <a:pt x="513" y="8"/>
                    <a:pt x="515" y="6"/>
                  </a:cubicBezTo>
                  <a:cubicBezTo>
                    <a:pt x="516" y="4"/>
                    <a:pt x="518" y="4"/>
                    <a:pt x="521" y="4"/>
                  </a:cubicBezTo>
                  <a:cubicBezTo>
                    <a:pt x="523" y="4"/>
                    <a:pt x="525" y="4"/>
                    <a:pt x="527" y="6"/>
                  </a:cubicBezTo>
                  <a:cubicBezTo>
                    <a:pt x="528" y="8"/>
                    <a:pt x="529" y="10"/>
                    <a:pt x="529" y="12"/>
                  </a:cubicBezTo>
                  <a:moveTo>
                    <a:pt x="547" y="13"/>
                  </a:moveTo>
                  <a:cubicBezTo>
                    <a:pt x="548" y="13"/>
                    <a:pt x="548" y="13"/>
                    <a:pt x="548" y="13"/>
                  </a:cubicBezTo>
                  <a:cubicBezTo>
                    <a:pt x="549" y="13"/>
                    <a:pt x="549" y="13"/>
                    <a:pt x="549" y="13"/>
                  </a:cubicBezTo>
                  <a:cubicBezTo>
                    <a:pt x="551" y="13"/>
                    <a:pt x="553" y="13"/>
                    <a:pt x="555" y="12"/>
                  </a:cubicBezTo>
                  <a:cubicBezTo>
                    <a:pt x="556" y="11"/>
                    <a:pt x="557" y="9"/>
                    <a:pt x="557" y="7"/>
                  </a:cubicBezTo>
                  <a:cubicBezTo>
                    <a:pt x="557" y="5"/>
                    <a:pt x="556" y="3"/>
                    <a:pt x="555" y="2"/>
                  </a:cubicBezTo>
                  <a:cubicBezTo>
                    <a:pt x="553" y="1"/>
                    <a:pt x="551" y="1"/>
                    <a:pt x="549" y="1"/>
                  </a:cubicBezTo>
                  <a:cubicBezTo>
                    <a:pt x="548" y="1"/>
                    <a:pt x="548" y="1"/>
                    <a:pt x="548" y="1"/>
                  </a:cubicBezTo>
                  <a:cubicBezTo>
                    <a:pt x="543" y="1"/>
                    <a:pt x="543" y="1"/>
                    <a:pt x="543" y="1"/>
                  </a:cubicBezTo>
                  <a:cubicBezTo>
                    <a:pt x="543" y="24"/>
                    <a:pt x="543" y="24"/>
                    <a:pt x="543" y="24"/>
                  </a:cubicBezTo>
                  <a:cubicBezTo>
                    <a:pt x="547" y="24"/>
                    <a:pt x="547" y="24"/>
                    <a:pt x="547" y="24"/>
                  </a:cubicBezTo>
                  <a:lnTo>
                    <a:pt x="547" y="13"/>
                  </a:lnTo>
                  <a:close/>
                  <a:moveTo>
                    <a:pt x="547" y="10"/>
                  </a:moveTo>
                  <a:cubicBezTo>
                    <a:pt x="547" y="4"/>
                    <a:pt x="547" y="4"/>
                    <a:pt x="547" y="4"/>
                  </a:cubicBezTo>
                  <a:cubicBezTo>
                    <a:pt x="548" y="4"/>
                    <a:pt x="548" y="4"/>
                    <a:pt x="548" y="4"/>
                  </a:cubicBezTo>
                  <a:cubicBezTo>
                    <a:pt x="551" y="4"/>
                    <a:pt x="553" y="4"/>
                    <a:pt x="553" y="7"/>
                  </a:cubicBezTo>
                  <a:cubicBezTo>
                    <a:pt x="553" y="10"/>
                    <a:pt x="551" y="10"/>
                    <a:pt x="548" y="10"/>
                  </a:cubicBezTo>
                  <a:lnTo>
                    <a:pt x="547" y="10"/>
                  </a:lnTo>
                  <a:close/>
                  <a:moveTo>
                    <a:pt x="566" y="24"/>
                  </a:moveTo>
                  <a:cubicBezTo>
                    <a:pt x="578" y="24"/>
                    <a:pt x="578" y="24"/>
                    <a:pt x="578" y="24"/>
                  </a:cubicBezTo>
                  <a:cubicBezTo>
                    <a:pt x="578" y="20"/>
                    <a:pt x="578" y="20"/>
                    <a:pt x="578" y="20"/>
                  </a:cubicBezTo>
                  <a:cubicBezTo>
                    <a:pt x="570" y="20"/>
                    <a:pt x="570" y="20"/>
                    <a:pt x="570" y="20"/>
                  </a:cubicBezTo>
                  <a:cubicBezTo>
                    <a:pt x="570" y="1"/>
                    <a:pt x="570" y="1"/>
                    <a:pt x="570" y="1"/>
                  </a:cubicBezTo>
                  <a:cubicBezTo>
                    <a:pt x="566" y="1"/>
                    <a:pt x="566" y="1"/>
                    <a:pt x="566" y="1"/>
                  </a:cubicBezTo>
                  <a:lnTo>
                    <a:pt x="566" y="24"/>
                  </a:lnTo>
                  <a:close/>
                  <a:moveTo>
                    <a:pt x="587" y="24"/>
                  </a:moveTo>
                  <a:cubicBezTo>
                    <a:pt x="600" y="24"/>
                    <a:pt x="600" y="24"/>
                    <a:pt x="600" y="24"/>
                  </a:cubicBezTo>
                  <a:cubicBezTo>
                    <a:pt x="600" y="20"/>
                    <a:pt x="600" y="20"/>
                    <a:pt x="600" y="20"/>
                  </a:cubicBezTo>
                  <a:cubicBezTo>
                    <a:pt x="591" y="20"/>
                    <a:pt x="591" y="20"/>
                    <a:pt x="591" y="20"/>
                  </a:cubicBezTo>
                  <a:cubicBezTo>
                    <a:pt x="591" y="13"/>
                    <a:pt x="591" y="13"/>
                    <a:pt x="591" y="13"/>
                  </a:cubicBezTo>
                  <a:cubicBezTo>
                    <a:pt x="600" y="13"/>
                    <a:pt x="600" y="13"/>
                    <a:pt x="600" y="13"/>
                  </a:cubicBezTo>
                  <a:cubicBezTo>
                    <a:pt x="600" y="10"/>
                    <a:pt x="600" y="10"/>
                    <a:pt x="600" y="10"/>
                  </a:cubicBezTo>
                  <a:cubicBezTo>
                    <a:pt x="591" y="10"/>
                    <a:pt x="591" y="10"/>
                    <a:pt x="591" y="10"/>
                  </a:cubicBezTo>
                  <a:cubicBezTo>
                    <a:pt x="591" y="4"/>
                    <a:pt x="591" y="4"/>
                    <a:pt x="591" y="4"/>
                  </a:cubicBezTo>
                  <a:cubicBezTo>
                    <a:pt x="600" y="4"/>
                    <a:pt x="600" y="4"/>
                    <a:pt x="600" y="4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587" y="1"/>
                    <a:pt x="587" y="1"/>
                    <a:pt x="587" y="1"/>
                  </a:cubicBezTo>
                  <a:lnTo>
                    <a:pt x="587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6930" y="1252252"/>
              <a:ext cx="820513" cy="7692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3994" y="750889"/>
              <a:ext cx="368271" cy="342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878980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grpSp>
        <p:nvGrpSpPr>
          <p:cNvPr id="4" name="Group 12"/>
          <p:cNvGrpSpPr/>
          <p:nvPr userDrawn="1"/>
        </p:nvGrpSpPr>
        <p:grpSpPr>
          <a:xfrm>
            <a:off x="7128651" y="109313"/>
            <a:ext cx="1739900" cy="795311"/>
            <a:chOff x="7128651" y="-336517"/>
            <a:chExt cx="1739900" cy="795311"/>
          </a:xfrm>
        </p:grpSpPr>
        <p:sp>
          <p:nvSpPr>
            <p:cNvPr id="14" name="Rectangle 23"/>
            <p:cNvSpPr>
              <a:spLocks noChangeArrowheads="1"/>
            </p:cNvSpPr>
            <p:nvPr userDrawn="1"/>
          </p:nvSpPr>
          <p:spPr bwMode="auto">
            <a:xfrm>
              <a:off x="7128651" y="-328580"/>
              <a:ext cx="39688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5" name="Freeform 24"/>
            <p:cNvSpPr>
              <a:spLocks/>
            </p:cNvSpPr>
            <p:nvPr userDrawn="1"/>
          </p:nvSpPr>
          <p:spPr bwMode="auto">
            <a:xfrm>
              <a:off x="7271526" y="-333342"/>
              <a:ext cx="214313" cy="282575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74" y="24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14" y="49"/>
                </a:cxn>
                <a:cxn ang="0">
                  <a:pos x="24" y="75"/>
                </a:cxn>
                <a:cxn ang="0">
                  <a:pos x="49" y="85"/>
                </a:cxn>
                <a:cxn ang="0">
                  <a:pos x="62" y="83"/>
                </a:cxn>
                <a:cxn ang="0">
                  <a:pos x="68" y="79"/>
                </a:cxn>
                <a:cxn ang="0">
                  <a:pos x="74" y="74"/>
                </a:cxn>
                <a:cxn ang="0">
                  <a:pos x="74" y="91"/>
                </a:cxn>
                <a:cxn ang="0">
                  <a:pos x="49" y="98"/>
                </a:cxn>
                <a:cxn ang="0">
                  <a:pos x="14" y="84"/>
                </a:cxn>
                <a:cxn ang="0">
                  <a:pos x="0" y="50"/>
                </a:cxn>
                <a:cxn ang="0">
                  <a:pos x="12" y="17"/>
                </a:cxn>
                <a:cxn ang="0">
                  <a:pos x="50" y="0"/>
                </a:cxn>
                <a:cxn ang="0">
                  <a:pos x="74" y="7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6" name="Rectangle 25"/>
            <p:cNvSpPr>
              <a:spLocks noChangeArrowheads="1"/>
            </p:cNvSpPr>
            <p:nvPr userDrawn="1"/>
          </p:nvSpPr>
          <p:spPr bwMode="auto">
            <a:xfrm>
              <a:off x="7603313" y="-328580"/>
              <a:ext cx="41275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Freeform 26"/>
            <p:cNvSpPr>
              <a:spLocks noEditPoints="1"/>
            </p:cNvSpPr>
            <p:nvPr userDrawn="1"/>
          </p:nvSpPr>
          <p:spPr bwMode="auto">
            <a:xfrm>
              <a:off x="8268476" y="-333342"/>
              <a:ext cx="288925" cy="28257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14"/>
                </a:cxn>
                <a:cxn ang="0">
                  <a:pos x="50" y="0"/>
                </a:cxn>
                <a:cxn ang="0">
                  <a:pos x="85" y="15"/>
                </a:cxn>
                <a:cxn ang="0">
                  <a:pos x="100" y="49"/>
                </a:cxn>
                <a:cxn ang="0">
                  <a:pos x="85" y="84"/>
                </a:cxn>
                <a:cxn ang="0">
                  <a:pos x="50" y="98"/>
                </a:cxn>
                <a:cxn ang="0">
                  <a:pos x="17" y="86"/>
                </a:cxn>
                <a:cxn ang="0">
                  <a:pos x="0" y="49"/>
                </a:cxn>
                <a:cxn ang="0">
                  <a:pos x="15" y="49"/>
                </a:cxn>
                <a:cxn ang="0">
                  <a:pos x="25" y="75"/>
                </a:cxn>
                <a:cxn ang="0">
                  <a:pos x="50" y="85"/>
                </a:cxn>
                <a:cxn ang="0">
                  <a:pos x="75" y="75"/>
                </a:cxn>
                <a:cxn ang="0">
                  <a:pos x="85" y="49"/>
                </a:cxn>
                <a:cxn ang="0">
                  <a:pos x="75" y="24"/>
                </a:cxn>
                <a:cxn ang="0">
                  <a:pos x="50" y="13"/>
                </a:cxn>
                <a:cxn ang="0">
                  <a:pos x="25" y="24"/>
                </a:cxn>
                <a:cxn ang="0">
                  <a:pos x="15" y="49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" name="Freeform 27"/>
            <p:cNvSpPr>
              <a:spLocks noEditPoints="1"/>
            </p:cNvSpPr>
            <p:nvPr userDrawn="1"/>
          </p:nvSpPr>
          <p:spPr bwMode="auto">
            <a:xfrm>
              <a:off x="8654238" y="-328580"/>
              <a:ext cx="214313" cy="2746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43" y="3"/>
                </a:cxn>
                <a:cxn ang="0">
                  <a:pos x="59" y="12"/>
                </a:cxn>
                <a:cxn ang="0">
                  <a:pos x="74" y="47"/>
                </a:cxn>
                <a:cxn ang="0">
                  <a:pos x="58" y="83"/>
                </a:cxn>
                <a:cxn ang="0">
                  <a:pos x="42" y="92"/>
                </a:cxn>
                <a:cxn ang="0">
                  <a:pos x="20" y="95"/>
                </a:cxn>
                <a:cxn ang="0">
                  <a:pos x="0" y="95"/>
                </a:cxn>
                <a:cxn ang="0">
                  <a:pos x="15" y="81"/>
                </a:cxn>
                <a:cxn ang="0">
                  <a:pos x="21" y="81"/>
                </a:cxn>
                <a:cxn ang="0">
                  <a:pos x="37" y="79"/>
                </a:cxn>
                <a:cxn ang="0">
                  <a:pos x="49" y="72"/>
                </a:cxn>
                <a:cxn ang="0">
                  <a:pos x="59" y="47"/>
                </a:cxn>
                <a:cxn ang="0">
                  <a:pos x="49" y="22"/>
                </a:cxn>
                <a:cxn ang="0">
                  <a:pos x="21" y="13"/>
                </a:cxn>
                <a:cxn ang="0">
                  <a:pos x="15" y="13"/>
                </a:cxn>
                <a:cxn ang="0">
                  <a:pos x="15" y="81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6" name="Freeform 28"/>
            <p:cNvSpPr>
              <a:spLocks/>
            </p:cNvSpPr>
            <p:nvPr userDrawn="1"/>
          </p:nvSpPr>
          <p:spPr bwMode="auto">
            <a:xfrm>
              <a:off x="7755713" y="-336517"/>
              <a:ext cx="434975" cy="282575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75" y="66"/>
                </a:cxn>
                <a:cxn ang="0">
                  <a:pos x="41" y="0"/>
                </a:cxn>
                <a:cxn ang="0">
                  <a:pos x="0" y="98"/>
                </a:cxn>
                <a:cxn ang="0">
                  <a:pos x="15" y="98"/>
                </a:cxn>
                <a:cxn ang="0">
                  <a:pos x="42" y="33"/>
                </a:cxn>
                <a:cxn ang="0">
                  <a:pos x="75" y="97"/>
                </a:cxn>
                <a:cxn ang="0">
                  <a:pos x="108" y="33"/>
                </a:cxn>
                <a:cxn ang="0">
                  <a:pos x="135" y="98"/>
                </a:cxn>
                <a:cxn ang="0">
                  <a:pos x="151" y="98"/>
                </a:cxn>
                <a:cxn ang="0">
                  <a:pos x="109" y="0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29"/>
            <p:cNvSpPr>
              <a:spLocks/>
            </p:cNvSpPr>
            <p:nvPr userDrawn="1"/>
          </p:nvSpPr>
          <p:spPr bwMode="auto">
            <a:xfrm>
              <a:off x="7704913" y="-25367"/>
              <a:ext cx="517525" cy="141288"/>
            </a:xfrm>
            <a:custGeom>
              <a:avLst/>
              <a:gdLst/>
              <a:ahLst/>
              <a:cxnLst>
                <a:cxn ang="0">
                  <a:pos x="93" y="33"/>
                </a:cxn>
                <a:cxn ang="0">
                  <a:pos x="0" y="32"/>
                </a:cxn>
                <a:cxn ang="0">
                  <a:pos x="93" y="16"/>
                </a:cxn>
                <a:cxn ang="0">
                  <a:pos x="180" y="17"/>
                </a:cxn>
                <a:cxn ang="0">
                  <a:pos x="93" y="33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0482" y="115921"/>
              <a:ext cx="368271" cy="342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24855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None/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grpSp>
        <p:nvGrpSpPr>
          <p:cNvPr id="4" name="Group 13"/>
          <p:cNvGrpSpPr/>
          <p:nvPr userDrawn="1"/>
        </p:nvGrpSpPr>
        <p:grpSpPr>
          <a:xfrm>
            <a:off x="7142163" y="244411"/>
            <a:ext cx="1739900" cy="1187672"/>
            <a:chOff x="7142163" y="298451"/>
            <a:chExt cx="1739900" cy="1187672"/>
          </a:xfrm>
        </p:grpSpPr>
        <p:sp>
          <p:nvSpPr>
            <p:cNvPr id="15" name="Rectangle 23"/>
            <p:cNvSpPr>
              <a:spLocks noChangeArrowheads="1"/>
            </p:cNvSpPr>
            <p:nvPr userDrawn="1"/>
          </p:nvSpPr>
          <p:spPr bwMode="auto">
            <a:xfrm>
              <a:off x="7142163" y="306388"/>
              <a:ext cx="39688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6" name="Freeform 24"/>
            <p:cNvSpPr>
              <a:spLocks/>
            </p:cNvSpPr>
            <p:nvPr userDrawn="1"/>
          </p:nvSpPr>
          <p:spPr bwMode="auto">
            <a:xfrm>
              <a:off x="7285038" y="301626"/>
              <a:ext cx="214313" cy="282575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74" y="24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14" y="49"/>
                </a:cxn>
                <a:cxn ang="0">
                  <a:pos x="24" y="75"/>
                </a:cxn>
                <a:cxn ang="0">
                  <a:pos x="49" y="85"/>
                </a:cxn>
                <a:cxn ang="0">
                  <a:pos x="62" y="83"/>
                </a:cxn>
                <a:cxn ang="0">
                  <a:pos x="68" y="79"/>
                </a:cxn>
                <a:cxn ang="0">
                  <a:pos x="74" y="74"/>
                </a:cxn>
                <a:cxn ang="0">
                  <a:pos x="74" y="91"/>
                </a:cxn>
                <a:cxn ang="0">
                  <a:pos x="49" y="98"/>
                </a:cxn>
                <a:cxn ang="0">
                  <a:pos x="14" y="84"/>
                </a:cxn>
                <a:cxn ang="0">
                  <a:pos x="0" y="50"/>
                </a:cxn>
                <a:cxn ang="0">
                  <a:pos x="12" y="17"/>
                </a:cxn>
                <a:cxn ang="0">
                  <a:pos x="50" y="0"/>
                </a:cxn>
                <a:cxn ang="0">
                  <a:pos x="74" y="7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Rectangle 25"/>
            <p:cNvSpPr>
              <a:spLocks noChangeArrowheads="1"/>
            </p:cNvSpPr>
            <p:nvPr userDrawn="1"/>
          </p:nvSpPr>
          <p:spPr bwMode="auto">
            <a:xfrm>
              <a:off x="7616825" y="306388"/>
              <a:ext cx="41275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" name="Freeform 26"/>
            <p:cNvSpPr>
              <a:spLocks noEditPoints="1"/>
            </p:cNvSpPr>
            <p:nvPr userDrawn="1"/>
          </p:nvSpPr>
          <p:spPr bwMode="auto">
            <a:xfrm>
              <a:off x="8281988" y="301626"/>
              <a:ext cx="288925" cy="28257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14"/>
                </a:cxn>
                <a:cxn ang="0">
                  <a:pos x="50" y="0"/>
                </a:cxn>
                <a:cxn ang="0">
                  <a:pos x="85" y="15"/>
                </a:cxn>
                <a:cxn ang="0">
                  <a:pos x="100" y="49"/>
                </a:cxn>
                <a:cxn ang="0">
                  <a:pos x="85" y="84"/>
                </a:cxn>
                <a:cxn ang="0">
                  <a:pos x="50" y="98"/>
                </a:cxn>
                <a:cxn ang="0">
                  <a:pos x="17" y="86"/>
                </a:cxn>
                <a:cxn ang="0">
                  <a:pos x="0" y="49"/>
                </a:cxn>
                <a:cxn ang="0">
                  <a:pos x="15" y="49"/>
                </a:cxn>
                <a:cxn ang="0">
                  <a:pos x="25" y="75"/>
                </a:cxn>
                <a:cxn ang="0">
                  <a:pos x="50" y="85"/>
                </a:cxn>
                <a:cxn ang="0">
                  <a:pos x="75" y="75"/>
                </a:cxn>
                <a:cxn ang="0">
                  <a:pos x="85" y="49"/>
                </a:cxn>
                <a:cxn ang="0">
                  <a:pos x="75" y="24"/>
                </a:cxn>
                <a:cxn ang="0">
                  <a:pos x="50" y="13"/>
                </a:cxn>
                <a:cxn ang="0">
                  <a:pos x="25" y="24"/>
                </a:cxn>
                <a:cxn ang="0">
                  <a:pos x="15" y="49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27"/>
            <p:cNvSpPr>
              <a:spLocks noEditPoints="1"/>
            </p:cNvSpPr>
            <p:nvPr userDrawn="1"/>
          </p:nvSpPr>
          <p:spPr bwMode="auto">
            <a:xfrm>
              <a:off x="8667750" y="306388"/>
              <a:ext cx="214313" cy="2746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43" y="3"/>
                </a:cxn>
                <a:cxn ang="0">
                  <a:pos x="59" y="12"/>
                </a:cxn>
                <a:cxn ang="0">
                  <a:pos x="74" y="47"/>
                </a:cxn>
                <a:cxn ang="0">
                  <a:pos x="58" y="83"/>
                </a:cxn>
                <a:cxn ang="0">
                  <a:pos x="42" y="92"/>
                </a:cxn>
                <a:cxn ang="0">
                  <a:pos x="20" y="95"/>
                </a:cxn>
                <a:cxn ang="0">
                  <a:pos x="0" y="95"/>
                </a:cxn>
                <a:cxn ang="0">
                  <a:pos x="15" y="81"/>
                </a:cxn>
                <a:cxn ang="0">
                  <a:pos x="21" y="81"/>
                </a:cxn>
                <a:cxn ang="0">
                  <a:pos x="37" y="79"/>
                </a:cxn>
                <a:cxn ang="0">
                  <a:pos x="49" y="72"/>
                </a:cxn>
                <a:cxn ang="0">
                  <a:pos x="59" y="47"/>
                </a:cxn>
                <a:cxn ang="0">
                  <a:pos x="49" y="22"/>
                </a:cxn>
                <a:cxn ang="0">
                  <a:pos x="21" y="13"/>
                </a:cxn>
                <a:cxn ang="0">
                  <a:pos x="15" y="13"/>
                </a:cxn>
                <a:cxn ang="0">
                  <a:pos x="15" y="81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 userDrawn="1"/>
          </p:nvSpPr>
          <p:spPr bwMode="auto">
            <a:xfrm>
              <a:off x="7769225" y="298451"/>
              <a:ext cx="434975" cy="282575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75" y="66"/>
                </a:cxn>
                <a:cxn ang="0">
                  <a:pos x="41" y="0"/>
                </a:cxn>
                <a:cxn ang="0">
                  <a:pos x="0" y="98"/>
                </a:cxn>
                <a:cxn ang="0">
                  <a:pos x="15" y="98"/>
                </a:cxn>
                <a:cxn ang="0">
                  <a:pos x="42" y="33"/>
                </a:cxn>
                <a:cxn ang="0">
                  <a:pos x="75" y="97"/>
                </a:cxn>
                <a:cxn ang="0">
                  <a:pos x="108" y="33"/>
                </a:cxn>
                <a:cxn ang="0">
                  <a:pos x="135" y="98"/>
                </a:cxn>
                <a:cxn ang="0">
                  <a:pos x="151" y="98"/>
                </a:cxn>
                <a:cxn ang="0">
                  <a:pos x="109" y="0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 userDrawn="1"/>
          </p:nvSpPr>
          <p:spPr bwMode="auto">
            <a:xfrm>
              <a:off x="7718425" y="609601"/>
              <a:ext cx="517525" cy="141288"/>
            </a:xfrm>
            <a:custGeom>
              <a:avLst/>
              <a:gdLst/>
              <a:ahLst/>
              <a:cxnLst>
                <a:cxn ang="0">
                  <a:pos x="93" y="33"/>
                </a:cxn>
                <a:cxn ang="0">
                  <a:pos x="0" y="32"/>
                </a:cxn>
                <a:cxn ang="0">
                  <a:pos x="93" y="16"/>
                </a:cxn>
                <a:cxn ang="0">
                  <a:pos x="180" y="17"/>
                </a:cxn>
                <a:cxn ang="0">
                  <a:pos x="93" y="33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0" name="Freeform 30"/>
            <p:cNvSpPr>
              <a:spLocks noEditPoints="1"/>
            </p:cNvSpPr>
            <p:nvPr userDrawn="1"/>
          </p:nvSpPr>
          <p:spPr bwMode="auto">
            <a:xfrm>
              <a:off x="7142163" y="1413098"/>
              <a:ext cx="1728788" cy="73025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0" y="1"/>
                </a:cxn>
                <a:cxn ang="0">
                  <a:pos x="25" y="4"/>
                </a:cxn>
                <a:cxn ang="0">
                  <a:pos x="46" y="12"/>
                </a:cxn>
                <a:cxn ang="0">
                  <a:pos x="25" y="12"/>
                </a:cxn>
                <a:cxn ang="0">
                  <a:pos x="60" y="13"/>
                </a:cxn>
                <a:cxn ang="0">
                  <a:pos x="70" y="7"/>
                </a:cxn>
                <a:cxn ang="0">
                  <a:pos x="60" y="24"/>
                </a:cxn>
                <a:cxn ang="0">
                  <a:pos x="66" y="7"/>
                </a:cxn>
                <a:cxn ang="0">
                  <a:pos x="121" y="24"/>
                </a:cxn>
                <a:cxn ang="0">
                  <a:pos x="99" y="0"/>
                </a:cxn>
                <a:cxn ang="0">
                  <a:pos x="101" y="12"/>
                </a:cxn>
                <a:cxn ang="0">
                  <a:pos x="153" y="12"/>
                </a:cxn>
                <a:cxn ang="0">
                  <a:pos x="132" y="21"/>
                </a:cxn>
                <a:cxn ang="0">
                  <a:pos x="147" y="18"/>
                </a:cxn>
                <a:cxn ang="0">
                  <a:pos x="141" y="4"/>
                </a:cxn>
                <a:cxn ang="0">
                  <a:pos x="173" y="24"/>
                </a:cxn>
                <a:cxn ang="0">
                  <a:pos x="173" y="21"/>
                </a:cxn>
                <a:cxn ang="0">
                  <a:pos x="197" y="24"/>
                </a:cxn>
                <a:cxn ang="0">
                  <a:pos x="211" y="1"/>
                </a:cxn>
                <a:cxn ang="0">
                  <a:pos x="233" y="4"/>
                </a:cxn>
                <a:cxn ang="0">
                  <a:pos x="229" y="4"/>
                </a:cxn>
                <a:cxn ang="0">
                  <a:pos x="264" y="24"/>
                </a:cxn>
                <a:cxn ang="0">
                  <a:pos x="258" y="18"/>
                </a:cxn>
                <a:cxn ang="0">
                  <a:pos x="254" y="9"/>
                </a:cxn>
                <a:cxn ang="0">
                  <a:pos x="276" y="1"/>
                </a:cxn>
                <a:cxn ang="0">
                  <a:pos x="291" y="8"/>
                </a:cxn>
                <a:cxn ang="0">
                  <a:pos x="305" y="17"/>
                </a:cxn>
                <a:cxn ang="0">
                  <a:pos x="325" y="24"/>
                </a:cxn>
                <a:cxn ang="0">
                  <a:pos x="329" y="5"/>
                </a:cxn>
                <a:cxn ang="0">
                  <a:pos x="329" y="17"/>
                </a:cxn>
                <a:cxn ang="0">
                  <a:pos x="378" y="24"/>
                </a:cxn>
                <a:cxn ang="0">
                  <a:pos x="371" y="18"/>
                </a:cxn>
                <a:cxn ang="0">
                  <a:pos x="368" y="9"/>
                </a:cxn>
                <a:cxn ang="0">
                  <a:pos x="389" y="8"/>
                </a:cxn>
                <a:cxn ang="0">
                  <a:pos x="403" y="17"/>
                </a:cxn>
                <a:cxn ang="0">
                  <a:pos x="423" y="24"/>
                </a:cxn>
                <a:cxn ang="0">
                  <a:pos x="423" y="1"/>
                </a:cxn>
                <a:cxn ang="0">
                  <a:pos x="423" y="4"/>
                </a:cxn>
                <a:cxn ang="0">
                  <a:pos x="425" y="20"/>
                </a:cxn>
                <a:cxn ang="0">
                  <a:pos x="469" y="13"/>
                </a:cxn>
                <a:cxn ang="0">
                  <a:pos x="468" y="1"/>
                </a:cxn>
                <a:cxn ang="0">
                  <a:pos x="467" y="10"/>
                </a:cxn>
                <a:cxn ang="0">
                  <a:pos x="467" y="10"/>
                </a:cxn>
                <a:cxn ang="0">
                  <a:pos x="490" y="13"/>
                </a:cxn>
                <a:cxn ang="0">
                  <a:pos x="499" y="4"/>
                </a:cxn>
                <a:cxn ang="0">
                  <a:pos x="529" y="4"/>
                </a:cxn>
                <a:cxn ang="0">
                  <a:pos x="521" y="24"/>
                </a:cxn>
                <a:cxn ang="0">
                  <a:pos x="521" y="21"/>
                </a:cxn>
                <a:cxn ang="0">
                  <a:pos x="527" y="6"/>
                </a:cxn>
                <a:cxn ang="0">
                  <a:pos x="555" y="12"/>
                </a:cxn>
                <a:cxn ang="0">
                  <a:pos x="543" y="1"/>
                </a:cxn>
                <a:cxn ang="0">
                  <a:pos x="547" y="4"/>
                </a:cxn>
                <a:cxn ang="0">
                  <a:pos x="566" y="24"/>
                </a:cxn>
                <a:cxn ang="0">
                  <a:pos x="566" y="1"/>
                </a:cxn>
                <a:cxn ang="0">
                  <a:pos x="591" y="20"/>
                </a:cxn>
                <a:cxn ang="0">
                  <a:pos x="591" y="4"/>
                </a:cxn>
              </a:cxnLst>
              <a:rect l="0" t="0" r="r" b="b"/>
              <a:pathLst>
                <a:path w="600" h="25">
                  <a:moveTo>
                    <a:pt x="0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4"/>
                  </a:lnTo>
                  <a:close/>
                  <a:moveTo>
                    <a:pt x="46" y="12"/>
                  </a:moveTo>
                  <a:cubicBezTo>
                    <a:pt x="46" y="9"/>
                    <a:pt x="45" y="6"/>
                    <a:pt x="43" y="4"/>
                  </a:cubicBezTo>
                  <a:cubicBezTo>
                    <a:pt x="40" y="1"/>
                    <a:pt x="37" y="0"/>
                    <a:pt x="34" y="0"/>
                  </a:cubicBezTo>
                  <a:cubicBezTo>
                    <a:pt x="30" y="0"/>
                    <a:pt x="27" y="1"/>
                    <a:pt x="25" y="4"/>
                  </a:cubicBezTo>
                  <a:cubicBezTo>
                    <a:pt x="23" y="6"/>
                    <a:pt x="21" y="9"/>
                    <a:pt x="21" y="12"/>
                  </a:cubicBezTo>
                  <a:cubicBezTo>
                    <a:pt x="21" y="15"/>
                    <a:pt x="23" y="18"/>
                    <a:pt x="25" y="21"/>
                  </a:cubicBezTo>
                  <a:cubicBezTo>
                    <a:pt x="27" y="23"/>
                    <a:pt x="30" y="24"/>
                    <a:pt x="34" y="24"/>
                  </a:cubicBezTo>
                  <a:cubicBezTo>
                    <a:pt x="37" y="24"/>
                    <a:pt x="40" y="23"/>
                    <a:pt x="43" y="21"/>
                  </a:cubicBezTo>
                  <a:cubicBezTo>
                    <a:pt x="45" y="18"/>
                    <a:pt x="46" y="15"/>
                    <a:pt x="46" y="12"/>
                  </a:cubicBezTo>
                  <a:moveTo>
                    <a:pt x="42" y="12"/>
                  </a:moveTo>
                  <a:cubicBezTo>
                    <a:pt x="42" y="14"/>
                    <a:pt x="41" y="17"/>
                    <a:pt x="40" y="18"/>
                  </a:cubicBezTo>
                  <a:cubicBezTo>
                    <a:pt x="38" y="20"/>
                    <a:pt x="36" y="21"/>
                    <a:pt x="34" y="21"/>
                  </a:cubicBezTo>
                  <a:cubicBezTo>
                    <a:pt x="32" y="21"/>
                    <a:pt x="29" y="20"/>
                    <a:pt x="28" y="18"/>
                  </a:cubicBezTo>
                  <a:cubicBezTo>
                    <a:pt x="26" y="17"/>
                    <a:pt x="25" y="14"/>
                    <a:pt x="25" y="12"/>
                  </a:cubicBezTo>
                  <a:cubicBezTo>
                    <a:pt x="25" y="10"/>
                    <a:pt x="26" y="8"/>
                    <a:pt x="28" y="6"/>
                  </a:cubicBezTo>
                  <a:cubicBezTo>
                    <a:pt x="29" y="4"/>
                    <a:pt x="32" y="4"/>
                    <a:pt x="34" y="4"/>
                  </a:cubicBezTo>
                  <a:cubicBezTo>
                    <a:pt x="36" y="4"/>
                    <a:pt x="38" y="4"/>
                    <a:pt x="40" y="6"/>
                  </a:cubicBezTo>
                  <a:cubicBezTo>
                    <a:pt x="41" y="8"/>
                    <a:pt x="42" y="10"/>
                    <a:pt x="42" y="12"/>
                  </a:cubicBezTo>
                  <a:moveTo>
                    <a:pt x="60" y="13"/>
                  </a:moveTo>
                  <a:cubicBezTo>
                    <a:pt x="60" y="13"/>
                    <a:pt x="60" y="13"/>
                    <a:pt x="60" y="13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8" y="13"/>
                    <a:pt x="70" y="11"/>
                    <a:pt x="70" y="7"/>
                  </a:cubicBezTo>
                  <a:cubicBezTo>
                    <a:pt x="70" y="5"/>
                    <a:pt x="69" y="3"/>
                    <a:pt x="67" y="2"/>
                  </a:cubicBezTo>
                  <a:cubicBezTo>
                    <a:pt x="66" y="1"/>
                    <a:pt x="64" y="1"/>
                    <a:pt x="62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0" y="24"/>
                    <a:pt x="60" y="24"/>
                    <a:pt x="60" y="24"/>
                  </a:cubicBezTo>
                  <a:lnTo>
                    <a:pt x="60" y="13"/>
                  </a:lnTo>
                  <a:close/>
                  <a:moveTo>
                    <a:pt x="60" y="10"/>
                  </a:moveTo>
                  <a:cubicBezTo>
                    <a:pt x="60" y="4"/>
                    <a:pt x="60" y="4"/>
                    <a:pt x="60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4" y="4"/>
                    <a:pt x="66" y="4"/>
                    <a:pt x="66" y="7"/>
                  </a:cubicBezTo>
                  <a:cubicBezTo>
                    <a:pt x="66" y="10"/>
                    <a:pt x="64" y="10"/>
                    <a:pt x="61" y="10"/>
                  </a:cubicBezTo>
                  <a:lnTo>
                    <a:pt x="60" y="10"/>
                  </a:lnTo>
                  <a:close/>
                  <a:moveTo>
                    <a:pt x="115" y="12"/>
                  </a:moveTo>
                  <a:cubicBezTo>
                    <a:pt x="117" y="24"/>
                    <a:pt x="117" y="24"/>
                    <a:pt x="117" y="24"/>
                  </a:cubicBezTo>
                  <a:cubicBezTo>
                    <a:pt x="121" y="24"/>
                    <a:pt x="121" y="24"/>
                    <a:pt x="121" y="2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8" y="15"/>
                    <a:pt x="108" y="16"/>
                    <a:pt x="107" y="17"/>
                  </a:cubicBezTo>
                  <a:cubicBezTo>
                    <a:pt x="107" y="16"/>
                    <a:pt x="106" y="15"/>
                    <a:pt x="106" y="14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1"/>
                    <a:pt x="100" y="10"/>
                    <a:pt x="100" y="9"/>
                  </a:cubicBezTo>
                  <a:cubicBezTo>
                    <a:pt x="100" y="10"/>
                    <a:pt x="101" y="11"/>
                    <a:pt x="101" y="12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13" y="12"/>
                    <a:pt x="113" y="12"/>
                    <a:pt x="113" y="12"/>
                  </a:cubicBezTo>
                  <a:cubicBezTo>
                    <a:pt x="114" y="11"/>
                    <a:pt x="114" y="10"/>
                    <a:pt x="114" y="9"/>
                  </a:cubicBezTo>
                  <a:cubicBezTo>
                    <a:pt x="115" y="11"/>
                    <a:pt x="115" y="12"/>
                    <a:pt x="115" y="12"/>
                  </a:cubicBezTo>
                  <a:moveTo>
                    <a:pt x="153" y="12"/>
                  </a:moveTo>
                  <a:cubicBezTo>
                    <a:pt x="153" y="9"/>
                    <a:pt x="152" y="6"/>
                    <a:pt x="150" y="4"/>
                  </a:cubicBezTo>
                  <a:cubicBezTo>
                    <a:pt x="147" y="1"/>
                    <a:pt x="144" y="0"/>
                    <a:pt x="141" y="0"/>
                  </a:cubicBezTo>
                  <a:cubicBezTo>
                    <a:pt x="138" y="0"/>
                    <a:pt x="135" y="1"/>
                    <a:pt x="132" y="4"/>
                  </a:cubicBezTo>
                  <a:cubicBezTo>
                    <a:pt x="130" y="6"/>
                    <a:pt x="129" y="9"/>
                    <a:pt x="129" y="12"/>
                  </a:cubicBezTo>
                  <a:cubicBezTo>
                    <a:pt x="129" y="15"/>
                    <a:pt x="130" y="18"/>
                    <a:pt x="132" y="21"/>
                  </a:cubicBezTo>
                  <a:cubicBezTo>
                    <a:pt x="135" y="23"/>
                    <a:pt x="138" y="24"/>
                    <a:pt x="141" y="24"/>
                  </a:cubicBezTo>
                  <a:cubicBezTo>
                    <a:pt x="144" y="24"/>
                    <a:pt x="147" y="23"/>
                    <a:pt x="150" y="21"/>
                  </a:cubicBezTo>
                  <a:cubicBezTo>
                    <a:pt x="152" y="18"/>
                    <a:pt x="153" y="15"/>
                    <a:pt x="153" y="12"/>
                  </a:cubicBezTo>
                  <a:moveTo>
                    <a:pt x="149" y="12"/>
                  </a:moveTo>
                  <a:cubicBezTo>
                    <a:pt x="149" y="14"/>
                    <a:pt x="149" y="17"/>
                    <a:pt x="147" y="18"/>
                  </a:cubicBezTo>
                  <a:cubicBezTo>
                    <a:pt x="145" y="20"/>
                    <a:pt x="143" y="21"/>
                    <a:pt x="141" y="21"/>
                  </a:cubicBezTo>
                  <a:cubicBezTo>
                    <a:pt x="139" y="21"/>
                    <a:pt x="137" y="20"/>
                    <a:pt x="135" y="18"/>
                  </a:cubicBezTo>
                  <a:cubicBezTo>
                    <a:pt x="133" y="17"/>
                    <a:pt x="133" y="14"/>
                    <a:pt x="133" y="12"/>
                  </a:cubicBezTo>
                  <a:cubicBezTo>
                    <a:pt x="133" y="10"/>
                    <a:pt x="133" y="8"/>
                    <a:pt x="135" y="6"/>
                  </a:cubicBezTo>
                  <a:cubicBezTo>
                    <a:pt x="137" y="4"/>
                    <a:pt x="139" y="4"/>
                    <a:pt x="141" y="4"/>
                  </a:cubicBezTo>
                  <a:cubicBezTo>
                    <a:pt x="143" y="4"/>
                    <a:pt x="145" y="4"/>
                    <a:pt x="147" y="6"/>
                  </a:cubicBezTo>
                  <a:cubicBezTo>
                    <a:pt x="149" y="8"/>
                    <a:pt x="149" y="10"/>
                    <a:pt x="149" y="12"/>
                  </a:cubicBezTo>
                  <a:moveTo>
                    <a:pt x="163" y="1"/>
                  </a:moveTo>
                  <a:cubicBezTo>
                    <a:pt x="163" y="15"/>
                    <a:pt x="163" y="15"/>
                    <a:pt x="163" y="15"/>
                  </a:cubicBezTo>
                  <a:cubicBezTo>
                    <a:pt x="163" y="21"/>
                    <a:pt x="167" y="24"/>
                    <a:pt x="173" y="24"/>
                  </a:cubicBezTo>
                  <a:cubicBezTo>
                    <a:pt x="179" y="24"/>
                    <a:pt x="182" y="21"/>
                    <a:pt x="182" y="15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79" y="15"/>
                    <a:pt x="179" y="15"/>
                    <a:pt x="179" y="15"/>
                  </a:cubicBezTo>
                  <a:cubicBezTo>
                    <a:pt x="179" y="19"/>
                    <a:pt x="177" y="21"/>
                    <a:pt x="173" y="21"/>
                  </a:cubicBezTo>
                  <a:cubicBezTo>
                    <a:pt x="169" y="21"/>
                    <a:pt x="167" y="19"/>
                    <a:pt x="167" y="15"/>
                  </a:cubicBezTo>
                  <a:cubicBezTo>
                    <a:pt x="167" y="1"/>
                    <a:pt x="167" y="1"/>
                    <a:pt x="167" y="1"/>
                  </a:cubicBezTo>
                  <a:lnTo>
                    <a:pt x="163" y="1"/>
                  </a:lnTo>
                  <a:close/>
                  <a:moveTo>
                    <a:pt x="193" y="24"/>
                  </a:moveTo>
                  <a:cubicBezTo>
                    <a:pt x="197" y="24"/>
                    <a:pt x="197" y="24"/>
                    <a:pt x="197" y="24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198" y="9"/>
                    <a:pt x="198" y="9"/>
                    <a:pt x="199" y="10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4" y="1"/>
                    <a:pt x="214" y="1"/>
                    <a:pt x="214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7"/>
                    <a:pt x="211" y="17"/>
                    <a:pt x="211" y="17"/>
                  </a:cubicBezTo>
                  <a:cubicBezTo>
                    <a:pt x="210" y="16"/>
                    <a:pt x="209" y="15"/>
                    <a:pt x="208" y="14"/>
                  </a:cubicBezTo>
                  <a:cubicBezTo>
                    <a:pt x="193" y="0"/>
                    <a:pt x="193" y="0"/>
                    <a:pt x="193" y="0"/>
                  </a:cubicBezTo>
                  <a:lnTo>
                    <a:pt x="193" y="24"/>
                  </a:lnTo>
                  <a:close/>
                  <a:moveTo>
                    <a:pt x="233" y="4"/>
                  </a:moveTo>
                  <a:cubicBezTo>
                    <a:pt x="239" y="4"/>
                    <a:pt x="239" y="4"/>
                    <a:pt x="239" y="4"/>
                  </a:cubicBezTo>
                  <a:cubicBezTo>
                    <a:pt x="239" y="1"/>
                    <a:pt x="239" y="1"/>
                    <a:pt x="239" y="1"/>
                  </a:cubicBezTo>
                  <a:cubicBezTo>
                    <a:pt x="223" y="1"/>
                    <a:pt x="223" y="1"/>
                    <a:pt x="223" y="1"/>
                  </a:cubicBezTo>
                  <a:cubicBezTo>
                    <a:pt x="223" y="4"/>
                    <a:pt x="223" y="4"/>
                    <a:pt x="223" y="4"/>
                  </a:cubicBezTo>
                  <a:cubicBezTo>
                    <a:pt x="229" y="4"/>
                    <a:pt x="229" y="4"/>
                    <a:pt x="229" y="4"/>
                  </a:cubicBezTo>
                  <a:cubicBezTo>
                    <a:pt x="229" y="24"/>
                    <a:pt x="229" y="24"/>
                    <a:pt x="229" y="24"/>
                  </a:cubicBezTo>
                  <a:cubicBezTo>
                    <a:pt x="233" y="24"/>
                    <a:pt x="233" y="24"/>
                    <a:pt x="233" y="24"/>
                  </a:cubicBezTo>
                  <a:lnTo>
                    <a:pt x="233" y="4"/>
                  </a:lnTo>
                  <a:close/>
                  <a:moveTo>
                    <a:pt x="261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42" y="24"/>
                    <a:pt x="242" y="24"/>
                    <a:pt x="242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9" y="18"/>
                    <a:pt x="249" y="18"/>
                    <a:pt x="249" y="18"/>
                  </a:cubicBezTo>
                  <a:cubicBezTo>
                    <a:pt x="258" y="18"/>
                    <a:pt x="258" y="18"/>
                    <a:pt x="258" y="18"/>
                  </a:cubicBezTo>
                  <a:lnTo>
                    <a:pt x="261" y="24"/>
                  </a:lnTo>
                  <a:close/>
                  <a:moveTo>
                    <a:pt x="250" y="15"/>
                  </a:moveTo>
                  <a:cubicBezTo>
                    <a:pt x="252" y="9"/>
                    <a:pt x="252" y="9"/>
                    <a:pt x="252" y="9"/>
                  </a:cubicBezTo>
                  <a:cubicBezTo>
                    <a:pt x="253" y="9"/>
                    <a:pt x="253" y="8"/>
                    <a:pt x="253" y="7"/>
                  </a:cubicBezTo>
                  <a:cubicBezTo>
                    <a:pt x="254" y="8"/>
                    <a:pt x="254" y="9"/>
                    <a:pt x="254" y="9"/>
                  </a:cubicBezTo>
                  <a:cubicBezTo>
                    <a:pt x="257" y="15"/>
                    <a:pt x="257" y="15"/>
                    <a:pt x="257" y="15"/>
                  </a:cubicBezTo>
                  <a:lnTo>
                    <a:pt x="250" y="15"/>
                  </a:lnTo>
                  <a:close/>
                  <a:moveTo>
                    <a:pt x="273" y="24"/>
                  </a:moveTo>
                  <a:cubicBezTo>
                    <a:pt x="276" y="24"/>
                    <a:pt x="276" y="24"/>
                    <a:pt x="276" y="24"/>
                  </a:cubicBezTo>
                  <a:cubicBezTo>
                    <a:pt x="276" y="1"/>
                    <a:pt x="276" y="1"/>
                    <a:pt x="276" y="1"/>
                  </a:cubicBezTo>
                  <a:cubicBezTo>
                    <a:pt x="273" y="1"/>
                    <a:pt x="273" y="1"/>
                    <a:pt x="273" y="1"/>
                  </a:cubicBezTo>
                  <a:lnTo>
                    <a:pt x="273" y="24"/>
                  </a:lnTo>
                  <a:close/>
                  <a:moveTo>
                    <a:pt x="288" y="24"/>
                  </a:moveTo>
                  <a:cubicBezTo>
                    <a:pt x="291" y="24"/>
                    <a:pt x="291" y="24"/>
                    <a:pt x="291" y="24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92" y="9"/>
                    <a:pt x="292" y="9"/>
                    <a:pt x="293" y="10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1"/>
                    <a:pt x="308" y="1"/>
                    <a:pt x="308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5" y="17"/>
                    <a:pt x="305" y="17"/>
                    <a:pt x="305" y="17"/>
                  </a:cubicBezTo>
                  <a:cubicBezTo>
                    <a:pt x="304" y="16"/>
                    <a:pt x="303" y="15"/>
                    <a:pt x="302" y="14"/>
                  </a:cubicBezTo>
                  <a:cubicBezTo>
                    <a:pt x="288" y="0"/>
                    <a:pt x="288" y="0"/>
                    <a:pt x="288" y="0"/>
                  </a:cubicBezTo>
                  <a:lnTo>
                    <a:pt x="288" y="24"/>
                  </a:lnTo>
                  <a:close/>
                  <a:moveTo>
                    <a:pt x="318" y="19"/>
                  </a:moveTo>
                  <a:cubicBezTo>
                    <a:pt x="319" y="22"/>
                    <a:pt x="321" y="24"/>
                    <a:pt x="325" y="24"/>
                  </a:cubicBezTo>
                  <a:cubicBezTo>
                    <a:pt x="330" y="24"/>
                    <a:pt x="333" y="21"/>
                    <a:pt x="333" y="17"/>
                  </a:cubicBezTo>
                  <a:cubicBezTo>
                    <a:pt x="333" y="14"/>
                    <a:pt x="331" y="12"/>
                    <a:pt x="327" y="10"/>
                  </a:cubicBezTo>
                  <a:cubicBezTo>
                    <a:pt x="324" y="9"/>
                    <a:pt x="323" y="8"/>
                    <a:pt x="323" y="6"/>
                  </a:cubicBezTo>
                  <a:cubicBezTo>
                    <a:pt x="323" y="5"/>
                    <a:pt x="324" y="3"/>
                    <a:pt x="326" y="3"/>
                  </a:cubicBezTo>
                  <a:cubicBezTo>
                    <a:pt x="327" y="3"/>
                    <a:pt x="328" y="4"/>
                    <a:pt x="329" y="5"/>
                  </a:cubicBezTo>
                  <a:cubicBezTo>
                    <a:pt x="332" y="4"/>
                    <a:pt x="332" y="4"/>
                    <a:pt x="332" y="4"/>
                  </a:cubicBezTo>
                  <a:cubicBezTo>
                    <a:pt x="331" y="2"/>
                    <a:pt x="329" y="0"/>
                    <a:pt x="326" y="0"/>
                  </a:cubicBezTo>
                  <a:cubicBezTo>
                    <a:pt x="321" y="0"/>
                    <a:pt x="319" y="3"/>
                    <a:pt x="319" y="6"/>
                  </a:cubicBezTo>
                  <a:cubicBezTo>
                    <a:pt x="319" y="10"/>
                    <a:pt x="321" y="11"/>
                    <a:pt x="325" y="13"/>
                  </a:cubicBezTo>
                  <a:cubicBezTo>
                    <a:pt x="327" y="15"/>
                    <a:pt x="329" y="15"/>
                    <a:pt x="329" y="17"/>
                  </a:cubicBezTo>
                  <a:cubicBezTo>
                    <a:pt x="329" y="19"/>
                    <a:pt x="328" y="21"/>
                    <a:pt x="326" y="21"/>
                  </a:cubicBezTo>
                  <a:cubicBezTo>
                    <a:pt x="323" y="21"/>
                    <a:pt x="322" y="20"/>
                    <a:pt x="321" y="18"/>
                  </a:cubicBezTo>
                  <a:lnTo>
                    <a:pt x="318" y="19"/>
                  </a:lnTo>
                  <a:close/>
                  <a:moveTo>
                    <a:pt x="374" y="24"/>
                  </a:moveTo>
                  <a:cubicBezTo>
                    <a:pt x="378" y="24"/>
                    <a:pt x="378" y="24"/>
                    <a:pt x="378" y="24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55" y="24"/>
                    <a:pt x="355" y="24"/>
                    <a:pt x="355" y="24"/>
                  </a:cubicBezTo>
                  <a:cubicBezTo>
                    <a:pt x="359" y="24"/>
                    <a:pt x="359" y="24"/>
                    <a:pt x="359" y="24"/>
                  </a:cubicBezTo>
                  <a:cubicBezTo>
                    <a:pt x="362" y="18"/>
                    <a:pt x="362" y="18"/>
                    <a:pt x="362" y="18"/>
                  </a:cubicBezTo>
                  <a:cubicBezTo>
                    <a:pt x="371" y="18"/>
                    <a:pt x="371" y="18"/>
                    <a:pt x="371" y="18"/>
                  </a:cubicBezTo>
                  <a:lnTo>
                    <a:pt x="374" y="24"/>
                  </a:lnTo>
                  <a:close/>
                  <a:moveTo>
                    <a:pt x="364" y="15"/>
                  </a:moveTo>
                  <a:cubicBezTo>
                    <a:pt x="366" y="9"/>
                    <a:pt x="366" y="9"/>
                    <a:pt x="366" y="9"/>
                  </a:cubicBezTo>
                  <a:cubicBezTo>
                    <a:pt x="366" y="9"/>
                    <a:pt x="366" y="8"/>
                    <a:pt x="367" y="7"/>
                  </a:cubicBezTo>
                  <a:cubicBezTo>
                    <a:pt x="367" y="8"/>
                    <a:pt x="367" y="9"/>
                    <a:pt x="368" y="9"/>
                  </a:cubicBezTo>
                  <a:cubicBezTo>
                    <a:pt x="370" y="15"/>
                    <a:pt x="370" y="15"/>
                    <a:pt x="370" y="15"/>
                  </a:cubicBezTo>
                  <a:lnTo>
                    <a:pt x="364" y="15"/>
                  </a:lnTo>
                  <a:close/>
                  <a:moveTo>
                    <a:pt x="386" y="24"/>
                  </a:moveTo>
                  <a:cubicBezTo>
                    <a:pt x="389" y="24"/>
                    <a:pt x="389" y="24"/>
                    <a:pt x="389" y="24"/>
                  </a:cubicBezTo>
                  <a:cubicBezTo>
                    <a:pt x="389" y="8"/>
                    <a:pt x="389" y="8"/>
                    <a:pt x="389" y="8"/>
                  </a:cubicBezTo>
                  <a:cubicBezTo>
                    <a:pt x="390" y="9"/>
                    <a:pt x="391" y="9"/>
                    <a:pt x="392" y="10"/>
                  </a:cubicBezTo>
                  <a:cubicBezTo>
                    <a:pt x="407" y="24"/>
                    <a:pt x="407" y="24"/>
                    <a:pt x="407" y="24"/>
                  </a:cubicBezTo>
                  <a:cubicBezTo>
                    <a:pt x="407" y="1"/>
                    <a:pt x="407" y="1"/>
                    <a:pt x="407" y="1"/>
                  </a:cubicBezTo>
                  <a:cubicBezTo>
                    <a:pt x="403" y="1"/>
                    <a:pt x="403" y="1"/>
                    <a:pt x="403" y="1"/>
                  </a:cubicBezTo>
                  <a:cubicBezTo>
                    <a:pt x="403" y="17"/>
                    <a:pt x="403" y="17"/>
                    <a:pt x="403" y="17"/>
                  </a:cubicBezTo>
                  <a:cubicBezTo>
                    <a:pt x="402" y="16"/>
                    <a:pt x="402" y="15"/>
                    <a:pt x="401" y="14"/>
                  </a:cubicBezTo>
                  <a:cubicBezTo>
                    <a:pt x="386" y="0"/>
                    <a:pt x="386" y="0"/>
                    <a:pt x="386" y="0"/>
                  </a:cubicBezTo>
                  <a:lnTo>
                    <a:pt x="386" y="24"/>
                  </a:lnTo>
                  <a:close/>
                  <a:moveTo>
                    <a:pt x="418" y="24"/>
                  </a:moveTo>
                  <a:cubicBezTo>
                    <a:pt x="423" y="24"/>
                    <a:pt x="423" y="24"/>
                    <a:pt x="423" y="24"/>
                  </a:cubicBezTo>
                  <a:cubicBezTo>
                    <a:pt x="424" y="24"/>
                    <a:pt x="424" y="24"/>
                    <a:pt x="424" y="24"/>
                  </a:cubicBezTo>
                  <a:cubicBezTo>
                    <a:pt x="428" y="24"/>
                    <a:pt x="431" y="23"/>
                    <a:pt x="433" y="21"/>
                  </a:cubicBezTo>
                  <a:cubicBezTo>
                    <a:pt x="436" y="19"/>
                    <a:pt x="437" y="16"/>
                    <a:pt x="437" y="12"/>
                  </a:cubicBezTo>
                  <a:cubicBezTo>
                    <a:pt x="437" y="8"/>
                    <a:pt x="436" y="5"/>
                    <a:pt x="433" y="3"/>
                  </a:cubicBezTo>
                  <a:cubicBezTo>
                    <a:pt x="430" y="1"/>
                    <a:pt x="427" y="1"/>
                    <a:pt x="423" y="1"/>
                  </a:cubicBezTo>
                  <a:cubicBezTo>
                    <a:pt x="418" y="1"/>
                    <a:pt x="418" y="1"/>
                    <a:pt x="418" y="1"/>
                  </a:cubicBezTo>
                  <a:lnTo>
                    <a:pt x="418" y="24"/>
                  </a:lnTo>
                  <a:close/>
                  <a:moveTo>
                    <a:pt x="421" y="20"/>
                  </a:moveTo>
                  <a:cubicBezTo>
                    <a:pt x="421" y="4"/>
                    <a:pt x="421" y="4"/>
                    <a:pt x="421" y="4"/>
                  </a:cubicBezTo>
                  <a:cubicBezTo>
                    <a:pt x="423" y="4"/>
                    <a:pt x="423" y="4"/>
                    <a:pt x="423" y="4"/>
                  </a:cubicBezTo>
                  <a:cubicBezTo>
                    <a:pt x="424" y="4"/>
                    <a:pt x="424" y="4"/>
                    <a:pt x="424" y="4"/>
                  </a:cubicBezTo>
                  <a:cubicBezTo>
                    <a:pt x="427" y="4"/>
                    <a:pt x="429" y="4"/>
                    <a:pt x="431" y="5"/>
                  </a:cubicBezTo>
                  <a:cubicBezTo>
                    <a:pt x="433" y="7"/>
                    <a:pt x="433" y="9"/>
                    <a:pt x="433" y="12"/>
                  </a:cubicBezTo>
                  <a:cubicBezTo>
                    <a:pt x="433" y="15"/>
                    <a:pt x="433" y="17"/>
                    <a:pt x="431" y="19"/>
                  </a:cubicBezTo>
                  <a:cubicBezTo>
                    <a:pt x="429" y="20"/>
                    <a:pt x="427" y="20"/>
                    <a:pt x="425" y="20"/>
                  </a:cubicBezTo>
                  <a:cubicBezTo>
                    <a:pt x="423" y="20"/>
                    <a:pt x="423" y="20"/>
                    <a:pt x="423" y="20"/>
                  </a:cubicBezTo>
                  <a:lnTo>
                    <a:pt x="421" y="20"/>
                  </a:lnTo>
                  <a:close/>
                  <a:moveTo>
                    <a:pt x="467" y="13"/>
                  </a:moveTo>
                  <a:cubicBezTo>
                    <a:pt x="468" y="13"/>
                    <a:pt x="468" y="13"/>
                    <a:pt x="468" y="13"/>
                  </a:cubicBezTo>
                  <a:cubicBezTo>
                    <a:pt x="469" y="13"/>
                    <a:pt x="469" y="13"/>
                    <a:pt x="469" y="13"/>
                  </a:cubicBezTo>
                  <a:cubicBezTo>
                    <a:pt x="471" y="13"/>
                    <a:pt x="473" y="13"/>
                    <a:pt x="475" y="12"/>
                  </a:cubicBezTo>
                  <a:cubicBezTo>
                    <a:pt x="476" y="11"/>
                    <a:pt x="477" y="9"/>
                    <a:pt x="477" y="7"/>
                  </a:cubicBezTo>
                  <a:cubicBezTo>
                    <a:pt x="477" y="5"/>
                    <a:pt x="476" y="3"/>
                    <a:pt x="475" y="2"/>
                  </a:cubicBezTo>
                  <a:cubicBezTo>
                    <a:pt x="473" y="1"/>
                    <a:pt x="471" y="1"/>
                    <a:pt x="469" y="1"/>
                  </a:cubicBezTo>
                  <a:cubicBezTo>
                    <a:pt x="468" y="1"/>
                    <a:pt x="468" y="1"/>
                    <a:pt x="468" y="1"/>
                  </a:cubicBezTo>
                  <a:cubicBezTo>
                    <a:pt x="463" y="1"/>
                    <a:pt x="463" y="1"/>
                    <a:pt x="463" y="1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7" y="24"/>
                    <a:pt x="467" y="24"/>
                    <a:pt x="467" y="24"/>
                  </a:cubicBezTo>
                  <a:lnTo>
                    <a:pt x="467" y="13"/>
                  </a:lnTo>
                  <a:close/>
                  <a:moveTo>
                    <a:pt x="467" y="10"/>
                  </a:moveTo>
                  <a:cubicBezTo>
                    <a:pt x="467" y="4"/>
                    <a:pt x="467" y="4"/>
                    <a:pt x="467" y="4"/>
                  </a:cubicBezTo>
                  <a:cubicBezTo>
                    <a:pt x="468" y="4"/>
                    <a:pt x="468" y="4"/>
                    <a:pt x="468" y="4"/>
                  </a:cubicBezTo>
                  <a:cubicBezTo>
                    <a:pt x="471" y="4"/>
                    <a:pt x="473" y="4"/>
                    <a:pt x="473" y="7"/>
                  </a:cubicBezTo>
                  <a:cubicBezTo>
                    <a:pt x="473" y="10"/>
                    <a:pt x="471" y="10"/>
                    <a:pt x="468" y="10"/>
                  </a:cubicBezTo>
                  <a:lnTo>
                    <a:pt x="467" y="10"/>
                  </a:lnTo>
                  <a:close/>
                  <a:moveTo>
                    <a:pt x="486" y="24"/>
                  </a:moveTo>
                  <a:cubicBezTo>
                    <a:pt x="499" y="24"/>
                    <a:pt x="499" y="24"/>
                    <a:pt x="499" y="24"/>
                  </a:cubicBezTo>
                  <a:cubicBezTo>
                    <a:pt x="499" y="20"/>
                    <a:pt x="499" y="20"/>
                    <a:pt x="499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13"/>
                    <a:pt x="490" y="13"/>
                    <a:pt x="490" y="13"/>
                  </a:cubicBezTo>
                  <a:cubicBezTo>
                    <a:pt x="499" y="13"/>
                    <a:pt x="499" y="13"/>
                    <a:pt x="499" y="13"/>
                  </a:cubicBezTo>
                  <a:cubicBezTo>
                    <a:pt x="499" y="10"/>
                    <a:pt x="499" y="10"/>
                    <a:pt x="499" y="10"/>
                  </a:cubicBezTo>
                  <a:cubicBezTo>
                    <a:pt x="490" y="10"/>
                    <a:pt x="490" y="10"/>
                    <a:pt x="490" y="10"/>
                  </a:cubicBezTo>
                  <a:cubicBezTo>
                    <a:pt x="490" y="4"/>
                    <a:pt x="490" y="4"/>
                    <a:pt x="490" y="4"/>
                  </a:cubicBezTo>
                  <a:cubicBezTo>
                    <a:pt x="499" y="4"/>
                    <a:pt x="499" y="4"/>
                    <a:pt x="499" y="4"/>
                  </a:cubicBezTo>
                  <a:cubicBezTo>
                    <a:pt x="499" y="1"/>
                    <a:pt x="499" y="1"/>
                    <a:pt x="499" y="1"/>
                  </a:cubicBezTo>
                  <a:cubicBezTo>
                    <a:pt x="486" y="1"/>
                    <a:pt x="486" y="1"/>
                    <a:pt x="486" y="1"/>
                  </a:cubicBezTo>
                  <a:lnTo>
                    <a:pt x="486" y="24"/>
                  </a:lnTo>
                  <a:close/>
                  <a:moveTo>
                    <a:pt x="533" y="12"/>
                  </a:moveTo>
                  <a:cubicBezTo>
                    <a:pt x="533" y="9"/>
                    <a:pt x="532" y="6"/>
                    <a:pt x="529" y="4"/>
                  </a:cubicBezTo>
                  <a:cubicBezTo>
                    <a:pt x="527" y="1"/>
                    <a:pt x="524" y="0"/>
                    <a:pt x="521" y="0"/>
                  </a:cubicBezTo>
                  <a:cubicBezTo>
                    <a:pt x="517" y="0"/>
                    <a:pt x="514" y="1"/>
                    <a:pt x="512" y="4"/>
                  </a:cubicBezTo>
                  <a:cubicBezTo>
                    <a:pt x="509" y="6"/>
                    <a:pt x="508" y="9"/>
                    <a:pt x="508" y="12"/>
                  </a:cubicBezTo>
                  <a:cubicBezTo>
                    <a:pt x="508" y="15"/>
                    <a:pt x="509" y="18"/>
                    <a:pt x="512" y="21"/>
                  </a:cubicBezTo>
                  <a:cubicBezTo>
                    <a:pt x="514" y="23"/>
                    <a:pt x="517" y="24"/>
                    <a:pt x="521" y="24"/>
                  </a:cubicBezTo>
                  <a:cubicBezTo>
                    <a:pt x="524" y="24"/>
                    <a:pt x="527" y="23"/>
                    <a:pt x="529" y="21"/>
                  </a:cubicBezTo>
                  <a:cubicBezTo>
                    <a:pt x="532" y="18"/>
                    <a:pt x="533" y="15"/>
                    <a:pt x="533" y="12"/>
                  </a:cubicBezTo>
                  <a:moveTo>
                    <a:pt x="529" y="12"/>
                  </a:moveTo>
                  <a:cubicBezTo>
                    <a:pt x="529" y="14"/>
                    <a:pt x="528" y="17"/>
                    <a:pt x="527" y="18"/>
                  </a:cubicBezTo>
                  <a:cubicBezTo>
                    <a:pt x="525" y="20"/>
                    <a:pt x="523" y="21"/>
                    <a:pt x="521" y="21"/>
                  </a:cubicBezTo>
                  <a:cubicBezTo>
                    <a:pt x="518" y="21"/>
                    <a:pt x="516" y="20"/>
                    <a:pt x="515" y="18"/>
                  </a:cubicBezTo>
                  <a:cubicBezTo>
                    <a:pt x="513" y="17"/>
                    <a:pt x="512" y="14"/>
                    <a:pt x="512" y="12"/>
                  </a:cubicBezTo>
                  <a:cubicBezTo>
                    <a:pt x="512" y="10"/>
                    <a:pt x="513" y="8"/>
                    <a:pt x="515" y="6"/>
                  </a:cubicBezTo>
                  <a:cubicBezTo>
                    <a:pt x="516" y="4"/>
                    <a:pt x="518" y="4"/>
                    <a:pt x="521" y="4"/>
                  </a:cubicBezTo>
                  <a:cubicBezTo>
                    <a:pt x="523" y="4"/>
                    <a:pt x="525" y="4"/>
                    <a:pt x="527" y="6"/>
                  </a:cubicBezTo>
                  <a:cubicBezTo>
                    <a:pt x="528" y="8"/>
                    <a:pt x="529" y="10"/>
                    <a:pt x="529" y="12"/>
                  </a:cubicBezTo>
                  <a:moveTo>
                    <a:pt x="547" y="13"/>
                  </a:moveTo>
                  <a:cubicBezTo>
                    <a:pt x="548" y="13"/>
                    <a:pt x="548" y="13"/>
                    <a:pt x="548" y="13"/>
                  </a:cubicBezTo>
                  <a:cubicBezTo>
                    <a:pt x="549" y="13"/>
                    <a:pt x="549" y="13"/>
                    <a:pt x="549" y="13"/>
                  </a:cubicBezTo>
                  <a:cubicBezTo>
                    <a:pt x="551" y="13"/>
                    <a:pt x="553" y="13"/>
                    <a:pt x="555" y="12"/>
                  </a:cubicBezTo>
                  <a:cubicBezTo>
                    <a:pt x="556" y="11"/>
                    <a:pt x="557" y="9"/>
                    <a:pt x="557" y="7"/>
                  </a:cubicBezTo>
                  <a:cubicBezTo>
                    <a:pt x="557" y="5"/>
                    <a:pt x="556" y="3"/>
                    <a:pt x="555" y="2"/>
                  </a:cubicBezTo>
                  <a:cubicBezTo>
                    <a:pt x="553" y="1"/>
                    <a:pt x="551" y="1"/>
                    <a:pt x="549" y="1"/>
                  </a:cubicBezTo>
                  <a:cubicBezTo>
                    <a:pt x="548" y="1"/>
                    <a:pt x="548" y="1"/>
                    <a:pt x="548" y="1"/>
                  </a:cubicBezTo>
                  <a:cubicBezTo>
                    <a:pt x="543" y="1"/>
                    <a:pt x="543" y="1"/>
                    <a:pt x="543" y="1"/>
                  </a:cubicBezTo>
                  <a:cubicBezTo>
                    <a:pt x="543" y="24"/>
                    <a:pt x="543" y="24"/>
                    <a:pt x="543" y="24"/>
                  </a:cubicBezTo>
                  <a:cubicBezTo>
                    <a:pt x="547" y="24"/>
                    <a:pt x="547" y="24"/>
                    <a:pt x="547" y="24"/>
                  </a:cubicBezTo>
                  <a:lnTo>
                    <a:pt x="547" y="13"/>
                  </a:lnTo>
                  <a:close/>
                  <a:moveTo>
                    <a:pt x="547" y="10"/>
                  </a:moveTo>
                  <a:cubicBezTo>
                    <a:pt x="547" y="4"/>
                    <a:pt x="547" y="4"/>
                    <a:pt x="547" y="4"/>
                  </a:cubicBezTo>
                  <a:cubicBezTo>
                    <a:pt x="548" y="4"/>
                    <a:pt x="548" y="4"/>
                    <a:pt x="548" y="4"/>
                  </a:cubicBezTo>
                  <a:cubicBezTo>
                    <a:pt x="551" y="4"/>
                    <a:pt x="553" y="4"/>
                    <a:pt x="553" y="7"/>
                  </a:cubicBezTo>
                  <a:cubicBezTo>
                    <a:pt x="553" y="10"/>
                    <a:pt x="551" y="10"/>
                    <a:pt x="548" y="10"/>
                  </a:cubicBezTo>
                  <a:lnTo>
                    <a:pt x="547" y="10"/>
                  </a:lnTo>
                  <a:close/>
                  <a:moveTo>
                    <a:pt x="566" y="24"/>
                  </a:moveTo>
                  <a:cubicBezTo>
                    <a:pt x="578" y="24"/>
                    <a:pt x="578" y="24"/>
                    <a:pt x="578" y="24"/>
                  </a:cubicBezTo>
                  <a:cubicBezTo>
                    <a:pt x="578" y="20"/>
                    <a:pt x="578" y="20"/>
                    <a:pt x="578" y="20"/>
                  </a:cubicBezTo>
                  <a:cubicBezTo>
                    <a:pt x="570" y="20"/>
                    <a:pt x="570" y="20"/>
                    <a:pt x="570" y="20"/>
                  </a:cubicBezTo>
                  <a:cubicBezTo>
                    <a:pt x="570" y="1"/>
                    <a:pt x="570" y="1"/>
                    <a:pt x="570" y="1"/>
                  </a:cubicBezTo>
                  <a:cubicBezTo>
                    <a:pt x="566" y="1"/>
                    <a:pt x="566" y="1"/>
                    <a:pt x="566" y="1"/>
                  </a:cubicBezTo>
                  <a:lnTo>
                    <a:pt x="566" y="24"/>
                  </a:lnTo>
                  <a:close/>
                  <a:moveTo>
                    <a:pt x="587" y="24"/>
                  </a:moveTo>
                  <a:cubicBezTo>
                    <a:pt x="600" y="24"/>
                    <a:pt x="600" y="24"/>
                    <a:pt x="600" y="24"/>
                  </a:cubicBezTo>
                  <a:cubicBezTo>
                    <a:pt x="600" y="20"/>
                    <a:pt x="600" y="20"/>
                    <a:pt x="600" y="20"/>
                  </a:cubicBezTo>
                  <a:cubicBezTo>
                    <a:pt x="591" y="20"/>
                    <a:pt x="591" y="20"/>
                    <a:pt x="591" y="20"/>
                  </a:cubicBezTo>
                  <a:cubicBezTo>
                    <a:pt x="591" y="13"/>
                    <a:pt x="591" y="13"/>
                    <a:pt x="591" y="13"/>
                  </a:cubicBezTo>
                  <a:cubicBezTo>
                    <a:pt x="600" y="13"/>
                    <a:pt x="600" y="13"/>
                    <a:pt x="600" y="13"/>
                  </a:cubicBezTo>
                  <a:cubicBezTo>
                    <a:pt x="600" y="10"/>
                    <a:pt x="600" y="10"/>
                    <a:pt x="600" y="10"/>
                  </a:cubicBezTo>
                  <a:cubicBezTo>
                    <a:pt x="591" y="10"/>
                    <a:pt x="591" y="10"/>
                    <a:pt x="591" y="10"/>
                  </a:cubicBezTo>
                  <a:cubicBezTo>
                    <a:pt x="591" y="4"/>
                    <a:pt x="591" y="4"/>
                    <a:pt x="591" y="4"/>
                  </a:cubicBezTo>
                  <a:cubicBezTo>
                    <a:pt x="600" y="4"/>
                    <a:pt x="600" y="4"/>
                    <a:pt x="600" y="4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587" y="1"/>
                    <a:pt x="587" y="1"/>
                    <a:pt x="587" y="1"/>
                  </a:cubicBezTo>
                  <a:lnTo>
                    <a:pt x="587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6930" y="1252252"/>
              <a:ext cx="820513" cy="7692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3994" y="750889"/>
              <a:ext cx="368271" cy="342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872656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None/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grpSp>
        <p:nvGrpSpPr>
          <p:cNvPr id="4" name="Group 12"/>
          <p:cNvGrpSpPr/>
          <p:nvPr userDrawn="1"/>
        </p:nvGrpSpPr>
        <p:grpSpPr>
          <a:xfrm>
            <a:off x="7128651" y="136333"/>
            <a:ext cx="1739900" cy="795311"/>
            <a:chOff x="7128651" y="-336517"/>
            <a:chExt cx="1739900" cy="795311"/>
          </a:xfrm>
        </p:grpSpPr>
        <p:sp>
          <p:nvSpPr>
            <p:cNvPr id="14" name="Rectangle 23"/>
            <p:cNvSpPr>
              <a:spLocks noChangeArrowheads="1"/>
            </p:cNvSpPr>
            <p:nvPr userDrawn="1"/>
          </p:nvSpPr>
          <p:spPr bwMode="auto">
            <a:xfrm>
              <a:off x="7128651" y="-328580"/>
              <a:ext cx="39688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5" name="Freeform 24"/>
            <p:cNvSpPr>
              <a:spLocks/>
            </p:cNvSpPr>
            <p:nvPr userDrawn="1"/>
          </p:nvSpPr>
          <p:spPr bwMode="auto">
            <a:xfrm>
              <a:off x="7271526" y="-333342"/>
              <a:ext cx="214313" cy="282575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74" y="24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14" y="49"/>
                </a:cxn>
                <a:cxn ang="0">
                  <a:pos x="24" y="75"/>
                </a:cxn>
                <a:cxn ang="0">
                  <a:pos x="49" y="85"/>
                </a:cxn>
                <a:cxn ang="0">
                  <a:pos x="62" y="83"/>
                </a:cxn>
                <a:cxn ang="0">
                  <a:pos x="68" y="79"/>
                </a:cxn>
                <a:cxn ang="0">
                  <a:pos x="74" y="74"/>
                </a:cxn>
                <a:cxn ang="0">
                  <a:pos x="74" y="91"/>
                </a:cxn>
                <a:cxn ang="0">
                  <a:pos x="49" y="98"/>
                </a:cxn>
                <a:cxn ang="0">
                  <a:pos x="14" y="84"/>
                </a:cxn>
                <a:cxn ang="0">
                  <a:pos x="0" y="50"/>
                </a:cxn>
                <a:cxn ang="0">
                  <a:pos x="12" y="17"/>
                </a:cxn>
                <a:cxn ang="0">
                  <a:pos x="50" y="0"/>
                </a:cxn>
                <a:cxn ang="0">
                  <a:pos x="74" y="7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6" name="Rectangle 25"/>
            <p:cNvSpPr>
              <a:spLocks noChangeArrowheads="1"/>
            </p:cNvSpPr>
            <p:nvPr userDrawn="1"/>
          </p:nvSpPr>
          <p:spPr bwMode="auto">
            <a:xfrm>
              <a:off x="7603313" y="-328580"/>
              <a:ext cx="41275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Freeform 26"/>
            <p:cNvSpPr>
              <a:spLocks noEditPoints="1"/>
            </p:cNvSpPr>
            <p:nvPr userDrawn="1"/>
          </p:nvSpPr>
          <p:spPr bwMode="auto">
            <a:xfrm>
              <a:off x="8268476" y="-333342"/>
              <a:ext cx="288925" cy="28257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14"/>
                </a:cxn>
                <a:cxn ang="0">
                  <a:pos x="50" y="0"/>
                </a:cxn>
                <a:cxn ang="0">
                  <a:pos x="85" y="15"/>
                </a:cxn>
                <a:cxn ang="0">
                  <a:pos x="100" y="49"/>
                </a:cxn>
                <a:cxn ang="0">
                  <a:pos x="85" y="84"/>
                </a:cxn>
                <a:cxn ang="0">
                  <a:pos x="50" y="98"/>
                </a:cxn>
                <a:cxn ang="0">
                  <a:pos x="17" y="86"/>
                </a:cxn>
                <a:cxn ang="0">
                  <a:pos x="0" y="49"/>
                </a:cxn>
                <a:cxn ang="0">
                  <a:pos x="15" y="49"/>
                </a:cxn>
                <a:cxn ang="0">
                  <a:pos x="25" y="75"/>
                </a:cxn>
                <a:cxn ang="0">
                  <a:pos x="50" y="85"/>
                </a:cxn>
                <a:cxn ang="0">
                  <a:pos x="75" y="75"/>
                </a:cxn>
                <a:cxn ang="0">
                  <a:pos x="85" y="49"/>
                </a:cxn>
                <a:cxn ang="0">
                  <a:pos x="75" y="24"/>
                </a:cxn>
                <a:cxn ang="0">
                  <a:pos x="50" y="13"/>
                </a:cxn>
                <a:cxn ang="0">
                  <a:pos x="25" y="24"/>
                </a:cxn>
                <a:cxn ang="0">
                  <a:pos x="15" y="49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" name="Freeform 27"/>
            <p:cNvSpPr>
              <a:spLocks noEditPoints="1"/>
            </p:cNvSpPr>
            <p:nvPr userDrawn="1"/>
          </p:nvSpPr>
          <p:spPr bwMode="auto">
            <a:xfrm>
              <a:off x="8654238" y="-328580"/>
              <a:ext cx="214313" cy="2746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43" y="3"/>
                </a:cxn>
                <a:cxn ang="0">
                  <a:pos x="59" y="12"/>
                </a:cxn>
                <a:cxn ang="0">
                  <a:pos x="74" y="47"/>
                </a:cxn>
                <a:cxn ang="0">
                  <a:pos x="58" y="83"/>
                </a:cxn>
                <a:cxn ang="0">
                  <a:pos x="42" y="92"/>
                </a:cxn>
                <a:cxn ang="0">
                  <a:pos x="20" y="95"/>
                </a:cxn>
                <a:cxn ang="0">
                  <a:pos x="0" y="95"/>
                </a:cxn>
                <a:cxn ang="0">
                  <a:pos x="15" y="81"/>
                </a:cxn>
                <a:cxn ang="0">
                  <a:pos x="21" y="81"/>
                </a:cxn>
                <a:cxn ang="0">
                  <a:pos x="37" y="79"/>
                </a:cxn>
                <a:cxn ang="0">
                  <a:pos x="49" y="72"/>
                </a:cxn>
                <a:cxn ang="0">
                  <a:pos x="59" y="47"/>
                </a:cxn>
                <a:cxn ang="0">
                  <a:pos x="49" y="22"/>
                </a:cxn>
                <a:cxn ang="0">
                  <a:pos x="21" y="13"/>
                </a:cxn>
                <a:cxn ang="0">
                  <a:pos x="15" y="13"/>
                </a:cxn>
                <a:cxn ang="0">
                  <a:pos x="15" y="81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6" name="Freeform 28"/>
            <p:cNvSpPr>
              <a:spLocks/>
            </p:cNvSpPr>
            <p:nvPr userDrawn="1"/>
          </p:nvSpPr>
          <p:spPr bwMode="auto">
            <a:xfrm>
              <a:off x="7755713" y="-336517"/>
              <a:ext cx="434975" cy="282575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75" y="66"/>
                </a:cxn>
                <a:cxn ang="0">
                  <a:pos x="41" y="0"/>
                </a:cxn>
                <a:cxn ang="0">
                  <a:pos x="0" y="98"/>
                </a:cxn>
                <a:cxn ang="0">
                  <a:pos x="15" y="98"/>
                </a:cxn>
                <a:cxn ang="0">
                  <a:pos x="42" y="33"/>
                </a:cxn>
                <a:cxn ang="0">
                  <a:pos x="75" y="97"/>
                </a:cxn>
                <a:cxn ang="0">
                  <a:pos x="108" y="33"/>
                </a:cxn>
                <a:cxn ang="0">
                  <a:pos x="135" y="98"/>
                </a:cxn>
                <a:cxn ang="0">
                  <a:pos x="151" y="98"/>
                </a:cxn>
                <a:cxn ang="0">
                  <a:pos x="109" y="0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29"/>
            <p:cNvSpPr>
              <a:spLocks/>
            </p:cNvSpPr>
            <p:nvPr userDrawn="1"/>
          </p:nvSpPr>
          <p:spPr bwMode="auto">
            <a:xfrm>
              <a:off x="7704913" y="-25367"/>
              <a:ext cx="517525" cy="141288"/>
            </a:xfrm>
            <a:custGeom>
              <a:avLst/>
              <a:gdLst/>
              <a:ahLst/>
              <a:cxnLst>
                <a:cxn ang="0">
                  <a:pos x="93" y="33"/>
                </a:cxn>
                <a:cxn ang="0">
                  <a:pos x="0" y="32"/>
                </a:cxn>
                <a:cxn ang="0">
                  <a:pos x="93" y="16"/>
                </a:cxn>
                <a:cxn ang="0">
                  <a:pos x="180" y="17"/>
                </a:cxn>
                <a:cxn ang="0">
                  <a:pos x="93" y="33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0482" y="115921"/>
              <a:ext cx="368271" cy="342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342213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9144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grpSp>
        <p:nvGrpSpPr>
          <p:cNvPr id="4" name="Group 13"/>
          <p:cNvGrpSpPr/>
          <p:nvPr userDrawn="1"/>
        </p:nvGrpSpPr>
        <p:grpSpPr>
          <a:xfrm>
            <a:off x="7142163" y="244411"/>
            <a:ext cx="1739900" cy="1187672"/>
            <a:chOff x="7142163" y="298451"/>
            <a:chExt cx="1739900" cy="1187672"/>
          </a:xfrm>
        </p:grpSpPr>
        <p:sp>
          <p:nvSpPr>
            <p:cNvPr id="15" name="Rectangle 23"/>
            <p:cNvSpPr>
              <a:spLocks noChangeArrowheads="1"/>
            </p:cNvSpPr>
            <p:nvPr userDrawn="1"/>
          </p:nvSpPr>
          <p:spPr bwMode="auto">
            <a:xfrm>
              <a:off x="7142163" y="306388"/>
              <a:ext cx="39688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6" name="Freeform 24"/>
            <p:cNvSpPr>
              <a:spLocks/>
            </p:cNvSpPr>
            <p:nvPr userDrawn="1"/>
          </p:nvSpPr>
          <p:spPr bwMode="auto">
            <a:xfrm>
              <a:off x="7285038" y="301626"/>
              <a:ext cx="214313" cy="282575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74" y="24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14" y="49"/>
                </a:cxn>
                <a:cxn ang="0">
                  <a:pos x="24" y="75"/>
                </a:cxn>
                <a:cxn ang="0">
                  <a:pos x="49" y="85"/>
                </a:cxn>
                <a:cxn ang="0">
                  <a:pos x="62" y="83"/>
                </a:cxn>
                <a:cxn ang="0">
                  <a:pos x="68" y="79"/>
                </a:cxn>
                <a:cxn ang="0">
                  <a:pos x="74" y="74"/>
                </a:cxn>
                <a:cxn ang="0">
                  <a:pos x="74" y="91"/>
                </a:cxn>
                <a:cxn ang="0">
                  <a:pos x="49" y="98"/>
                </a:cxn>
                <a:cxn ang="0">
                  <a:pos x="14" y="84"/>
                </a:cxn>
                <a:cxn ang="0">
                  <a:pos x="0" y="50"/>
                </a:cxn>
                <a:cxn ang="0">
                  <a:pos x="12" y="17"/>
                </a:cxn>
                <a:cxn ang="0">
                  <a:pos x="50" y="0"/>
                </a:cxn>
                <a:cxn ang="0">
                  <a:pos x="74" y="7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Rectangle 25"/>
            <p:cNvSpPr>
              <a:spLocks noChangeArrowheads="1"/>
            </p:cNvSpPr>
            <p:nvPr userDrawn="1"/>
          </p:nvSpPr>
          <p:spPr bwMode="auto">
            <a:xfrm>
              <a:off x="7616825" y="306388"/>
              <a:ext cx="41275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" name="Freeform 26"/>
            <p:cNvSpPr>
              <a:spLocks noEditPoints="1"/>
            </p:cNvSpPr>
            <p:nvPr userDrawn="1"/>
          </p:nvSpPr>
          <p:spPr bwMode="auto">
            <a:xfrm>
              <a:off x="8281988" y="301626"/>
              <a:ext cx="288925" cy="28257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14"/>
                </a:cxn>
                <a:cxn ang="0">
                  <a:pos x="50" y="0"/>
                </a:cxn>
                <a:cxn ang="0">
                  <a:pos x="85" y="15"/>
                </a:cxn>
                <a:cxn ang="0">
                  <a:pos x="100" y="49"/>
                </a:cxn>
                <a:cxn ang="0">
                  <a:pos x="85" y="84"/>
                </a:cxn>
                <a:cxn ang="0">
                  <a:pos x="50" y="98"/>
                </a:cxn>
                <a:cxn ang="0">
                  <a:pos x="17" y="86"/>
                </a:cxn>
                <a:cxn ang="0">
                  <a:pos x="0" y="49"/>
                </a:cxn>
                <a:cxn ang="0">
                  <a:pos x="15" y="49"/>
                </a:cxn>
                <a:cxn ang="0">
                  <a:pos x="25" y="75"/>
                </a:cxn>
                <a:cxn ang="0">
                  <a:pos x="50" y="85"/>
                </a:cxn>
                <a:cxn ang="0">
                  <a:pos x="75" y="75"/>
                </a:cxn>
                <a:cxn ang="0">
                  <a:pos x="85" y="49"/>
                </a:cxn>
                <a:cxn ang="0">
                  <a:pos x="75" y="24"/>
                </a:cxn>
                <a:cxn ang="0">
                  <a:pos x="50" y="13"/>
                </a:cxn>
                <a:cxn ang="0">
                  <a:pos x="25" y="24"/>
                </a:cxn>
                <a:cxn ang="0">
                  <a:pos x="15" y="49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27"/>
            <p:cNvSpPr>
              <a:spLocks noEditPoints="1"/>
            </p:cNvSpPr>
            <p:nvPr userDrawn="1"/>
          </p:nvSpPr>
          <p:spPr bwMode="auto">
            <a:xfrm>
              <a:off x="8667750" y="306388"/>
              <a:ext cx="214313" cy="2746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43" y="3"/>
                </a:cxn>
                <a:cxn ang="0">
                  <a:pos x="59" y="12"/>
                </a:cxn>
                <a:cxn ang="0">
                  <a:pos x="74" y="47"/>
                </a:cxn>
                <a:cxn ang="0">
                  <a:pos x="58" y="83"/>
                </a:cxn>
                <a:cxn ang="0">
                  <a:pos x="42" y="92"/>
                </a:cxn>
                <a:cxn ang="0">
                  <a:pos x="20" y="95"/>
                </a:cxn>
                <a:cxn ang="0">
                  <a:pos x="0" y="95"/>
                </a:cxn>
                <a:cxn ang="0">
                  <a:pos x="15" y="81"/>
                </a:cxn>
                <a:cxn ang="0">
                  <a:pos x="21" y="81"/>
                </a:cxn>
                <a:cxn ang="0">
                  <a:pos x="37" y="79"/>
                </a:cxn>
                <a:cxn ang="0">
                  <a:pos x="49" y="72"/>
                </a:cxn>
                <a:cxn ang="0">
                  <a:pos x="59" y="47"/>
                </a:cxn>
                <a:cxn ang="0">
                  <a:pos x="49" y="22"/>
                </a:cxn>
                <a:cxn ang="0">
                  <a:pos x="21" y="13"/>
                </a:cxn>
                <a:cxn ang="0">
                  <a:pos x="15" y="13"/>
                </a:cxn>
                <a:cxn ang="0">
                  <a:pos x="15" y="81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 userDrawn="1"/>
          </p:nvSpPr>
          <p:spPr bwMode="auto">
            <a:xfrm>
              <a:off x="7769225" y="298451"/>
              <a:ext cx="434975" cy="282575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75" y="66"/>
                </a:cxn>
                <a:cxn ang="0">
                  <a:pos x="41" y="0"/>
                </a:cxn>
                <a:cxn ang="0">
                  <a:pos x="0" y="98"/>
                </a:cxn>
                <a:cxn ang="0">
                  <a:pos x="15" y="98"/>
                </a:cxn>
                <a:cxn ang="0">
                  <a:pos x="42" y="33"/>
                </a:cxn>
                <a:cxn ang="0">
                  <a:pos x="75" y="97"/>
                </a:cxn>
                <a:cxn ang="0">
                  <a:pos x="108" y="33"/>
                </a:cxn>
                <a:cxn ang="0">
                  <a:pos x="135" y="98"/>
                </a:cxn>
                <a:cxn ang="0">
                  <a:pos x="151" y="98"/>
                </a:cxn>
                <a:cxn ang="0">
                  <a:pos x="109" y="0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 userDrawn="1"/>
          </p:nvSpPr>
          <p:spPr bwMode="auto">
            <a:xfrm>
              <a:off x="7718425" y="609601"/>
              <a:ext cx="517525" cy="141288"/>
            </a:xfrm>
            <a:custGeom>
              <a:avLst/>
              <a:gdLst/>
              <a:ahLst/>
              <a:cxnLst>
                <a:cxn ang="0">
                  <a:pos x="93" y="33"/>
                </a:cxn>
                <a:cxn ang="0">
                  <a:pos x="0" y="32"/>
                </a:cxn>
                <a:cxn ang="0">
                  <a:pos x="93" y="16"/>
                </a:cxn>
                <a:cxn ang="0">
                  <a:pos x="180" y="17"/>
                </a:cxn>
                <a:cxn ang="0">
                  <a:pos x="93" y="33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0" name="Freeform 30"/>
            <p:cNvSpPr>
              <a:spLocks noEditPoints="1"/>
            </p:cNvSpPr>
            <p:nvPr userDrawn="1"/>
          </p:nvSpPr>
          <p:spPr bwMode="auto">
            <a:xfrm>
              <a:off x="7142163" y="1413098"/>
              <a:ext cx="1728788" cy="73025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0" y="1"/>
                </a:cxn>
                <a:cxn ang="0">
                  <a:pos x="25" y="4"/>
                </a:cxn>
                <a:cxn ang="0">
                  <a:pos x="46" y="12"/>
                </a:cxn>
                <a:cxn ang="0">
                  <a:pos x="25" y="12"/>
                </a:cxn>
                <a:cxn ang="0">
                  <a:pos x="60" y="13"/>
                </a:cxn>
                <a:cxn ang="0">
                  <a:pos x="70" y="7"/>
                </a:cxn>
                <a:cxn ang="0">
                  <a:pos x="60" y="24"/>
                </a:cxn>
                <a:cxn ang="0">
                  <a:pos x="66" y="7"/>
                </a:cxn>
                <a:cxn ang="0">
                  <a:pos x="121" y="24"/>
                </a:cxn>
                <a:cxn ang="0">
                  <a:pos x="99" y="0"/>
                </a:cxn>
                <a:cxn ang="0">
                  <a:pos x="101" y="12"/>
                </a:cxn>
                <a:cxn ang="0">
                  <a:pos x="153" y="12"/>
                </a:cxn>
                <a:cxn ang="0">
                  <a:pos x="132" y="21"/>
                </a:cxn>
                <a:cxn ang="0">
                  <a:pos x="147" y="18"/>
                </a:cxn>
                <a:cxn ang="0">
                  <a:pos x="141" y="4"/>
                </a:cxn>
                <a:cxn ang="0">
                  <a:pos x="173" y="24"/>
                </a:cxn>
                <a:cxn ang="0">
                  <a:pos x="173" y="21"/>
                </a:cxn>
                <a:cxn ang="0">
                  <a:pos x="197" y="24"/>
                </a:cxn>
                <a:cxn ang="0">
                  <a:pos x="211" y="1"/>
                </a:cxn>
                <a:cxn ang="0">
                  <a:pos x="233" y="4"/>
                </a:cxn>
                <a:cxn ang="0">
                  <a:pos x="229" y="4"/>
                </a:cxn>
                <a:cxn ang="0">
                  <a:pos x="264" y="24"/>
                </a:cxn>
                <a:cxn ang="0">
                  <a:pos x="258" y="18"/>
                </a:cxn>
                <a:cxn ang="0">
                  <a:pos x="254" y="9"/>
                </a:cxn>
                <a:cxn ang="0">
                  <a:pos x="276" y="1"/>
                </a:cxn>
                <a:cxn ang="0">
                  <a:pos x="291" y="8"/>
                </a:cxn>
                <a:cxn ang="0">
                  <a:pos x="305" y="17"/>
                </a:cxn>
                <a:cxn ang="0">
                  <a:pos x="325" y="24"/>
                </a:cxn>
                <a:cxn ang="0">
                  <a:pos x="329" y="5"/>
                </a:cxn>
                <a:cxn ang="0">
                  <a:pos x="329" y="17"/>
                </a:cxn>
                <a:cxn ang="0">
                  <a:pos x="378" y="24"/>
                </a:cxn>
                <a:cxn ang="0">
                  <a:pos x="371" y="18"/>
                </a:cxn>
                <a:cxn ang="0">
                  <a:pos x="368" y="9"/>
                </a:cxn>
                <a:cxn ang="0">
                  <a:pos x="389" y="8"/>
                </a:cxn>
                <a:cxn ang="0">
                  <a:pos x="403" y="17"/>
                </a:cxn>
                <a:cxn ang="0">
                  <a:pos x="423" y="24"/>
                </a:cxn>
                <a:cxn ang="0">
                  <a:pos x="423" y="1"/>
                </a:cxn>
                <a:cxn ang="0">
                  <a:pos x="423" y="4"/>
                </a:cxn>
                <a:cxn ang="0">
                  <a:pos x="425" y="20"/>
                </a:cxn>
                <a:cxn ang="0">
                  <a:pos x="469" y="13"/>
                </a:cxn>
                <a:cxn ang="0">
                  <a:pos x="468" y="1"/>
                </a:cxn>
                <a:cxn ang="0">
                  <a:pos x="467" y="10"/>
                </a:cxn>
                <a:cxn ang="0">
                  <a:pos x="467" y="10"/>
                </a:cxn>
                <a:cxn ang="0">
                  <a:pos x="490" y="13"/>
                </a:cxn>
                <a:cxn ang="0">
                  <a:pos x="499" y="4"/>
                </a:cxn>
                <a:cxn ang="0">
                  <a:pos x="529" y="4"/>
                </a:cxn>
                <a:cxn ang="0">
                  <a:pos x="521" y="24"/>
                </a:cxn>
                <a:cxn ang="0">
                  <a:pos x="521" y="21"/>
                </a:cxn>
                <a:cxn ang="0">
                  <a:pos x="527" y="6"/>
                </a:cxn>
                <a:cxn ang="0">
                  <a:pos x="555" y="12"/>
                </a:cxn>
                <a:cxn ang="0">
                  <a:pos x="543" y="1"/>
                </a:cxn>
                <a:cxn ang="0">
                  <a:pos x="547" y="4"/>
                </a:cxn>
                <a:cxn ang="0">
                  <a:pos x="566" y="24"/>
                </a:cxn>
                <a:cxn ang="0">
                  <a:pos x="566" y="1"/>
                </a:cxn>
                <a:cxn ang="0">
                  <a:pos x="591" y="20"/>
                </a:cxn>
                <a:cxn ang="0">
                  <a:pos x="591" y="4"/>
                </a:cxn>
              </a:cxnLst>
              <a:rect l="0" t="0" r="r" b="b"/>
              <a:pathLst>
                <a:path w="600" h="25">
                  <a:moveTo>
                    <a:pt x="0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4"/>
                  </a:lnTo>
                  <a:close/>
                  <a:moveTo>
                    <a:pt x="46" y="12"/>
                  </a:moveTo>
                  <a:cubicBezTo>
                    <a:pt x="46" y="9"/>
                    <a:pt x="45" y="6"/>
                    <a:pt x="43" y="4"/>
                  </a:cubicBezTo>
                  <a:cubicBezTo>
                    <a:pt x="40" y="1"/>
                    <a:pt x="37" y="0"/>
                    <a:pt x="34" y="0"/>
                  </a:cubicBezTo>
                  <a:cubicBezTo>
                    <a:pt x="30" y="0"/>
                    <a:pt x="27" y="1"/>
                    <a:pt x="25" y="4"/>
                  </a:cubicBezTo>
                  <a:cubicBezTo>
                    <a:pt x="23" y="6"/>
                    <a:pt x="21" y="9"/>
                    <a:pt x="21" y="12"/>
                  </a:cubicBezTo>
                  <a:cubicBezTo>
                    <a:pt x="21" y="15"/>
                    <a:pt x="23" y="18"/>
                    <a:pt x="25" y="21"/>
                  </a:cubicBezTo>
                  <a:cubicBezTo>
                    <a:pt x="27" y="23"/>
                    <a:pt x="30" y="24"/>
                    <a:pt x="34" y="24"/>
                  </a:cubicBezTo>
                  <a:cubicBezTo>
                    <a:pt x="37" y="24"/>
                    <a:pt x="40" y="23"/>
                    <a:pt x="43" y="21"/>
                  </a:cubicBezTo>
                  <a:cubicBezTo>
                    <a:pt x="45" y="18"/>
                    <a:pt x="46" y="15"/>
                    <a:pt x="46" y="12"/>
                  </a:cubicBezTo>
                  <a:moveTo>
                    <a:pt x="42" y="12"/>
                  </a:moveTo>
                  <a:cubicBezTo>
                    <a:pt x="42" y="14"/>
                    <a:pt x="41" y="17"/>
                    <a:pt x="40" y="18"/>
                  </a:cubicBezTo>
                  <a:cubicBezTo>
                    <a:pt x="38" y="20"/>
                    <a:pt x="36" y="21"/>
                    <a:pt x="34" y="21"/>
                  </a:cubicBezTo>
                  <a:cubicBezTo>
                    <a:pt x="32" y="21"/>
                    <a:pt x="29" y="20"/>
                    <a:pt x="28" y="18"/>
                  </a:cubicBezTo>
                  <a:cubicBezTo>
                    <a:pt x="26" y="17"/>
                    <a:pt x="25" y="14"/>
                    <a:pt x="25" y="12"/>
                  </a:cubicBezTo>
                  <a:cubicBezTo>
                    <a:pt x="25" y="10"/>
                    <a:pt x="26" y="8"/>
                    <a:pt x="28" y="6"/>
                  </a:cubicBezTo>
                  <a:cubicBezTo>
                    <a:pt x="29" y="4"/>
                    <a:pt x="32" y="4"/>
                    <a:pt x="34" y="4"/>
                  </a:cubicBezTo>
                  <a:cubicBezTo>
                    <a:pt x="36" y="4"/>
                    <a:pt x="38" y="4"/>
                    <a:pt x="40" y="6"/>
                  </a:cubicBezTo>
                  <a:cubicBezTo>
                    <a:pt x="41" y="8"/>
                    <a:pt x="42" y="10"/>
                    <a:pt x="42" y="12"/>
                  </a:cubicBezTo>
                  <a:moveTo>
                    <a:pt x="60" y="13"/>
                  </a:moveTo>
                  <a:cubicBezTo>
                    <a:pt x="60" y="13"/>
                    <a:pt x="60" y="13"/>
                    <a:pt x="60" y="13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8" y="13"/>
                    <a:pt x="70" y="11"/>
                    <a:pt x="70" y="7"/>
                  </a:cubicBezTo>
                  <a:cubicBezTo>
                    <a:pt x="70" y="5"/>
                    <a:pt x="69" y="3"/>
                    <a:pt x="67" y="2"/>
                  </a:cubicBezTo>
                  <a:cubicBezTo>
                    <a:pt x="66" y="1"/>
                    <a:pt x="64" y="1"/>
                    <a:pt x="62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0" y="24"/>
                    <a:pt x="60" y="24"/>
                    <a:pt x="60" y="24"/>
                  </a:cubicBezTo>
                  <a:lnTo>
                    <a:pt x="60" y="13"/>
                  </a:lnTo>
                  <a:close/>
                  <a:moveTo>
                    <a:pt x="60" y="10"/>
                  </a:moveTo>
                  <a:cubicBezTo>
                    <a:pt x="60" y="4"/>
                    <a:pt x="60" y="4"/>
                    <a:pt x="60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4" y="4"/>
                    <a:pt x="66" y="4"/>
                    <a:pt x="66" y="7"/>
                  </a:cubicBezTo>
                  <a:cubicBezTo>
                    <a:pt x="66" y="10"/>
                    <a:pt x="64" y="10"/>
                    <a:pt x="61" y="10"/>
                  </a:cubicBezTo>
                  <a:lnTo>
                    <a:pt x="60" y="10"/>
                  </a:lnTo>
                  <a:close/>
                  <a:moveTo>
                    <a:pt x="115" y="12"/>
                  </a:moveTo>
                  <a:cubicBezTo>
                    <a:pt x="117" y="24"/>
                    <a:pt x="117" y="24"/>
                    <a:pt x="117" y="24"/>
                  </a:cubicBezTo>
                  <a:cubicBezTo>
                    <a:pt x="121" y="24"/>
                    <a:pt x="121" y="24"/>
                    <a:pt x="121" y="2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8" y="15"/>
                    <a:pt x="108" y="16"/>
                    <a:pt x="107" y="17"/>
                  </a:cubicBezTo>
                  <a:cubicBezTo>
                    <a:pt x="107" y="16"/>
                    <a:pt x="106" y="15"/>
                    <a:pt x="106" y="14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1"/>
                    <a:pt x="100" y="10"/>
                    <a:pt x="100" y="9"/>
                  </a:cubicBezTo>
                  <a:cubicBezTo>
                    <a:pt x="100" y="10"/>
                    <a:pt x="101" y="11"/>
                    <a:pt x="101" y="12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13" y="12"/>
                    <a:pt x="113" y="12"/>
                    <a:pt x="113" y="12"/>
                  </a:cubicBezTo>
                  <a:cubicBezTo>
                    <a:pt x="114" y="11"/>
                    <a:pt x="114" y="10"/>
                    <a:pt x="114" y="9"/>
                  </a:cubicBezTo>
                  <a:cubicBezTo>
                    <a:pt x="115" y="11"/>
                    <a:pt x="115" y="12"/>
                    <a:pt x="115" y="12"/>
                  </a:cubicBezTo>
                  <a:moveTo>
                    <a:pt x="153" y="12"/>
                  </a:moveTo>
                  <a:cubicBezTo>
                    <a:pt x="153" y="9"/>
                    <a:pt x="152" y="6"/>
                    <a:pt x="150" y="4"/>
                  </a:cubicBezTo>
                  <a:cubicBezTo>
                    <a:pt x="147" y="1"/>
                    <a:pt x="144" y="0"/>
                    <a:pt x="141" y="0"/>
                  </a:cubicBezTo>
                  <a:cubicBezTo>
                    <a:pt x="138" y="0"/>
                    <a:pt x="135" y="1"/>
                    <a:pt x="132" y="4"/>
                  </a:cubicBezTo>
                  <a:cubicBezTo>
                    <a:pt x="130" y="6"/>
                    <a:pt x="129" y="9"/>
                    <a:pt x="129" y="12"/>
                  </a:cubicBezTo>
                  <a:cubicBezTo>
                    <a:pt x="129" y="15"/>
                    <a:pt x="130" y="18"/>
                    <a:pt x="132" y="21"/>
                  </a:cubicBezTo>
                  <a:cubicBezTo>
                    <a:pt x="135" y="23"/>
                    <a:pt x="138" y="24"/>
                    <a:pt x="141" y="24"/>
                  </a:cubicBezTo>
                  <a:cubicBezTo>
                    <a:pt x="144" y="24"/>
                    <a:pt x="147" y="23"/>
                    <a:pt x="150" y="21"/>
                  </a:cubicBezTo>
                  <a:cubicBezTo>
                    <a:pt x="152" y="18"/>
                    <a:pt x="153" y="15"/>
                    <a:pt x="153" y="12"/>
                  </a:cubicBezTo>
                  <a:moveTo>
                    <a:pt x="149" y="12"/>
                  </a:moveTo>
                  <a:cubicBezTo>
                    <a:pt x="149" y="14"/>
                    <a:pt x="149" y="17"/>
                    <a:pt x="147" y="18"/>
                  </a:cubicBezTo>
                  <a:cubicBezTo>
                    <a:pt x="145" y="20"/>
                    <a:pt x="143" y="21"/>
                    <a:pt x="141" y="21"/>
                  </a:cubicBezTo>
                  <a:cubicBezTo>
                    <a:pt x="139" y="21"/>
                    <a:pt x="137" y="20"/>
                    <a:pt x="135" y="18"/>
                  </a:cubicBezTo>
                  <a:cubicBezTo>
                    <a:pt x="133" y="17"/>
                    <a:pt x="133" y="14"/>
                    <a:pt x="133" y="12"/>
                  </a:cubicBezTo>
                  <a:cubicBezTo>
                    <a:pt x="133" y="10"/>
                    <a:pt x="133" y="8"/>
                    <a:pt x="135" y="6"/>
                  </a:cubicBezTo>
                  <a:cubicBezTo>
                    <a:pt x="137" y="4"/>
                    <a:pt x="139" y="4"/>
                    <a:pt x="141" y="4"/>
                  </a:cubicBezTo>
                  <a:cubicBezTo>
                    <a:pt x="143" y="4"/>
                    <a:pt x="145" y="4"/>
                    <a:pt x="147" y="6"/>
                  </a:cubicBezTo>
                  <a:cubicBezTo>
                    <a:pt x="149" y="8"/>
                    <a:pt x="149" y="10"/>
                    <a:pt x="149" y="12"/>
                  </a:cubicBezTo>
                  <a:moveTo>
                    <a:pt x="163" y="1"/>
                  </a:moveTo>
                  <a:cubicBezTo>
                    <a:pt x="163" y="15"/>
                    <a:pt x="163" y="15"/>
                    <a:pt x="163" y="15"/>
                  </a:cubicBezTo>
                  <a:cubicBezTo>
                    <a:pt x="163" y="21"/>
                    <a:pt x="167" y="24"/>
                    <a:pt x="173" y="24"/>
                  </a:cubicBezTo>
                  <a:cubicBezTo>
                    <a:pt x="179" y="24"/>
                    <a:pt x="182" y="21"/>
                    <a:pt x="182" y="15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79" y="15"/>
                    <a:pt x="179" y="15"/>
                    <a:pt x="179" y="15"/>
                  </a:cubicBezTo>
                  <a:cubicBezTo>
                    <a:pt x="179" y="19"/>
                    <a:pt x="177" y="21"/>
                    <a:pt x="173" y="21"/>
                  </a:cubicBezTo>
                  <a:cubicBezTo>
                    <a:pt x="169" y="21"/>
                    <a:pt x="167" y="19"/>
                    <a:pt x="167" y="15"/>
                  </a:cubicBezTo>
                  <a:cubicBezTo>
                    <a:pt x="167" y="1"/>
                    <a:pt x="167" y="1"/>
                    <a:pt x="167" y="1"/>
                  </a:cubicBezTo>
                  <a:lnTo>
                    <a:pt x="163" y="1"/>
                  </a:lnTo>
                  <a:close/>
                  <a:moveTo>
                    <a:pt x="193" y="24"/>
                  </a:moveTo>
                  <a:cubicBezTo>
                    <a:pt x="197" y="24"/>
                    <a:pt x="197" y="24"/>
                    <a:pt x="197" y="24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198" y="9"/>
                    <a:pt x="198" y="9"/>
                    <a:pt x="199" y="10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4" y="1"/>
                    <a:pt x="214" y="1"/>
                    <a:pt x="214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7"/>
                    <a:pt x="211" y="17"/>
                    <a:pt x="211" y="17"/>
                  </a:cubicBezTo>
                  <a:cubicBezTo>
                    <a:pt x="210" y="16"/>
                    <a:pt x="209" y="15"/>
                    <a:pt x="208" y="14"/>
                  </a:cubicBezTo>
                  <a:cubicBezTo>
                    <a:pt x="193" y="0"/>
                    <a:pt x="193" y="0"/>
                    <a:pt x="193" y="0"/>
                  </a:cubicBezTo>
                  <a:lnTo>
                    <a:pt x="193" y="24"/>
                  </a:lnTo>
                  <a:close/>
                  <a:moveTo>
                    <a:pt x="233" y="4"/>
                  </a:moveTo>
                  <a:cubicBezTo>
                    <a:pt x="239" y="4"/>
                    <a:pt x="239" y="4"/>
                    <a:pt x="239" y="4"/>
                  </a:cubicBezTo>
                  <a:cubicBezTo>
                    <a:pt x="239" y="1"/>
                    <a:pt x="239" y="1"/>
                    <a:pt x="239" y="1"/>
                  </a:cubicBezTo>
                  <a:cubicBezTo>
                    <a:pt x="223" y="1"/>
                    <a:pt x="223" y="1"/>
                    <a:pt x="223" y="1"/>
                  </a:cubicBezTo>
                  <a:cubicBezTo>
                    <a:pt x="223" y="4"/>
                    <a:pt x="223" y="4"/>
                    <a:pt x="223" y="4"/>
                  </a:cubicBezTo>
                  <a:cubicBezTo>
                    <a:pt x="229" y="4"/>
                    <a:pt x="229" y="4"/>
                    <a:pt x="229" y="4"/>
                  </a:cubicBezTo>
                  <a:cubicBezTo>
                    <a:pt x="229" y="24"/>
                    <a:pt x="229" y="24"/>
                    <a:pt x="229" y="24"/>
                  </a:cubicBezTo>
                  <a:cubicBezTo>
                    <a:pt x="233" y="24"/>
                    <a:pt x="233" y="24"/>
                    <a:pt x="233" y="24"/>
                  </a:cubicBezTo>
                  <a:lnTo>
                    <a:pt x="233" y="4"/>
                  </a:lnTo>
                  <a:close/>
                  <a:moveTo>
                    <a:pt x="261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42" y="24"/>
                    <a:pt x="242" y="24"/>
                    <a:pt x="242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9" y="18"/>
                    <a:pt x="249" y="18"/>
                    <a:pt x="249" y="18"/>
                  </a:cubicBezTo>
                  <a:cubicBezTo>
                    <a:pt x="258" y="18"/>
                    <a:pt x="258" y="18"/>
                    <a:pt x="258" y="18"/>
                  </a:cubicBezTo>
                  <a:lnTo>
                    <a:pt x="261" y="24"/>
                  </a:lnTo>
                  <a:close/>
                  <a:moveTo>
                    <a:pt x="250" y="15"/>
                  </a:moveTo>
                  <a:cubicBezTo>
                    <a:pt x="252" y="9"/>
                    <a:pt x="252" y="9"/>
                    <a:pt x="252" y="9"/>
                  </a:cubicBezTo>
                  <a:cubicBezTo>
                    <a:pt x="253" y="9"/>
                    <a:pt x="253" y="8"/>
                    <a:pt x="253" y="7"/>
                  </a:cubicBezTo>
                  <a:cubicBezTo>
                    <a:pt x="254" y="8"/>
                    <a:pt x="254" y="9"/>
                    <a:pt x="254" y="9"/>
                  </a:cubicBezTo>
                  <a:cubicBezTo>
                    <a:pt x="257" y="15"/>
                    <a:pt x="257" y="15"/>
                    <a:pt x="257" y="15"/>
                  </a:cubicBezTo>
                  <a:lnTo>
                    <a:pt x="250" y="15"/>
                  </a:lnTo>
                  <a:close/>
                  <a:moveTo>
                    <a:pt x="273" y="24"/>
                  </a:moveTo>
                  <a:cubicBezTo>
                    <a:pt x="276" y="24"/>
                    <a:pt x="276" y="24"/>
                    <a:pt x="276" y="24"/>
                  </a:cubicBezTo>
                  <a:cubicBezTo>
                    <a:pt x="276" y="1"/>
                    <a:pt x="276" y="1"/>
                    <a:pt x="276" y="1"/>
                  </a:cubicBezTo>
                  <a:cubicBezTo>
                    <a:pt x="273" y="1"/>
                    <a:pt x="273" y="1"/>
                    <a:pt x="273" y="1"/>
                  </a:cubicBezTo>
                  <a:lnTo>
                    <a:pt x="273" y="24"/>
                  </a:lnTo>
                  <a:close/>
                  <a:moveTo>
                    <a:pt x="288" y="24"/>
                  </a:moveTo>
                  <a:cubicBezTo>
                    <a:pt x="291" y="24"/>
                    <a:pt x="291" y="24"/>
                    <a:pt x="291" y="24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92" y="9"/>
                    <a:pt x="292" y="9"/>
                    <a:pt x="293" y="10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1"/>
                    <a:pt x="308" y="1"/>
                    <a:pt x="308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5" y="17"/>
                    <a:pt x="305" y="17"/>
                    <a:pt x="305" y="17"/>
                  </a:cubicBezTo>
                  <a:cubicBezTo>
                    <a:pt x="304" y="16"/>
                    <a:pt x="303" y="15"/>
                    <a:pt x="302" y="14"/>
                  </a:cubicBezTo>
                  <a:cubicBezTo>
                    <a:pt x="288" y="0"/>
                    <a:pt x="288" y="0"/>
                    <a:pt x="288" y="0"/>
                  </a:cubicBezTo>
                  <a:lnTo>
                    <a:pt x="288" y="24"/>
                  </a:lnTo>
                  <a:close/>
                  <a:moveTo>
                    <a:pt x="318" y="19"/>
                  </a:moveTo>
                  <a:cubicBezTo>
                    <a:pt x="319" y="22"/>
                    <a:pt x="321" y="24"/>
                    <a:pt x="325" y="24"/>
                  </a:cubicBezTo>
                  <a:cubicBezTo>
                    <a:pt x="330" y="24"/>
                    <a:pt x="333" y="21"/>
                    <a:pt x="333" y="17"/>
                  </a:cubicBezTo>
                  <a:cubicBezTo>
                    <a:pt x="333" y="14"/>
                    <a:pt x="331" y="12"/>
                    <a:pt x="327" y="10"/>
                  </a:cubicBezTo>
                  <a:cubicBezTo>
                    <a:pt x="324" y="9"/>
                    <a:pt x="323" y="8"/>
                    <a:pt x="323" y="6"/>
                  </a:cubicBezTo>
                  <a:cubicBezTo>
                    <a:pt x="323" y="5"/>
                    <a:pt x="324" y="3"/>
                    <a:pt x="326" y="3"/>
                  </a:cubicBezTo>
                  <a:cubicBezTo>
                    <a:pt x="327" y="3"/>
                    <a:pt x="328" y="4"/>
                    <a:pt x="329" y="5"/>
                  </a:cubicBezTo>
                  <a:cubicBezTo>
                    <a:pt x="332" y="4"/>
                    <a:pt x="332" y="4"/>
                    <a:pt x="332" y="4"/>
                  </a:cubicBezTo>
                  <a:cubicBezTo>
                    <a:pt x="331" y="2"/>
                    <a:pt x="329" y="0"/>
                    <a:pt x="326" y="0"/>
                  </a:cubicBezTo>
                  <a:cubicBezTo>
                    <a:pt x="321" y="0"/>
                    <a:pt x="319" y="3"/>
                    <a:pt x="319" y="6"/>
                  </a:cubicBezTo>
                  <a:cubicBezTo>
                    <a:pt x="319" y="10"/>
                    <a:pt x="321" y="11"/>
                    <a:pt x="325" y="13"/>
                  </a:cubicBezTo>
                  <a:cubicBezTo>
                    <a:pt x="327" y="15"/>
                    <a:pt x="329" y="15"/>
                    <a:pt x="329" y="17"/>
                  </a:cubicBezTo>
                  <a:cubicBezTo>
                    <a:pt x="329" y="19"/>
                    <a:pt x="328" y="21"/>
                    <a:pt x="326" y="21"/>
                  </a:cubicBezTo>
                  <a:cubicBezTo>
                    <a:pt x="323" y="21"/>
                    <a:pt x="322" y="20"/>
                    <a:pt x="321" y="18"/>
                  </a:cubicBezTo>
                  <a:lnTo>
                    <a:pt x="318" y="19"/>
                  </a:lnTo>
                  <a:close/>
                  <a:moveTo>
                    <a:pt x="374" y="24"/>
                  </a:moveTo>
                  <a:cubicBezTo>
                    <a:pt x="378" y="24"/>
                    <a:pt x="378" y="24"/>
                    <a:pt x="378" y="24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55" y="24"/>
                    <a:pt x="355" y="24"/>
                    <a:pt x="355" y="24"/>
                  </a:cubicBezTo>
                  <a:cubicBezTo>
                    <a:pt x="359" y="24"/>
                    <a:pt x="359" y="24"/>
                    <a:pt x="359" y="24"/>
                  </a:cubicBezTo>
                  <a:cubicBezTo>
                    <a:pt x="362" y="18"/>
                    <a:pt x="362" y="18"/>
                    <a:pt x="362" y="18"/>
                  </a:cubicBezTo>
                  <a:cubicBezTo>
                    <a:pt x="371" y="18"/>
                    <a:pt x="371" y="18"/>
                    <a:pt x="371" y="18"/>
                  </a:cubicBezTo>
                  <a:lnTo>
                    <a:pt x="374" y="24"/>
                  </a:lnTo>
                  <a:close/>
                  <a:moveTo>
                    <a:pt x="364" y="15"/>
                  </a:moveTo>
                  <a:cubicBezTo>
                    <a:pt x="366" y="9"/>
                    <a:pt x="366" y="9"/>
                    <a:pt x="366" y="9"/>
                  </a:cubicBezTo>
                  <a:cubicBezTo>
                    <a:pt x="366" y="9"/>
                    <a:pt x="366" y="8"/>
                    <a:pt x="367" y="7"/>
                  </a:cubicBezTo>
                  <a:cubicBezTo>
                    <a:pt x="367" y="8"/>
                    <a:pt x="367" y="9"/>
                    <a:pt x="368" y="9"/>
                  </a:cubicBezTo>
                  <a:cubicBezTo>
                    <a:pt x="370" y="15"/>
                    <a:pt x="370" y="15"/>
                    <a:pt x="370" y="15"/>
                  </a:cubicBezTo>
                  <a:lnTo>
                    <a:pt x="364" y="15"/>
                  </a:lnTo>
                  <a:close/>
                  <a:moveTo>
                    <a:pt x="386" y="24"/>
                  </a:moveTo>
                  <a:cubicBezTo>
                    <a:pt x="389" y="24"/>
                    <a:pt x="389" y="24"/>
                    <a:pt x="389" y="24"/>
                  </a:cubicBezTo>
                  <a:cubicBezTo>
                    <a:pt x="389" y="8"/>
                    <a:pt x="389" y="8"/>
                    <a:pt x="389" y="8"/>
                  </a:cubicBezTo>
                  <a:cubicBezTo>
                    <a:pt x="390" y="9"/>
                    <a:pt x="391" y="9"/>
                    <a:pt x="392" y="10"/>
                  </a:cubicBezTo>
                  <a:cubicBezTo>
                    <a:pt x="407" y="24"/>
                    <a:pt x="407" y="24"/>
                    <a:pt x="407" y="24"/>
                  </a:cubicBezTo>
                  <a:cubicBezTo>
                    <a:pt x="407" y="1"/>
                    <a:pt x="407" y="1"/>
                    <a:pt x="407" y="1"/>
                  </a:cubicBezTo>
                  <a:cubicBezTo>
                    <a:pt x="403" y="1"/>
                    <a:pt x="403" y="1"/>
                    <a:pt x="403" y="1"/>
                  </a:cubicBezTo>
                  <a:cubicBezTo>
                    <a:pt x="403" y="17"/>
                    <a:pt x="403" y="17"/>
                    <a:pt x="403" y="17"/>
                  </a:cubicBezTo>
                  <a:cubicBezTo>
                    <a:pt x="402" y="16"/>
                    <a:pt x="402" y="15"/>
                    <a:pt x="401" y="14"/>
                  </a:cubicBezTo>
                  <a:cubicBezTo>
                    <a:pt x="386" y="0"/>
                    <a:pt x="386" y="0"/>
                    <a:pt x="386" y="0"/>
                  </a:cubicBezTo>
                  <a:lnTo>
                    <a:pt x="386" y="24"/>
                  </a:lnTo>
                  <a:close/>
                  <a:moveTo>
                    <a:pt x="418" y="24"/>
                  </a:moveTo>
                  <a:cubicBezTo>
                    <a:pt x="423" y="24"/>
                    <a:pt x="423" y="24"/>
                    <a:pt x="423" y="24"/>
                  </a:cubicBezTo>
                  <a:cubicBezTo>
                    <a:pt x="424" y="24"/>
                    <a:pt x="424" y="24"/>
                    <a:pt x="424" y="24"/>
                  </a:cubicBezTo>
                  <a:cubicBezTo>
                    <a:pt x="428" y="24"/>
                    <a:pt x="431" y="23"/>
                    <a:pt x="433" y="21"/>
                  </a:cubicBezTo>
                  <a:cubicBezTo>
                    <a:pt x="436" y="19"/>
                    <a:pt x="437" y="16"/>
                    <a:pt x="437" y="12"/>
                  </a:cubicBezTo>
                  <a:cubicBezTo>
                    <a:pt x="437" y="8"/>
                    <a:pt x="436" y="5"/>
                    <a:pt x="433" y="3"/>
                  </a:cubicBezTo>
                  <a:cubicBezTo>
                    <a:pt x="430" y="1"/>
                    <a:pt x="427" y="1"/>
                    <a:pt x="423" y="1"/>
                  </a:cubicBezTo>
                  <a:cubicBezTo>
                    <a:pt x="418" y="1"/>
                    <a:pt x="418" y="1"/>
                    <a:pt x="418" y="1"/>
                  </a:cubicBezTo>
                  <a:lnTo>
                    <a:pt x="418" y="24"/>
                  </a:lnTo>
                  <a:close/>
                  <a:moveTo>
                    <a:pt x="421" y="20"/>
                  </a:moveTo>
                  <a:cubicBezTo>
                    <a:pt x="421" y="4"/>
                    <a:pt x="421" y="4"/>
                    <a:pt x="421" y="4"/>
                  </a:cubicBezTo>
                  <a:cubicBezTo>
                    <a:pt x="423" y="4"/>
                    <a:pt x="423" y="4"/>
                    <a:pt x="423" y="4"/>
                  </a:cubicBezTo>
                  <a:cubicBezTo>
                    <a:pt x="424" y="4"/>
                    <a:pt x="424" y="4"/>
                    <a:pt x="424" y="4"/>
                  </a:cubicBezTo>
                  <a:cubicBezTo>
                    <a:pt x="427" y="4"/>
                    <a:pt x="429" y="4"/>
                    <a:pt x="431" y="5"/>
                  </a:cubicBezTo>
                  <a:cubicBezTo>
                    <a:pt x="433" y="7"/>
                    <a:pt x="433" y="9"/>
                    <a:pt x="433" y="12"/>
                  </a:cubicBezTo>
                  <a:cubicBezTo>
                    <a:pt x="433" y="15"/>
                    <a:pt x="433" y="17"/>
                    <a:pt x="431" y="19"/>
                  </a:cubicBezTo>
                  <a:cubicBezTo>
                    <a:pt x="429" y="20"/>
                    <a:pt x="427" y="20"/>
                    <a:pt x="425" y="20"/>
                  </a:cubicBezTo>
                  <a:cubicBezTo>
                    <a:pt x="423" y="20"/>
                    <a:pt x="423" y="20"/>
                    <a:pt x="423" y="20"/>
                  </a:cubicBezTo>
                  <a:lnTo>
                    <a:pt x="421" y="20"/>
                  </a:lnTo>
                  <a:close/>
                  <a:moveTo>
                    <a:pt x="467" y="13"/>
                  </a:moveTo>
                  <a:cubicBezTo>
                    <a:pt x="468" y="13"/>
                    <a:pt x="468" y="13"/>
                    <a:pt x="468" y="13"/>
                  </a:cubicBezTo>
                  <a:cubicBezTo>
                    <a:pt x="469" y="13"/>
                    <a:pt x="469" y="13"/>
                    <a:pt x="469" y="13"/>
                  </a:cubicBezTo>
                  <a:cubicBezTo>
                    <a:pt x="471" y="13"/>
                    <a:pt x="473" y="13"/>
                    <a:pt x="475" y="12"/>
                  </a:cubicBezTo>
                  <a:cubicBezTo>
                    <a:pt x="476" y="11"/>
                    <a:pt x="477" y="9"/>
                    <a:pt x="477" y="7"/>
                  </a:cubicBezTo>
                  <a:cubicBezTo>
                    <a:pt x="477" y="5"/>
                    <a:pt x="476" y="3"/>
                    <a:pt x="475" y="2"/>
                  </a:cubicBezTo>
                  <a:cubicBezTo>
                    <a:pt x="473" y="1"/>
                    <a:pt x="471" y="1"/>
                    <a:pt x="469" y="1"/>
                  </a:cubicBezTo>
                  <a:cubicBezTo>
                    <a:pt x="468" y="1"/>
                    <a:pt x="468" y="1"/>
                    <a:pt x="468" y="1"/>
                  </a:cubicBezTo>
                  <a:cubicBezTo>
                    <a:pt x="463" y="1"/>
                    <a:pt x="463" y="1"/>
                    <a:pt x="463" y="1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7" y="24"/>
                    <a:pt x="467" y="24"/>
                    <a:pt x="467" y="24"/>
                  </a:cubicBezTo>
                  <a:lnTo>
                    <a:pt x="467" y="13"/>
                  </a:lnTo>
                  <a:close/>
                  <a:moveTo>
                    <a:pt x="467" y="10"/>
                  </a:moveTo>
                  <a:cubicBezTo>
                    <a:pt x="467" y="4"/>
                    <a:pt x="467" y="4"/>
                    <a:pt x="467" y="4"/>
                  </a:cubicBezTo>
                  <a:cubicBezTo>
                    <a:pt x="468" y="4"/>
                    <a:pt x="468" y="4"/>
                    <a:pt x="468" y="4"/>
                  </a:cubicBezTo>
                  <a:cubicBezTo>
                    <a:pt x="471" y="4"/>
                    <a:pt x="473" y="4"/>
                    <a:pt x="473" y="7"/>
                  </a:cubicBezTo>
                  <a:cubicBezTo>
                    <a:pt x="473" y="10"/>
                    <a:pt x="471" y="10"/>
                    <a:pt x="468" y="10"/>
                  </a:cubicBezTo>
                  <a:lnTo>
                    <a:pt x="467" y="10"/>
                  </a:lnTo>
                  <a:close/>
                  <a:moveTo>
                    <a:pt x="486" y="24"/>
                  </a:moveTo>
                  <a:cubicBezTo>
                    <a:pt x="499" y="24"/>
                    <a:pt x="499" y="24"/>
                    <a:pt x="499" y="24"/>
                  </a:cubicBezTo>
                  <a:cubicBezTo>
                    <a:pt x="499" y="20"/>
                    <a:pt x="499" y="20"/>
                    <a:pt x="499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13"/>
                    <a:pt x="490" y="13"/>
                    <a:pt x="490" y="13"/>
                  </a:cubicBezTo>
                  <a:cubicBezTo>
                    <a:pt x="499" y="13"/>
                    <a:pt x="499" y="13"/>
                    <a:pt x="499" y="13"/>
                  </a:cubicBezTo>
                  <a:cubicBezTo>
                    <a:pt x="499" y="10"/>
                    <a:pt x="499" y="10"/>
                    <a:pt x="499" y="10"/>
                  </a:cubicBezTo>
                  <a:cubicBezTo>
                    <a:pt x="490" y="10"/>
                    <a:pt x="490" y="10"/>
                    <a:pt x="490" y="10"/>
                  </a:cubicBezTo>
                  <a:cubicBezTo>
                    <a:pt x="490" y="4"/>
                    <a:pt x="490" y="4"/>
                    <a:pt x="490" y="4"/>
                  </a:cubicBezTo>
                  <a:cubicBezTo>
                    <a:pt x="499" y="4"/>
                    <a:pt x="499" y="4"/>
                    <a:pt x="499" y="4"/>
                  </a:cubicBezTo>
                  <a:cubicBezTo>
                    <a:pt x="499" y="1"/>
                    <a:pt x="499" y="1"/>
                    <a:pt x="499" y="1"/>
                  </a:cubicBezTo>
                  <a:cubicBezTo>
                    <a:pt x="486" y="1"/>
                    <a:pt x="486" y="1"/>
                    <a:pt x="486" y="1"/>
                  </a:cubicBezTo>
                  <a:lnTo>
                    <a:pt x="486" y="24"/>
                  </a:lnTo>
                  <a:close/>
                  <a:moveTo>
                    <a:pt x="533" y="12"/>
                  </a:moveTo>
                  <a:cubicBezTo>
                    <a:pt x="533" y="9"/>
                    <a:pt x="532" y="6"/>
                    <a:pt x="529" y="4"/>
                  </a:cubicBezTo>
                  <a:cubicBezTo>
                    <a:pt x="527" y="1"/>
                    <a:pt x="524" y="0"/>
                    <a:pt x="521" y="0"/>
                  </a:cubicBezTo>
                  <a:cubicBezTo>
                    <a:pt x="517" y="0"/>
                    <a:pt x="514" y="1"/>
                    <a:pt x="512" y="4"/>
                  </a:cubicBezTo>
                  <a:cubicBezTo>
                    <a:pt x="509" y="6"/>
                    <a:pt x="508" y="9"/>
                    <a:pt x="508" y="12"/>
                  </a:cubicBezTo>
                  <a:cubicBezTo>
                    <a:pt x="508" y="15"/>
                    <a:pt x="509" y="18"/>
                    <a:pt x="512" y="21"/>
                  </a:cubicBezTo>
                  <a:cubicBezTo>
                    <a:pt x="514" y="23"/>
                    <a:pt x="517" y="24"/>
                    <a:pt x="521" y="24"/>
                  </a:cubicBezTo>
                  <a:cubicBezTo>
                    <a:pt x="524" y="24"/>
                    <a:pt x="527" y="23"/>
                    <a:pt x="529" y="21"/>
                  </a:cubicBezTo>
                  <a:cubicBezTo>
                    <a:pt x="532" y="18"/>
                    <a:pt x="533" y="15"/>
                    <a:pt x="533" y="12"/>
                  </a:cubicBezTo>
                  <a:moveTo>
                    <a:pt x="529" y="12"/>
                  </a:moveTo>
                  <a:cubicBezTo>
                    <a:pt x="529" y="14"/>
                    <a:pt x="528" y="17"/>
                    <a:pt x="527" y="18"/>
                  </a:cubicBezTo>
                  <a:cubicBezTo>
                    <a:pt x="525" y="20"/>
                    <a:pt x="523" y="21"/>
                    <a:pt x="521" y="21"/>
                  </a:cubicBezTo>
                  <a:cubicBezTo>
                    <a:pt x="518" y="21"/>
                    <a:pt x="516" y="20"/>
                    <a:pt x="515" y="18"/>
                  </a:cubicBezTo>
                  <a:cubicBezTo>
                    <a:pt x="513" y="17"/>
                    <a:pt x="512" y="14"/>
                    <a:pt x="512" y="12"/>
                  </a:cubicBezTo>
                  <a:cubicBezTo>
                    <a:pt x="512" y="10"/>
                    <a:pt x="513" y="8"/>
                    <a:pt x="515" y="6"/>
                  </a:cubicBezTo>
                  <a:cubicBezTo>
                    <a:pt x="516" y="4"/>
                    <a:pt x="518" y="4"/>
                    <a:pt x="521" y="4"/>
                  </a:cubicBezTo>
                  <a:cubicBezTo>
                    <a:pt x="523" y="4"/>
                    <a:pt x="525" y="4"/>
                    <a:pt x="527" y="6"/>
                  </a:cubicBezTo>
                  <a:cubicBezTo>
                    <a:pt x="528" y="8"/>
                    <a:pt x="529" y="10"/>
                    <a:pt x="529" y="12"/>
                  </a:cubicBezTo>
                  <a:moveTo>
                    <a:pt x="547" y="13"/>
                  </a:moveTo>
                  <a:cubicBezTo>
                    <a:pt x="548" y="13"/>
                    <a:pt x="548" y="13"/>
                    <a:pt x="548" y="13"/>
                  </a:cubicBezTo>
                  <a:cubicBezTo>
                    <a:pt x="549" y="13"/>
                    <a:pt x="549" y="13"/>
                    <a:pt x="549" y="13"/>
                  </a:cubicBezTo>
                  <a:cubicBezTo>
                    <a:pt x="551" y="13"/>
                    <a:pt x="553" y="13"/>
                    <a:pt x="555" y="12"/>
                  </a:cubicBezTo>
                  <a:cubicBezTo>
                    <a:pt x="556" y="11"/>
                    <a:pt x="557" y="9"/>
                    <a:pt x="557" y="7"/>
                  </a:cubicBezTo>
                  <a:cubicBezTo>
                    <a:pt x="557" y="5"/>
                    <a:pt x="556" y="3"/>
                    <a:pt x="555" y="2"/>
                  </a:cubicBezTo>
                  <a:cubicBezTo>
                    <a:pt x="553" y="1"/>
                    <a:pt x="551" y="1"/>
                    <a:pt x="549" y="1"/>
                  </a:cubicBezTo>
                  <a:cubicBezTo>
                    <a:pt x="548" y="1"/>
                    <a:pt x="548" y="1"/>
                    <a:pt x="548" y="1"/>
                  </a:cubicBezTo>
                  <a:cubicBezTo>
                    <a:pt x="543" y="1"/>
                    <a:pt x="543" y="1"/>
                    <a:pt x="543" y="1"/>
                  </a:cubicBezTo>
                  <a:cubicBezTo>
                    <a:pt x="543" y="24"/>
                    <a:pt x="543" y="24"/>
                    <a:pt x="543" y="24"/>
                  </a:cubicBezTo>
                  <a:cubicBezTo>
                    <a:pt x="547" y="24"/>
                    <a:pt x="547" y="24"/>
                    <a:pt x="547" y="24"/>
                  </a:cubicBezTo>
                  <a:lnTo>
                    <a:pt x="547" y="13"/>
                  </a:lnTo>
                  <a:close/>
                  <a:moveTo>
                    <a:pt x="547" y="10"/>
                  </a:moveTo>
                  <a:cubicBezTo>
                    <a:pt x="547" y="4"/>
                    <a:pt x="547" y="4"/>
                    <a:pt x="547" y="4"/>
                  </a:cubicBezTo>
                  <a:cubicBezTo>
                    <a:pt x="548" y="4"/>
                    <a:pt x="548" y="4"/>
                    <a:pt x="548" y="4"/>
                  </a:cubicBezTo>
                  <a:cubicBezTo>
                    <a:pt x="551" y="4"/>
                    <a:pt x="553" y="4"/>
                    <a:pt x="553" y="7"/>
                  </a:cubicBezTo>
                  <a:cubicBezTo>
                    <a:pt x="553" y="10"/>
                    <a:pt x="551" y="10"/>
                    <a:pt x="548" y="10"/>
                  </a:cubicBezTo>
                  <a:lnTo>
                    <a:pt x="547" y="10"/>
                  </a:lnTo>
                  <a:close/>
                  <a:moveTo>
                    <a:pt x="566" y="24"/>
                  </a:moveTo>
                  <a:cubicBezTo>
                    <a:pt x="578" y="24"/>
                    <a:pt x="578" y="24"/>
                    <a:pt x="578" y="24"/>
                  </a:cubicBezTo>
                  <a:cubicBezTo>
                    <a:pt x="578" y="20"/>
                    <a:pt x="578" y="20"/>
                    <a:pt x="578" y="20"/>
                  </a:cubicBezTo>
                  <a:cubicBezTo>
                    <a:pt x="570" y="20"/>
                    <a:pt x="570" y="20"/>
                    <a:pt x="570" y="20"/>
                  </a:cubicBezTo>
                  <a:cubicBezTo>
                    <a:pt x="570" y="1"/>
                    <a:pt x="570" y="1"/>
                    <a:pt x="570" y="1"/>
                  </a:cubicBezTo>
                  <a:cubicBezTo>
                    <a:pt x="566" y="1"/>
                    <a:pt x="566" y="1"/>
                    <a:pt x="566" y="1"/>
                  </a:cubicBezTo>
                  <a:lnTo>
                    <a:pt x="566" y="24"/>
                  </a:lnTo>
                  <a:close/>
                  <a:moveTo>
                    <a:pt x="587" y="24"/>
                  </a:moveTo>
                  <a:cubicBezTo>
                    <a:pt x="600" y="24"/>
                    <a:pt x="600" y="24"/>
                    <a:pt x="600" y="24"/>
                  </a:cubicBezTo>
                  <a:cubicBezTo>
                    <a:pt x="600" y="20"/>
                    <a:pt x="600" y="20"/>
                    <a:pt x="600" y="20"/>
                  </a:cubicBezTo>
                  <a:cubicBezTo>
                    <a:pt x="591" y="20"/>
                    <a:pt x="591" y="20"/>
                    <a:pt x="591" y="20"/>
                  </a:cubicBezTo>
                  <a:cubicBezTo>
                    <a:pt x="591" y="13"/>
                    <a:pt x="591" y="13"/>
                    <a:pt x="591" y="13"/>
                  </a:cubicBezTo>
                  <a:cubicBezTo>
                    <a:pt x="600" y="13"/>
                    <a:pt x="600" y="13"/>
                    <a:pt x="600" y="13"/>
                  </a:cubicBezTo>
                  <a:cubicBezTo>
                    <a:pt x="600" y="10"/>
                    <a:pt x="600" y="10"/>
                    <a:pt x="600" y="10"/>
                  </a:cubicBezTo>
                  <a:cubicBezTo>
                    <a:pt x="591" y="10"/>
                    <a:pt x="591" y="10"/>
                    <a:pt x="591" y="10"/>
                  </a:cubicBezTo>
                  <a:cubicBezTo>
                    <a:pt x="591" y="4"/>
                    <a:pt x="591" y="4"/>
                    <a:pt x="591" y="4"/>
                  </a:cubicBezTo>
                  <a:cubicBezTo>
                    <a:pt x="600" y="4"/>
                    <a:pt x="600" y="4"/>
                    <a:pt x="600" y="4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587" y="1"/>
                    <a:pt x="587" y="1"/>
                    <a:pt x="587" y="1"/>
                  </a:cubicBezTo>
                  <a:lnTo>
                    <a:pt x="587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6930" y="1252252"/>
              <a:ext cx="820513" cy="7692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3994" y="750889"/>
              <a:ext cx="368271" cy="342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90287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grpSp>
        <p:nvGrpSpPr>
          <p:cNvPr id="4" name="Group 12"/>
          <p:cNvGrpSpPr/>
          <p:nvPr userDrawn="1"/>
        </p:nvGrpSpPr>
        <p:grpSpPr>
          <a:xfrm>
            <a:off x="7128651" y="136333"/>
            <a:ext cx="1739900" cy="795311"/>
            <a:chOff x="7128651" y="-336517"/>
            <a:chExt cx="1739900" cy="795311"/>
          </a:xfrm>
        </p:grpSpPr>
        <p:sp>
          <p:nvSpPr>
            <p:cNvPr id="14" name="Rectangle 23"/>
            <p:cNvSpPr>
              <a:spLocks noChangeArrowheads="1"/>
            </p:cNvSpPr>
            <p:nvPr userDrawn="1"/>
          </p:nvSpPr>
          <p:spPr bwMode="auto">
            <a:xfrm>
              <a:off x="7128651" y="-328580"/>
              <a:ext cx="39688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5" name="Freeform 24"/>
            <p:cNvSpPr>
              <a:spLocks/>
            </p:cNvSpPr>
            <p:nvPr userDrawn="1"/>
          </p:nvSpPr>
          <p:spPr bwMode="auto">
            <a:xfrm>
              <a:off x="7271526" y="-333342"/>
              <a:ext cx="214313" cy="282575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74" y="24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14" y="49"/>
                </a:cxn>
                <a:cxn ang="0">
                  <a:pos x="24" y="75"/>
                </a:cxn>
                <a:cxn ang="0">
                  <a:pos x="49" y="85"/>
                </a:cxn>
                <a:cxn ang="0">
                  <a:pos x="62" y="83"/>
                </a:cxn>
                <a:cxn ang="0">
                  <a:pos x="68" y="79"/>
                </a:cxn>
                <a:cxn ang="0">
                  <a:pos x="74" y="74"/>
                </a:cxn>
                <a:cxn ang="0">
                  <a:pos x="74" y="91"/>
                </a:cxn>
                <a:cxn ang="0">
                  <a:pos x="49" y="98"/>
                </a:cxn>
                <a:cxn ang="0">
                  <a:pos x="14" y="84"/>
                </a:cxn>
                <a:cxn ang="0">
                  <a:pos x="0" y="50"/>
                </a:cxn>
                <a:cxn ang="0">
                  <a:pos x="12" y="17"/>
                </a:cxn>
                <a:cxn ang="0">
                  <a:pos x="50" y="0"/>
                </a:cxn>
                <a:cxn ang="0">
                  <a:pos x="74" y="7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6" name="Rectangle 25"/>
            <p:cNvSpPr>
              <a:spLocks noChangeArrowheads="1"/>
            </p:cNvSpPr>
            <p:nvPr userDrawn="1"/>
          </p:nvSpPr>
          <p:spPr bwMode="auto">
            <a:xfrm>
              <a:off x="7603313" y="-328580"/>
              <a:ext cx="41275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Freeform 26"/>
            <p:cNvSpPr>
              <a:spLocks noEditPoints="1"/>
            </p:cNvSpPr>
            <p:nvPr userDrawn="1"/>
          </p:nvSpPr>
          <p:spPr bwMode="auto">
            <a:xfrm>
              <a:off x="8268476" y="-333342"/>
              <a:ext cx="288925" cy="28257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14"/>
                </a:cxn>
                <a:cxn ang="0">
                  <a:pos x="50" y="0"/>
                </a:cxn>
                <a:cxn ang="0">
                  <a:pos x="85" y="15"/>
                </a:cxn>
                <a:cxn ang="0">
                  <a:pos x="100" y="49"/>
                </a:cxn>
                <a:cxn ang="0">
                  <a:pos x="85" y="84"/>
                </a:cxn>
                <a:cxn ang="0">
                  <a:pos x="50" y="98"/>
                </a:cxn>
                <a:cxn ang="0">
                  <a:pos x="17" y="86"/>
                </a:cxn>
                <a:cxn ang="0">
                  <a:pos x="0" y="49"/>
                </a:cxn>
                <a:cxn ang="0">
                  <a:pos x="15" y="49"/>
                </a:cxn>
                <a:cxn ang="0">
                  <a:pos x="25" y="75"/>
                </a:cxn>
                <a:cxn ang="0">
                  <a:pos x="50" y="85"/>
                </a:cxn>
                <a:cxn ang="0">
                  <a:pos x="75" y="75"/>
                </a:cxn>
                <a:cxn ang="0">
                  <a:pos x="85" y="49"/>
                </a:cxn>
                <a:cxn ang="0">
                  <a:pos x="75" y="24"/>
                </a:cxn>
                <a:cxn ang="0">
                  <a:pos x="50" y="13"/>
                </a:cxn>
                <a:cxn ang="0">
                  <a:pos x="25" y="24"/>
                </a:cxn>
                <a:cxn ang="0">
                  <a:pos x="15" y="49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" name="Freeform 27"/>
            <p:cNvSpPr>
              <a:spLocks noEditPoints="1"/>
            </p:cNvSpPr>
            <p:nvPr userDrawn="1"/>
          </p:nvSpPr>
          <p:spPr bwMode="auto">
            <a:xfrm>
              <a:off x="8654238" y="-328580"/>
              <a:ext cx="214313" cy="2746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43" y="3"/>
                </a:cxn>
                <a:cxn ang="0">
                  <a:pos x="59" y="12"/>
                </a:cxn>
                <a:cxn ang="0">
                  <a:pos x="74" y="47"/>
                </a:cxn>
                <a:cxn ang="0">
                  <a:pos x="58" y="83"/>
                </a:cxn>
                <a:cxn ang="0">
                  <a:pos x="42" y="92"/>
                </a:cxn>
                <a:cxn ang="0">
                  <a:pos x="20" y="95"/>
                </a:cxn>
                <a:cxn ang="0">
                  <a:pos x="0" y="95"/>
                </a:cxn>
                <a:cxn ang="0">
                  <a:pos x="15" y="81"/>
                </a:cxn>
                <a:cxn ang="0">
                  <a:pos x="21" y="81"/>
                </a:cxn>
                <a:cxn ang="0">
                  <a:pos x="37" y="79"/>
                </a:cxn>
                <a:cxn ang="0">
                  <a:pos x="49" y="72"/>
                </a:cxn>
                <a:cxn ang="0">
                  <a:pos x="59" y="47"/>
                </a:cxn>
                <a:cxn ang="0">
                  <a:pos x="49" y="22"/>
                </a:cxn>
                <a:cxn ang="0">
                  <a:pos x="21" y="13"/>
                </a:cxn>
                <a:cxn ang="0">
                  <a:pos x="15" y="13"/>
                </a:cxn>
                <a:cxn ang="0">
                  <a:pos x="15" y="81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6" name="Freeform 28"/>
            <p:cNvSpPr>
              <a:spLocks/>
            </p:cNvSpPr>
            <p:nvPr userDrawn="1"/>
          </p:nvSpPr>
          <p:spPr bwMode="auto">
            <a:xfrm>
              <a:off x="7755713" y="-336517"/>
              <a:ext cx="434975" cy="282575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75" y="66"/>
                </a:cxn>
                <a:cxn ang="0">
                  <a:pos x="41" y="0"/>
                </a:cxn>
                <a:cxn ang="0">
                  <a:pos x="0" y="98"/>
                </a:cxn>
                <a:cxn ang="0">
                  <a:pos x="15" y="98"/>
                </a:cxn>
                <a:cxn ang="0">
                  <a:pos x="42" y="33"/>
                </a:cxn>
                <a:cxn ang="0">
                  <a:pos x="75" y="97"/>
                </a:cxn>
                <a:cxn ang="0">
                  <a:pos x="108" y="33"/>
                </a:cxn>
                <a:cxn ang="0">
                  <a:pos x="135" y="98"/>
                </a:cxn>
                <a:cxn ang="0">
                  <a:pos x="151" y="98"/>
                </a:cxn>
                <a:cxn ang="0">
                  <a:pos x="109" y="0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29"/>
            <p:cNvSpPr>
              <a:spLocks/>
            </p:cNvSpPr>
            <p:nvPr userDrawn="1"/>
          </p:nvSpPr>
          <p:spPr bwMode="auto">
            <a:xfrm>
              <a:off x="7704913" y="-25367"/>
              <a:ext cx="517525" cy="141288"/>
            </a:xfrm>
            <a:custGeom>
              <a:avLst/>
              <a:gdLst/>
              <a:ahLst/>
              <a:cxnLst>
                <a:cxn ang="0">
                  <a:pos x="93" y="33"/>
                </a:cxn>
                <a:cxn ang="0">
                  <a:pos x="0" y="32"/>
                </a:cxn>
                <a:cxn ang="0">
                  <a:pos x="93" y="16"/>
                </a:cxn>
                <a:cxn ang="0">
                  <a:pos x="180" y="17"/>
                </a:cxn>
                <a:cxn ang="0">
                  <a:pos x="93" y="33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0482" y="115921"/>
              <a:ext cx="368271" cy="342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32124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163033" y="3120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2"/>
          <p:cNvGrpSpPr/>
          <p:nvPr userDrawn="1"/>
        </p:nvGrpSpPr>
        <p:grpSpPr>
          <a:xfrm>
            <a:off x="7142163" y="203881"/>
            <a:ext cx="1739900" cy="1187672"/>
            <a:chOff x="7142163" y="298451"/>
            <a:chExt cx="1739900" cy="1187672"/>
          </a:xfrm>
        </p:grpSpPr>
        <p:sp>
          <p:nvSpPr>
            <p:cNvPr id="15" name="Rectangle 23"/>
            <p:cNvSpPr>
              <a:spLocks noChangeArrowheads="1"/>
            </p:cNvSpPr>
            <p:nvPr userDrawn="1"/>
          </p:nvSpPr>
          <p:spPr bwMode="auto">
            <a:xfrm>
              <a:off x="7142163" y="306388"/>
              <a:ext cx="39688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6" name="Freeform 24"/>
            <p:cNvSpPr>
              <a:spLocks/>
            </p:cNvSpPr>
            <p:nvPr userDrawn="1"/>
          </p:nvSpPr>
          <p:spPr bwMode="auto">
            <a:xfrm>
              <a:off x="7285038" y="301626"/>
              <a:ext cx="214313" cy="282575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74" y="24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14" y="49"/>
                </a:cxn>
                <a:cxn ang="0">
                  <a:pos x="24" y="75"/>
                </a:cxn>
                <a:cxn ang="0">
                  <a:pos x="49" y="85"/>
                </a:cxn>
                <a:cxn ang="0">
                  <a:pos x="62" y="83"/>
                </a:cxn>
                <a:cxn ang="0">
                  <a:pos x="68" y="79"/>
                </a:cxn>
                <a:cxn ang="0">
                  <a:pos x="74" y="74"/>
                </a:cxn>
                <a:cxn ang="0">
                  <a:pos x="74" y="91"/>
                </a:cxn>
                <a:cxn ang="0">
                  <a:pos x="49" y="98"/>
                </a:cxn>
                <a:cxn ang="0">
                  <a:pos x="14" y="84"/>
                </a:cxn>
                <a:cxn ang="0">
                  <a:pos x="0" y="50"/>
                </a:cxn>
                <a:cxn ang="0">
                  <a:pos x="12" y="17"/>
                </a:cxn>
                <a:cxn ang="0">
                  <a:pos x="50" y="0"/>
                </a:cxn>
                <a:cxn ang="0">
                  <a:pos x="74" y="7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Rectangle 25"/>
            <p:cNvSpPr>
              <a:spLocks noChangeArrowheads="1"/>
            </p:cNvSpPr>
            <p:nvPr userDrawn="1"/>
          </p:nvSpPr>
          <p:spPr bwMode="auto">
            <a:xfrm>
              <a:off x="7616825" y="306388"/>
              <a:ext cx="41275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" name="Freeform 26"/>
            <p:cNvSpPr>
              <a:spLocks noEditPoints="1"/>
            </p:cNvSpPr>
            <p:nvPr userDrawn="1"/>
          </p:nvSpPr>
          <p:spPr bwMode="auto">
            <a:xfrm>
              <a:off x="8281988" y="301626"/>
              <a:ext cx="288925" cy="28257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14"/>
                </a:cxn>
                <a:cxn ang="0">
                  <a:pos x="50" y="0"/>
                </a:cxn>
                <a:cxn ang="0">
                  <a:pos x="85" y="15"/>
                </a:cxn>
                <a:cxn ang="0">
                  <a:pos x="100" y="49"/>
                </a:cxn>
                <a:cxn ang="0">
                  <a:pos x="85" y="84"/>
                </a:cxn>
                <a:cxn ang="0">
                  <a:pos x="50" y="98"/>
                </a:cxn>
                <a:cxn ang="0">
                  <a:pos x="17" y="86"/>
                </a:cxn>
                <a:cxn ang="0">
                  <a:pos x="0" y="49"/>
                </a:cxn>
                <a:cxn ang="0">
                  <a:pos x="15" y="49"/>
                </a:cxn>
                <a:cxn ang="0">
                  <a:pos x="25" y="75"/>
                </a:cxn>
                <a:cxn ang="0">
                  <a:pos x="50" y="85"/>
                </a:cxn>
                <a:cxn ang="0">
                  <a:pos x="75" y="75"/>
                </a:cxn>
                <a:cxn ang="0">
                  <a:pos x="85" y="49"/>
                </a:cxn>
                <a:cxn ang="0">
                  <a:pos x="75" y="24"/>
                </a:cxn>
                <a:cxn ang="0">
                  <a:pos x="50" y="13"/>
                </a:cxn>
                <a:cxn ang="0">
                  <a:pos x="25" y="24"/>
                </a:cxn>
                <a:cxn ang="0">
                  <a:pos x="15" y="49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27"/>
            <p:cNvSpPr>
              <a:spLocks noEditPoints="1"/>
            </p:cNvSpPr>
            <p:nvPr userDrawn="1"/>
          </p:nvSpPr>
          <p:spPr bwMode="auto">
            <a:xfrm>
              <a:off x="8667750" y="306388"/>
              <a:ext cx="214313" cy="2746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43" y="3"/>
                </a:cxn>
                <a:cxn ang="0">
                  <a:pos x="59" y="12"/>
                </a:cxn>
                <a:cxn ang="0">
                  <a:pos x="74" y="47"/>
                </a:cxn>
                <a:cxn ang="0">
                  <a:pos x="58" y="83"/>
                </a:cxn>
                <a:cxn ang="0">
                  <a:pos x="42" y="92"/>
                </a:cxn>
                <a:cxn ang="0">
                  <a:pos x="20" y="95"/>
                </a:cxn>
                <a:cxn ang="0">
                  <a:pos x="0" y="95"/>
                </a:cxn>
                <a:cxn ang="0">
                  <a:pos x="15" y="81"/>
                </a:cxn>
                <a:cxn ang="0">
                  <a:pos x="21" y="81"/>
                </a:cxn>
                <a:cxn ang="0">
                  <a:pos x="37" y="79"/>
                </a:cxn>
                <a:cxn ang="0">
                  <a:pos x="49" y="72"/>
                </a:cxn>
                <a:cxn ang="0">
                  <a:pos x="59" y="47"/>
                </a:cxn>
                <a:cxn ang="0">
                  <a:pos x="49" y="22"/>
                </a:cxn>
                <a:cxn ang="0">
                  <a:pos x="21" y="13"/>
                </a:cxn>
                <a:cxn ang="0">
                  <a:pos x="15" y="13"/>
                </a:cxn>
                <a:cxn ang="0">
                  <a:pos x="15" y="81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 userDrawn="1"/>
          </p:nvSpPr>
          <p:spPr bwMode="auto">
            <a:xfrm>
              <a:off x="7769225" y="298451"/>
              <a:ext cx="434975" cy="282575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75" y="66"/>
                </a:cxn>
                <a:cxn ang="0">
                  <a:pos x="41" y="0"/>
                </a:cxn>
                <a:cxn ang="0">
                  <a:pos x="0" y="98"/>
                </a:cxn>
                <a:cxn ang="0">
                  <a:pos x="15" y="98"/>
                </a:cxn>
                <a:cxn ang="0">
                  <a:pos x="42" y="33"/>
                </a:cxn>
                <a:cxn ang="0">
                  <a:pos x="75" y="97"/>
                </a:cxn>
                <a:cxn ang="0">
                  <a:pos x="108" y="33"/>
                </a:cxn>
                <a:cxn ang="0">
                  <a:pos x="135" y="98"/>
                </a:cxn>
                <a:cxn ang="0">
                  <a:pos x="151" y="98"/>
                </a:cxn>
                <a:cxn ang="0">
                  <a:pos x="109" y="0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 userDrawn="1"/>
          </p:nvSpPr>
          <p:spPr bwMode="auto">
            <a:xfrm>
              <a:off x="7718425" y="609601"/>
              <a:ext cx="517525" cy="141288"/>
            </a:xfrm>
            <a:custGeom>
              <a:avLst/>
              <a:gdLst/>
              <a:ahLst/>
              <a:cxnLst>
                <a:cxn ang="0">
                  <a:pos x="93" y="33"/>
                </a:cxn>
                <a:cxn ang="0">
                  <a:pos x="0" y="32"/>
                </a:cxn>
                <a:cxn ang="0">
                  <a:pos x="93" y="16"/>
                </a:cxn>
                <a:cxn ang="0">
                  <a:pos x="180" y="17"/>
                </a:cxn>
                <a:cxn ang="0">
                  <a:pos x="93" y="33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0" name="Freeform 30"/>
            <p:cNvSpPr>
              <a:spLocks noEditPoints="1"/>
            </p:cNvSpPr>
            <p:nvPr userDrawn="1"/>
          </p:nvSpPr>
          <p:spPr bwMode="auto">
            <a:xfrm>
              <a:off x="7142163" y="1413098"/>
              <a:ext cx="1728788" cy="73025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0" y="1"/>
                </a:cxn>
                <a:cxn ang="0">
                  <a:pos x="25" y="4"/>
                </a:cxn>
                <a:cxn ang="0">
                  <a:pos x="46" y="12"/>
                </a:cxn>
                <a:cxn ang="0">
                  <a:pos x="25" y="12"/>
                </a:cxn>
                <a:cxn ang="0">
                  <a:pos x="60" y="13"/>
                </a:cxn>
                <a:cxn ang="0">
                  <a:pos x="70" y="7"/>
                </a:cxn>
                <a:cxn ang="0">
                  <a:pos x="60" y="24"/>
                </a:cxn>
                <a:cxn ang="0">
                  <a:pos x="66" y="7"/>
                </a:cxn>
                <a:cxn ang="0">
                  <a:pos x="121" y="24"/>
                </a:cxn>
                <a:cxn ang="0">
                  <a:pos x="99" y="0"/>
                </a:cxn>
                <a:cxn ang="0">
                  <a:pos x="101" y="12"/>
                </a:cxn>
                <a:cxn ang="0">
                  <a:pos x="153" y="12"/>
                </a:cxn>
                <a:cxn ang="0">
                  <a:pos x="132" y="21"/>
                </a:cxn>
                <a:cxn ang="0">
                  <a:pos x="147" y="18"/>
                </a:cxn>
                <a:cxn ang="0">
                  <a:pos x="141" y="4"/>
                </a:cxn>
                <a:cxn ang="0">
                  <a:pos x="173" y="24"/>
                </a:cxn>
                <a:cxn ang="0">
                  <a:pos x="173" y="21"/>
                </a:cxn>
                <a:cxn ang="0">
                  <a:pos x="197" y="24"/>
                </a:cxn>
                <a:cxn ang="0">
                  <a:pos x="211" y="1"/>
                </a:cxn>
                <a:cxn ang="0">
                  <a:pos x="233" y="4"/>
                </a:cxn>
                <a:cxn ang="0">
                  <a:pos x="229" y="4"/>
                </a:cxn>
                <a:cxn ang="0">
                  <a:pos x="264" y="24"/>
                </a:cxn>
                <a:cxn ang="0">
                  <a:pos x="258" y="18"/>
                </a:cxn>
                <a:cxn ang="0">
                  <a:pos x="254" y="9"/>
                </a:cxn>
                <a:cxn ang="0">
                  <a:pos x="276" y="1"/>
                </a:cxn>
                <a:cxn ang="0">
                  <a:pos x="291" y="8"/>
                </a:cxn>
                <a:cxn ang="0">
                  <a:pos x="305" y="17"/>
                </a:cxn>
                <a:cxn ang="0">
                  <a:pos x="325" y="24"/>
                </a:cxn>
                <a:cxn ang="0">
                  <a:pos x="329" y="5"/>
                </a:cxn>
                <a:cxn ang="0">
                  <a:pos x="329" y="17"/>
                </a:cxn>
                <a:cxn ang="0">
                  <a:pos x="378" y="24"/>
                </a:cxn>
                <a:cxn ang="0">
                  <a:pos x="371" y="18"/>
                </a:cxn>
                <a:cxn ang="0">
                  <a:pos x="368" y="9"/>
                </a:cxn>
                <a:cxn ang="0">
                  <a:pos x="389" y="8"/>
                </a:cxn>
                <a:cxn ang="0">
                  <a:pos x="403" y="17"/>
                </a:cxn>
                <a:cxn ang="0">
                  <a:pos x="423" y="24"/>
                </a:cxn>
                <a:cxn ang="0">
                  <a:pos x="423" y="1"/>
                </a:cxn>
                <a:cxn ang="0">
                  <a:pos x="423" y="4"/>
                </a:cxn>
                <a:cxn ang="0">
                  <a:pos x="425" y="20"/>
                </a:cxn>
                <a:cxn ang="0">
                  <a:pos x="469" y="13"/>
                </a:cxn>
                <a:cxn ang="0">
                  <a:pos x="468" y="1"/>
                </a:cxn>
                <a:cxn ang="0">
                  <a:pos x="467" y="10"/>
                </a:cxn>
                <a:cxn ang="0">
                  <a:pos x="467" y="10"/>
                </a:cxn>
                <a:cxn ang="0">
                  <a:pos x="490" y="13"/>
                </a:cxn>
                <a:cxn ang="0">
                  <a:pos x="499" y="4"/>
                </a:cxn>
                <a:cxn ang="0">
                  <a:pos x="529" y="4"/>
                </a:cxn>
                <a:cxn ang="0">
                  <a:pos x="521" y="24"/>
                </a:cxn>
                <a:cxn ang="0">
                  <a:pos x="521" y="21"/>
                </a:cxn>
                <a:cxn ang="0">
                  <a:pos x="527" y="6"/>
                </a:cxn>
                <a:cxn ang="0">
                  <a:pos x="555" y="12"/>
                </a:cxn>
                <a:cxn ang="0">
                  <a:pos x="543" y="1"/>
                </a:cxn>
                <a:cxn ang="0">
                  <a:pos x="547" y="4"/>
                </a:cxn>
                <a:cxn ang="0">
                  <a:pos x="566" y="24"/>
                </a:cxn>
                <a:cxn ang="0">
                  <a:pos x="566" y="1"/>
                </a:cxn>
                <a:cxn ang="0">
                  <a:pos x="591" y="20"/>
                </a:cxn>
                <a:cxn ang="0">
                  <a:pos x="591" y="4"/>
                </a:cxn>
              </a:cxnLst>
              <a:rect l="0" t="0" r="r" b="b"/>
              <a:pathLst>
                <a:path w="600" h="25">
                  <a:moveTo>
                    <a:pt x="0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4"/>
                  </a:lnTo>
                  <a:close/>
                  <a:moveTo>
                    <a:pt x="46" y="12"/>
                  </a:moveTo>
                  <a:cubicBezTo>
                    <a:pt x="46" y="9"/>
                    <a:pt x="45" y="6"/>
                    <a:pt x="43" y="4"/>
                  </a:cubicBezTo>
                  <a:cubicBezTo>
                    <a:pt x="40" y="1"/>
                    <a:pt x="37" y="0"/>
                    <a:pt x="34" y="0"/>
                  </a:cubicBezTo>
                  <a:cubicBezTo>
                    <a:pt x="30" y="0"/>
                    <a:pt x="27" y="1"/>
                    <a:pt x="25" y="4"/>
                  </a:cubicBezTo>
                  <a:cubicBezTo>
                    <a:pt x="23" y="6"/>
                    <a:pt x="21" y="9"/>
                    <a:pt x="21" y="12"/>
                  </a:cubicBezTo>
                  <a:cubicBezTo>
                    <a:pt x="21" y="15"/>
                    <a:pt x="23" y="18"/>
                    <a:pt x="25" y="21"/>
                  </a:cubicBezTo>
                  <a:cubicBezTo>
                    <a:pt x="27" y="23"/>
                    <a:pt x="30" y="24"/>
                    <a:pt x="34" y="24"/>
                  </a:cubicBezTo>
                  <a:cubicBezTo>
                    <a:pt x="37" y="24"/>
                    <a:pt x="40" y="23"/>
                    <a:pt x="43" y="21"/>
                  </a:cubicBezTo>
                  <a:cubicBezTo>
                    <a:pt x="45" y="18"/>
                    <a:pt x="46" y="15"/>
                    <a:pt x="46" y="12"/>
                  </a:cubicBezTo>
                  <a:moveTo>
                    <a:pt x="42" y="12"/>
                  </a:moveTo>
                  <a:cubicBezTo>
                    <a:pt x="42" y="14"/>
                    <a:pt x="41" y="17"/>
                    <a:pt x="40" y="18"/>
                  </a:cubicBezTo>
                  <a:cubicBezTo>
                    <a:pt x="38" y="20"/>
                    <a:pt x="36" y="21"/>
                    <a:pt x="34" y="21"/>
                  </a:cubicBezTo>
                  <a:cubicBezTo>
                    <a:pt x="32" y="21"/>
                    <a:pt x="29" y="20"/>
                    <a:pt x="28" y="18"/>
                  </a:cubicBezTo>
                  <a:cubicBezTo>
                    <a:pt x="26" y="17"/>
                    <a:pt x="25" y="14"/>
                    <a:pt x="25" y="12"/>
                  </a:cubicBezTo>
                  <a:cubicBezTo>
                    <a:pt x="25" y="10"/>
                    <a:pt x="26" y="8"/>
                    <a:pt x="28" y="6"/>
                  </a:cubicBezTo>
                  <a:cubicBezTo>
                    <a:pt x="29" y="4"/>
                    <a:pt x="32" y="4"/>
                    <a:pt x="34" y="4"/>
                  </a:cubicBezTo>
                  <a:cubicBezTo>
                    <a:pt x="36" y="4"/>
                    <a:pt x="38" y="4"/>
                    <a:pt x="40" y="6"/>
                  </a:cubicBezTo>
                  <a:cubicBezTo>
                    <a:pt x="41" y="8"/>
                    <a:pt x="42" y="10"/>
                    <a:pt x="42" y="12"/>
                  </a:cubicBezTo>
                  <a:moveTo>
                    <a:pt x="60" y="13"/>
                  </a:moveTo>
                  <a:cubicBezTo>
                    <a:pt x="60" y="13"/>
                    <a:pt x="60" y="13"/>
                    <a:pt x="60" y="13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8" y="13"/>
                    <a:pt x="70" y="11"/>
                    <a:pt x="70" y="7"/>
                  </a:cubicBezTo>
                  <a:cubicBezTo>
                    <a:pt x="70" y="5"/>
                    <a:pt x="69" y="3"/>
                    <a:pt x="67" y="2"/>
                  </a:cubicBezTo>
                  <a:cubicBezTo>
                    <a:pt x="66" y="1"/>
                    <a:pt x="64" y="1"/>
                    <a:pt x="62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0" y="24"/>
                    <a:pt x="60" y="24"/>
                    <a:pt x="60" y="24"/>
                  </a:cubicBezTo>
                  <a:lnTo>
                    <a:pt x="60" y="13"/>
                  </a:lnTo>
                  <a:close/>
                  <a:moveTo>
                    <a:pt x="60" y="10"/>
                  </a:moveTo>
                  <a:cubicBezTo>
                    <a:pt x="60" y="4"/>
                    <a:pt x="60" y="4"/>
                    <a:pt x="60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4" y="4"/>
                    <a:pt x="66" y="4"/>
                    <a:pt x="66" y="7"/>
                  </a:cubicBezTo>
                  <a:cubicBezTo>
                    <a:pt x="66" y="10"/>
                    <a:pt x="64" y="10"/>
                    <a:pt x="61" y="10"/>
                  </a:cubicBezTo>
                  <a:lnTo>
                    <a:pt x="60" y="10"/>
                  </a:lnTo>
                  <a:close/>
                  <a:moveTo>
                    <a:pt x="115" y="12"/>
                  </a:moveTo>
                  <a:cubicBezTo>
                    <a:pt x="117" y="24"/>
                    <a:pt x="117" y="24"/>
                    <a:pt x="117" y="24"/>
                  </a:cubicBezTo>
                  <a:cubicBezTo>
                    <a:pt x="121" y="24"/>
                    <a:pt x="121" y="24"/>
                    <a:pt x="121" y="2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8" y="15"/>
                    <a:pt x="108" y="16"/>
                    <a:pt x="107" y="17"/>
                  </a:cubicBezTo>
                  <a:cubicBezTo>
                    <a:pt x="107" y="16"/>
                    <a:pt x="106" y="15"/>
                    <a:pt x="106" y="14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1"/>
                    <a:pt x="100" y="10"/>
                    <a:pt x="100" y="9"/>
                  </a:cubicBezTo>
                  <a:cubicBezTo>
                    <a:pt x="100" y="10"/>
                    <a:pt x="101" y="11"/>
                    <a:pt x="101" y="12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13" y="12"/>
                    <a:pt x="113" y="12"/>
                    <a:pt x="113" y="12"/>
                  </a:cubicBezTo>
                  <a:cubicBezTo>
                    <a:pt x="114" y="11"/>
                    <a:pt x="114" y="10"/>
                    <a:pt x="114" y="9"/>
                  </a:cubicBezTo>
                  <a:cubicBezTo>
                    <a:pt x="115" y="11"/>
                    <a:pt x="115" y="12"/>
                    <a:pt x="115" y="12"/>
                  </a:cubicBezTo>
                  <a:moveTo>
                    <a:pt x="153" y="12"/>
                  </a:moveTo>
                  <a:cubicBezTo>
                    <a:pt x="153" y="9"/>
                    <a:pt x="152" y="6"/>
                    <a:pt x="150" y="4"/>
                  </a:cubicBezTo>
                  <a:cubicBezTo>
                    <a:pt x="147" y="1"/>
                    <a:pt x="144" y="0"/>
                    <a:pt x="141" y="0"/>
                  </a:cubicBezTo>
                  <a:cubicBezTo>
                    <a:pt x="138" y="0"/>
                    <a:pt x="135" y="1"/>
                    <a:pt x="132" y="4"/>
                  </a:cubicBezTo>
                  <a:cubicBezTo>
                    <a:pt x="130" y="6"/>
                    <a:pt x="129" y="9"/>
                    <a:pt x="129" y="12"/>
                  </a:cubicBezTo>
                  <a:cubicBezTo>
                    <a:pt x="129" y="15"/>
                    <a:pt x="130" y="18"/>
                    <a:pt x="132" y="21"/>
                  </a:cubicBezTo>
                  <a:cubicBezTo>
                    <a:pt x="135" y="23"/>
                    <a:pt x="138" y="24"/>
                    <a:pt x="141" y="24"/>
                  </a:cubicBezTo>
                  <a:cubicBezTo>
                    <a:pt x="144" y="24"/>
                    <a:pt x="147" y="23"/>
                    <a:pt x="150" y="21"/>
                  </a:cubicBezTo>
                  <a:cubicBezTo>
                    <a:pt x="152" y="18"/>
                    <a:pt x="153" y="15"/>
                    <a:pt x="153" y="12"/>
                  </a:cubicBezTo>
                  <a:moveTo>
                    <a:pt x="149" y="12"/>
                  </a:moveTo>
                  <a:cubicBezTo>
                    <a:pt x="149" y="14"/>
                    <a:pt x="149" y="17"/>
                    <a:pt x="147" y="18"/>
                  </a:cubicBezTo>
                  <a:cubicBezTo>
                    <a:pt x="145" y="20"/>
                    <a:pt x="143" y="21"/>
                    <a:pt x="141" y="21"/>
                  </a:cubicBezTo>
                  <a:cubicBezTo>
                    <a:pt x="139" y="21"/>
                    <a:pt x="137" y="20"/>
                    <a:pt x="135" y="18"/>
                  </a:cubicBezTo>
                  <a:cubicBezTo>
                    <a:pt x="133" y="17"/>
                    <a:pt x="133" y="14"/>
                    <a:pt x="133" y="12"/>
                  </a:cubicBezTo>
                  <a:cubicBezTo>
                    <a:pt x="133" y="10"/>
                    <a:pt x="133" y="8"/>
                    <a:pt x="135" y="6"/>
                  </a:cubicBezTo>
                  <a:cubicBezTo>
                    <a:pt x="137" y="4"/>
                    <a:pt x="139" y="4"/>
                    <a:pt x="141" y="4"/>
                  </a:cubicBezTo>
                  <a:cubicBezTo>
                    <a:pt x="143" y="4"/>
                    <a:pt x="145" y="4"/>
                    <a:pt x="147" y="6"/>
                  </a:cubicBezTo>
                  <a:cubicBezTo>
                    <a:pt x="149" y="8"/>
                    <a:pt x="149" y="10"/>
                    <a:pt x="149" y="12"/>
                  </a:cubicBezTo>
                  <a:moveTo>
                    <a:pt x="163" y="1"/>
                  </a:moveTo>
                  <a:cubicBezTo>
                    <a:pt x="163" y="15"/>
                    <a:pt x="163" y="15"/>
                    <a:pt x="163" y="15"/>
                  </a:cubicBezTo>
                  <a:cubicBezTo>
                    <a:pt x="163" y="21"/>
                    <a:pt x="167" y="24"/>
                    <a:pt x="173" y="24"/>
                  </a:cubicBezTo>
                  <a:cubicBezTo>
                    <a:pt x="179" y="24"/>
                    <a:pt x="182" y="21"/>
                    <a:pt x="182" y="15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79" y="15"/>
                    <a:pt x="179" y="15"/>
                    <a:pt x="179" y="15"/>
                  </a:cubicBezTo>
                  <a:cubicBezTo>
                    <a:pt x="179" y="19"/>
                    <a:pt x="177" y="21"/>
                    <a:pt x="173" y="21"/>
                  </a:cubicBezTo>
                  <a:cubicBezTo>
                    <a:pt x="169" y="21"/>
                    <a:pt x="167" y="19"/>
                    <a:pt x="167" y="15"/>
                  </a:cubicBezTo>
                  <a:cubicBezTo>
                    <a:pt x="167" y="1"/>
                    <a:pt x="167" y="1"/>
                    <a:pt x="167" y="1"/>
                  </a:cubicBezTo>
                  <a:lnTo>
                    <a:pt x="163" y="1"/>
                  </a:lnTo>
                  <a:close/>
                  <a:moveTo>
                    <a:pt x="193" y="24"/>
                  </a:moveTo>
                  <a:cubicBezTo>
                    <a:pt x="197" y="24"/>
                    <a:pt x="197" y="24"/>
                    <a:pt x="197" y="24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198" y="9"/>
                    <a:pt x="198" y="9"/>
                    <a:pt x="199" y="10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4" y="1"/>
                    <a:pt x="214" y="1"/>
                    <a:pt x="214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7"/>
                    <a:pt x="211" y="17"/>
                    <a:pt x="211" y="17"/>
                  </a:cubicBezTo>
                  <a:cubicBezTo>
                    <a:pt x="210" y="16"/>
                    <a:pt x="209" y="15"/>
                    <a:pt x="208" y="14"/>
                  </a:cubicBezTo>
                  <a:cubicBezTo>
                    <a:pt x="193" y="0"/>
                    <a:pt x="193" y="0"/>
                    <a:pt x="193" y="0"/>
                  </a:cubicBezTo>
                  <a:lnTo>
                    <a:pt x="193" y="24"/>
                  </a:lnTo>
                  <a:close/>
                  <a:moveTo>
                    <a:pt x="233" y="4"/>
                  </a:moveTo>
                  <a:cubicBezTo>
                    <a:pt x="239" y="4"/>
                    <a:pt x="239" y="4"/>
                    <a:pt x="239" y="4"/>
                  </a:cubicBezTo>
                  <a:cubicBezTo>
                    <a:pt x="239" y="1"/>
                    <a:pt x="239" y="1"/>
                    <a:pt x="239" y="1"/>
                  </a:cubicBezTo>
                  <a:cubicBezTo>
                    <a:pt x="223" y="1"/>
                    <a:pt x="223" y="1"/>
                    <a:pt x="223" y="1"/>
                  </a:cubicBezTo>
                  <a:cubicBezTo>
                    <a:pt x="223" y="4"/>
                    <a:pt x="223" y="4"/>
                    <a:pt x="223" y="4"/>
                  </a:cubicBezTo>
                  <a:cubicBezTo>
                    <a:pt x="229" y="4"/>
                    <a:pt x="229" y="4"/>
                    <a:pt x="229" y="4"/>
                  </a:cubicBezTo>
                  <a:cubicBezTo>
                    <a:pt x="229" y="24"/>
                    <a:pt x="229" y="24"/>
                    <a:pt x="229" y="24"/>
                  </a:cubicBezTo>
                  <a:cubicBezTo>
                    <a:pt x="233" y="24"/>
                    <a:pt x="233" y="24"/>
                    <a:pt x="233" y="24"/>
                  </a:cubicBezTo>
                  <a:lnTo>
                    <a:pt x="233" y="4"/>
                  </a:lnTo>
                  <a:close/>
                  <a:moveTo>
                    <a:pt x="261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42" y="24"/>
                    <a:pt x="242" y="24"/>
                    <a:pt x="242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9" y="18"/>
                    <a:pt x="249" y="18"/>
                    <a:pt x="249" y="18"/>
                  </a:cubicBezTo>
                  <a:cubicBezTo>
                    <a:pt x="258" y="18"/>
                    <a:pt x="258" y="18"/>
                    <a:pt x="258" y="18"/>
                  </a:cubicBezTo>
                  <a:lnTo>
                    <a:pt x="261" y="24"/>
                  </a:lnTo>
                  <a:close/>
                  <a:moveTo>
                    <a:pt x="250" y="15"/>
                  </a:moveTo>
                  <a:cubicBezTo>
                    <a:pt x="252" y="9"/>
                    <a:pt x="252" y="9"/>
                    <a:pt x="252" y="9"/>
                  </a:cubicBezTo>
                  <a:cubicBezTo>
                    <a:pt x="253" y="9"/>
                    <a:pt x="253" y="8"/>
                    <a:pt x="253" y="7"/>
                  </a:cubicBezTo>
                  <a:cubicBezTo>
                    <a:pt x="254" y="8"/>
                    <a:pt x="254" y="9"/>
                    <a:pt x="254" y="9"/>
                  </a:cubicBezTo>
                  <a:cubicBezTo>
                    <a:pt x="257" y="15"/>
                    <a:pt x="257" y="15"/>
                    <a:pt x="257" y="15"/>
                  </a:cubicBezTo>
                  <a:lnTo>
                    <a:pt x="250" y="15"/>
                  </a:lnTo>
                  <a:close/>
                  <a:moveTo>
                    <a:pt x="273" y="24"/>
                  </a:moveTo>
                  <a:cubicBezTo>
                    <a:pt x="276" y="24"/>
                    <a:pt x="276" y="24"/>
                    <a:pt x="276" y="24"/>
                  </a:cubicBezTo>
                  <a:cubicBezTo>
                    <a:pt x="276" y="1"/>
                    <a:pt x="276" y="1"/>
                    <a:pt x="276" y="1"/>
                  </a:cubicBezTo>
                  <a:cubicBezTo>
                    <a:pt x="273" y="1"/>
                    <a:pt x="273" y="1"/>
                    <a:pt x="273" y="1"/>
                  </a:cubicBezTo>
                  <a:lnTo>
                    <a:pt x="273" y="24"/>
                  </a:lnTo>
                  <a:close/>
                  <a:moveTo>
                    <a:pt x="288" y="24"/>
                  </a:moveTo>
                  <a:cubicBezTo>
                    <a:pt x="291" y="24"/>
                    <a:pt x="291" y="24"/>
                    <a:pt x="291" y="24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92" y="9"/>
                    <a:pt x="292" y="9"/>
                    <a:pt x="293" y="10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1"/>
                    <a:pt x="308" y="1"/>
                    <a:pt x="308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5" y="17"/>
                    <a:pt x="305" y="17"/>
                    <a:pt x="305" y="17"/>
                  </a:cubicBezTo>
                  <a:cubicBezTo>
                    <a:pt x="304" y="16"/>
                    <a:pt x="303" y="15"/>
                    <a:pt x="302" y="14"/>
                  </a:cubicBezTo>
                  <a:cubicBezTo>
                    <a:pt x="288" y="0"/>
                    <a:pt x="288" y="0"/>
                    <a:pt x="288" y="0"/>
                  </a:cubicBezTo>
                  <a:lnTo>
                    <a:pt x="288" y="24"/>
                  </a:lnTo>
                  <a:close/>
                  <a:moveTo>
                    <a:pt x="318" y="19"/>
                  </a:moveTo>
                  <a:cubicBezTo>
                    <a:pt x="319" y="22"/>
                    <a:pt x="321" y="24"/>
                    <a:pt x="325" y="24"/>
                  </a:cubicBezTo>
                  <a:cubicBezTo>
                    <a:pt x="330" y="24"/>
                    <a:pt x="333" y="21"/>
                    <a:pt x="333" y="17"/>
                  </a:cubicBezTo>
                  <a:cubicBezTo>
                    <a:pt x="333" y="14"/>
                    <a:pt x="331" y="12"/>
                    <a:pt x="327" y="10"/>
                  </a:cubicBezTo>
                  <a:cubicBezTo>
                    <a:pt x="324" y="9"/>
                    <a:pt x="323" y="8"/>
                    <a:pt x="323" y="6"/>
                  </a:cubicBezTo>
                  <a:cubicBezTo>
                    <a:pt x="323" y="5"/>
                    <a:pt x="324" y="3"/>
                    <a:pt x="326" y="3"/>
                  </a:cubicBezTo>
                  <a:cubicBezTo>
                    <a:pt x="327" y="3"/>
                    <a:pt x="328" y="4"/>
                    <a:pt x="329" y="5"/>
                  </a:cubicBezTo>
                  <a:cubicBezTo>
                    <a:pt x="332" y="4"/>
                    <a:pt x="332" y="4"/>
                    <a:pt x="332" y="4"/>
                  </a:cubicBezTo>
                  <a:cubicBezTo>
                    <a:pt x="331" y="2"/>
                    <a:pt x="329" y="0"/>
                    <a:pt x="326" y="0"/>
                  </a:cubicBezTo>
                  <a:cubicBezTo>
                    <a:pt x="321" y="0"/>
                    <a:pt x="319" y="3"/>
                    <a:pt x="319" y="6"/>
                  </a:cubicBezTo>
                  <a:cubicBezTo>
                    <a:pt x="319" y="10"/>
                    <a:pt x="321" y="11"/>
                    <a:pt x="325" y="13"/>
                  </a:cubicBezTo>
                  <a:cubicBezTo>
                    <a:pt x="327" y="15"/>
                    <a:pt x="329" y="15"/>
                    <a:pt x="329" y="17"/>
                  </a:cubicBezTo>
                  <a:cubicBezTo>
                    <a:pt x="329" y="19"/>
                    <a:pt x="328" y="21"/>
                    <a:pt x="326" y="21"/>
                  </a:cubicBezTo>
                  <a:cubicBezTo>
                    <a:pt x="323" y="21"/>
                    <a:pt x="322" y="20"/>
                    <a:pt x="321" y="18"/>
                  </a:cubicBezTo>
                  <a:lnTo>
                    <a:pt x="318" y="19"/>
                  </a:lnTo>
                  <a:close/>
                  <a:moveTo>
                    <a:pt x="374" y="24"/>
                  </a:moveTo>
                  <a:cubicBezTo>
                    <a:pt x="378" y="24"/>
                    <a:pt x="378" y="24"/>
                    <a:pt x="378" y="24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55" y="24"/>
                    <a:pt x="355" y="24"/>
                    <a:pt x="355" y="24"/>
                  </a:cubicBezTo>
                  <a:cubicBezTo>
                    <a:pt x="359" y="24"/>
                    <a:pt x="359" y="24"/>
                    <a:pt x="359" y="24"/>
                  </a:cubicBezTo>
                  <a:cubicBezTo>
                    <a:pt x="362" y="18"/>
                    <a:pt x="362" y="18"/>
                    <a:pt x="362" y="18"/>
                  </a:cubicBezTo>
                  <a:cubicBezTo>
                    <a:pt x="371" y="18"/>
                    <a:pt x="371" y="18"/>
                    <a:pt x="371" y="18"/>
                  </a:cubicBezTo>
                  <a:lnTo>
                    <a:pt x="374" y="24"/>
                  </a:lnTo>
                  <a:close/>
                  <a:moveTo>
                    <a:pt x="364" y="15"/>
                  </a:moveTo>
                  <a:cubicBezTo>
                    <a:pt x="366" y="9"/>
                    <a:pt x="366" y="9"/>
                    <a:pt x="366" y="9"/>
                  </a:cubicBezTo>
                  <a:cubicBezTo>
                    <a:pt x="366" y="9"/>
                    <a:pt x="366" y="8"/>
                    <a:pt x="367" y="7"/>
                  </a:cubicBezTo>
                  <a:cubicBezTo>
                    <a:pt x="367" y="8"/>
                    <a:pt x="367" y="9"/>
                    <a:pt x="368" y="9"/>
                  </a:cubicBezTo>
                  <a:cubicBezTo>
                    <a:pt x="370" y="15"/>
                    <a:pt x="370" y="15"/>
                    <a:pt x="370" y="15"/>
                  </a:cubicBezTo>
                  <a:lnTo>
                    <a:pt x="364" y="15"/>
                  </a:lnTo>
                  <a:close/>
                  <a:moveTo>
                    <a:pt x="386" y="24"/>
                  </a:moveTo>
                  <a:cubicBezTo>
                    <a:pt x="389" y="24"/>
                    <a:pt x="389" y="24"/>
                    <a:pt x="389" y="24"/>
                  </a:cubicBezTo>
                  <a:cubicBezTo>
                    <a:pt x="389" y="8"/>
                    <a:pt x="389" y="8"/>
                    <a:pt x="389" y="8"/>
                  </a:cubicBezTo>
                  <a:cubicBezTo>
                    <a:pt x="390" y="9"/>
                    <a:pt x="391" y="9"/>
                    <a:pt x="392" y="10"/>
                  </a:cubicBezTo>
                  <a:cubicBezTo>
                    <a:pt x="407" y="24"/>
                    <a:pt x="407" y="24"/>
                    <a:pt x="407" y="24"/>
                  </a:cubicBezTo>
                  <a:cubicBezTo>
                    <a:pt x="407" y="1"/>
                    <a:pt x="407" y="1"/>
                    <a:pt x="407" y="1"/>
                  </a:cubicBezTo>
                  <a:cubicBezTo>
                    <a:pt x="403" y="1"/>
                    <a:pt x="403" y="1"/>
                    <a:pt x="403" y="1"/>
                  </a:cubicBezTo>
                  <a:cubicBezTo>
                    <a:pt x="403" y="17"/>
                    <a:pt x="403" y="17"/>
                    <a:pt x="403" y="17"/>
                  </a:cubicBezTo>
                  <a:cubicBezTo>
                    <a:pt x="402" y="16"/>
                    <a:pt x="402" y="15"/>
                    <a:pt x="401" y="14"/>
                  </a:cubicBezTo>
                  <a:cubicBezTo>
                    <a:pt x="386" y="0"/>
                    <a:pt x="386" y="0"/>
                    <a:pt x="386" y="0"/>
                  </a:cubicBezTo>
                  <a:lnTo>
                    <a:pt x="386" y="24"/>
                  </a:lnTo>
                  <a:close/>
                  <a:moveTo>
                    <a:pt x="418" y="24"/>
                  </a:moveTo>
                  <a:cubicBezTo>
                    <a:pt x="423" y="24"/>
                    <a:pt x="423" y="24"/>
                    <a:pt x="423" y="24"/>
                  </a:cubicBezTo>
                  <a:cubicBezTo>
                    <a:pt x="424" y="24"/>
                    <a:pt x="424" y="24"/>
                    <a:pt x="424" y="24"/>
                  </a:cubicBezTo>
                  <a:cubicBezTo>
                    <a:pt x="428" y="24"/>
                    <a:pt x="431" y="23"/>
                    <a:pt x="433" y="21"/>
                  </a:cubicBezTo>
                  <a:cubicBezTo>
                    <a:pt x="436" y="19"/>
                    <a:pt x="437" y="16"/>
                    <a:pt x="437" y="12"/>
                  </a:cubicBezTo>
                  <a:cubicBezTo>
                    <a:pt x="437" y="8"/>
                    <a:pt x="436" y="5"/>
                    <a:pt x="433" y="3"/>
                  </a:cubicBezTo>
                  <a:cubicBezTo>
                    <a:pt x="430" y="1"/>
                    <a:pt x="427" y="1"/>
                    <a:pt x="423" y="1"/>
                  </a:cubicBezTo>
                  <a:cubicBezTo>
                    <a:pt x="418" y="1"/>
                    <a:pt x="418" y="1"/>
                    <a:pt x="418" y="1"/>
                  </a:cubicBezTo>
                  <a:lnTo>
                    <a:pt x="418" y="24"/>
                  </a:lnTo>
                  <a:close/>
                  <a:moveTo>
                    <a:pt x="421" y="20"/>
                  </a:moveTo>
                  <a:cubicBezTo>
                    <a:pt x="421" y="4"/>
                    <a:pt x="421" y="4"/>
                    <a:pt x="421" y="4"/>
                  </a:cubicBezTo>
                  <a:cubicBezTo>
                    <a:pt x="423" y="4"/>
                    <a:pt x="423" y="4"/>
                    <a:pt x="423" y="4"/>
                  </a:cubicBezTo>
                  <a:cubicBezTo>
                    <a:pt x="424" y="4"/>
                    <a:pt x="424" y="4"/>
                    <a:pt x="424" y="4"/>
                  </a:cubicBezTo>
                  <a:cubicBezTo>
                    <a:pt x="427" y="4"/>
                    <a:pt x="429" y="4"/>
                    <a:pt x="431" y="5"/>
                  </a:cubicBezTo>
                  <a:cubicBezTo>
                    <a:pt x="433" y="7"/>
                    <a:pt x="433" y="9"/>
                    <a:pt x="433" y="12"/>
                  </a:cubicBezTo>
                  <a:cubicBezTo>
                    <a:pt x="433" y="15"/>
                    <a:pt x="433" y="17"/>
                    <a:pt x="431" y="19"/>
                  </a:cubicBezTo>
                  <a:cubicBezTo>
                    <a:pt x="429" y="20"/>
                    <a:pt x="427" y="20"/>
                    <a:pt x="425" y="20"/>
                  </a:cubicBezTo>
                  <a:cubicBezTo>
                    <a:pt x="423" y="20"/>
                    <a:pt x="423" y="20"/>
                    <a:pt x="423" y="20"/>
                  </a:cubicBezTo>
                  <a:lnTo>
                    <a:pt x="421" y="20"/>
                  </a:lnTo>
                  <a:close/>
                  <a:moveTo>
                    <a:pt x="467" y="13"/>
                  </a:moveTo>
                  <a:cubicBezTo>
                    <a:pt x="468" y="13"/>
                    <a:pt x="468" y="13"/>
                    <a:pt x="468" y="13"/>
                  </a:cubicBezTo>
                  <a:cubicBezTo>
                    <a:pt x="469" y="13"/>
                    <a:pt x="469" y="13"/>
                    <a:pt x="469" y="13"/>
                  </a:cubicBezTo>
                  <a:cubicBezTo>
                    <a:pt x="471" y="13"/>
                    <a:pt x="473" y="13"/>
                    <a:pt x="475" y="12"/>
                  </a:cubicBezTo>
                  <a:cubicBezTo>
                    <a:pt x="476" y="11"/>
                    <a:pt x="477" y="9"/>
                    <a:pt x="477" y="7"/>
                  </a:cubicBezTo>
                  <a:cubicBezTo>
                    <a:pt x="477" y="5"/>
                    <a:pt x="476" y="3"/>
                    <a:pt x="475" y="2"/>
                  </a:cubicBezTo>
                  <a:cubicBezTo>
                    <a:pt x="473" y="1"/>
                    <a:pt x="471" y="1"/>
                    <a:pt x="469" y="1"/>
                  </a:cubicBezTo>
                  <a:cubicBezTo>
                    <a:pt x="468" y="1"/>
                    <a:pt x="468" y="1"/>
                    <a:pt x="468" y="1"/>
                  </a:cubicBezTo>
                  <a:cubicBezTo>
                    <a:pt x="463" y="1"/>
                    <a:pt x="463" y="1"/>
                    <a:pt x="463" y="1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7" y="24"/>
                    <a:pt x="467" y="24"/>
                    <a:pt x="467" y="24"/>
                  </a:cubicBezTo>
                  <a:lnTo>
                    <a:pt x="467" y="13"/>
                  </a:lnTo>
                  <a:close/>
                  <a:moveTo>
                    <a:pt x="467" y="10"/>
                  </a:moveTo>
                  <a:cubicBezTo>
                    <a:pt x="467" y="4"/>
                    <a:pt x="467" y="4"/>
                    <a:pt x="467" y="4"/>
                  </a:cubicBezTo>
                  <a:cubicBezTo>
                    <a:pt x="468" y="4"/>
                    <a:pt x="468" y="4"/>
                    <a:pt x="468" y="4"/>
                  </a:cubicBezTo>
                  <a:cubicBezTo>
                    <a:pt x="471" y="4"/>
                    <a:pt x="473" y="4"/>
                    <a:pt x="473" y="7"/>
                  </a:cubicBezTo>
                  <a:cubicBezTo>
                    <a:pt x="473" y="10"/>
                    <a:pt x="471" y="10"/>
                    <a:pt x="468" y="10"/>
                  </a:cubicBezTo>
                  <a:lnTo>
                    <a:pt x="467" y="10"/>
                  </a:lnTo>
                  <a:close/>
                  <a:moveTo>
                    <a:pt x="486" y="24"/>
                  </a:moveTo>
                  <a:cubicBezTo>
                    <a:pt x="499" y="24"/>
                    <a:pt x="499" y="24"/>
                    <a:pt x="499" y="24"/>
                  </a:cubicBezTo>
                  <a:cubicBezTo>
                    <a:pt x="499" y="20"/>
                    <a:pt x="499" y="20"/>
                    <a:pt x="499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13"/>
                    <a:pt x="490" y="13"/>
                    <a:pt x="490" y="13"/>
                  </a:cubicBezTo>
                  <a:cubicBezTo>
                    <a:pt x="499" y="13"/>
                    <a:pt x="499" y="13"/>
                    <a:pt x="499" y="13"/>
                  </a:cubicBezTo>
                  <a:cubicBezTo>
                    <a:pt x="499" y="10"/>
                    <a:pt x="499" y="10"/>
                    <a:pt x="499" y="10"/>
                  </a:cubicBezTo>
                  <a:cubicBezTo>
                    <a:pt x="490" y="10"/>
                    <a:pt x="490" y="10"/>
                    <a:pt x="490" y="10"/>
                  </a:cubicBezTo>
                  <a:cubicBezTo>
                    <a:pt x="490" y="4"/>
                    <a:pt x="490" y="4"/>
                    <a:pt x="490" y="4"/>
                  </a:cubicBezTo>
                  <a:cubicBezTo>
                    <a:pt x="499" y="4"/>
                    <a:pt x="499" y="4"/>
                    <a:pt x="499" y="4"/>
                  </a:cubicBezTo>
                  <a:cubicBezTo>
                    <a:pt x="499" y="1"/>
                    <a:pt x="499" y="1"/>
                    <a:pt x="499" y="1"/>
                  </a:cubicBezTo>
                  <a:cubicBezTo>
                    <a:pt x="486" y="1"/>
                    <a:pt x="486" y="1"/>
                    <a:pt x="486" y="1"/>
                  </a:cubicBezTo>
                  <a:lnTo>
                    <a:pt x="486" y="24"/>
                  </a:lnTo>
                  <a:close/>
                  <a:moveTo>
                    <a:pt x="533" y="12"/>
                  </a:moveTo>
                  <a:cubicBezTo>
                    <a:pt x="533" y="9"/>
                    <a:pt x="532" y="6"/>
                    <a:pt x="529" y="4"/>
                  </a:cubicBezTo>
                  <a:cubicBezTo>
                    <a:pt x="527" y="1"/>
                    <a:pt x="524" y="0"/>
                    <a:pt x="521" y="0"/>
                  </a:cubicBezTo>
                  <a:cubicBezTo>
                    <a:pt x="517" y="0"/>
                    <a:pt x="514" y="1"/>
                    <a:pt x="512" y="4"/>
                  </a:cubicBezTo>
                  <a:cubicBezTo>
                    <a:pt x="509" y="6"/>
                    <a:pt x="508" y="9"/>
                    <a:pt x="508" y="12"/>
                  </a:cubicBezTo>
                  <a:cubicBezTo>
                    <a:pt x="508" y="15"/>
                    <a:pt x="509" y="18"/>
                    <a:pt x="512" y="21"/>
                  </a:cubicBezTo>
                  <a:cubicBezTo>
                    <a:pt x="514" y="23"/>
                    <a:pt x="517" y="24"/>
                    <a:pt x="521" y="24"/>
                  </a:cubicBezTo>
                  <a:cubicBezTo>
                    <a:pt x="524" y="24"/>
                    <a:pt x="527" y="23"/>
                    <a:pt x="529" y="21"/>
                  </a:cubicBezTo>
                  <a:cubicBezTo>
                    <a:pt x="532" y="18"/>
                    <a:pt x="533" y="15"/>
                    <a:pt x="533" y="12"/>
                  </a:cubicBezTo>
                  <a:moveTo>
                    <a:pt x="529" y="12"/>
                  </a:moveTo>
                  <a:cubicBezTo>
                    <a:pt x="529" y="14"/>
                    <a:pt x="528" y="17"/>
                    <a:pt x="527" y="18"/>
                  </a:cubicBezTo>
                  <a:cubicBezTo>
                    <a:pt x="525" y="20"/>
                    <a:pt x="523" y="21"/>
                    <a:pt x="521" y="21"/>
                  </a:cubicBezTo>
                  <a:cubicBezTo>
                    <a:pt x="518" y="21"/>
                    <a:pt x="516" y="20"/>
                    <a:pt x="515" y="18"/>
                  </a:cubicBezTo>
                  <a:cubicBezTo>
                    <a:pt x="513" y="17"/>
                    <a:pt x="512" y="14"/>
                    <a:pt x="512" y="12"/>
                  </a:cubicBezTo>
                  <a:cubicBezTo>
                    <a:pt x="512" y="10"/>
                    <a:pt x="513" y="8"/>
                    <a:pt x="515" y="6"/>
                  </a:cubicBezTo>
                  <a:cubicBezTo>
                    <a:pt x="516" y="4"/>
                    <a:pt x="518" y="4"/>
                    <a:pt x="521" y="4"/>
                  </a:cubicBezTo>
                  <a:cubicBezTo>
                    <a:pt x="523" y="4"/>
                    <a:pt x="525" y="4"/>
                    <a:pt x="527" y="6"/>
                  </a:cubicBezTo>
                  <a:cubicBezTo>
                    <a:pt x="528" y="8"/>
                    <a:pt x="529" y="10"/>
                    <a:pt x="529" y="12"/>
                  </a:cubicBezTo>
                  <a:moveTo>
                    <a:pt x="547" y="13"/>
                  </a:moveTo>
                  <a:cubicBezTo>
                    <a:pt x="548" y="13"/>
                    <a:pt x="548" y="13"/>
                    <a:pt x="548" y="13"/>
                  </a:cubicBezTo>
                  <a:cubicBezTo>
                    <a:pt x="549" y="13"/>
                    <a:pt x="549" y="13"/>
                    <a:pt x="549" y="13"/>
                  </a:cubicBezTo>
                  <a:cubicBezTo>
                    <a:pt x="551" y="13"/>
                    <a:pt x="553" y="13"/>
                    <a:pt x="555" y="12"/>
                  </a:cubicBezTo>
                  <a:cubicBezTo>
                    <a:pt x="556" y="11"/>
                    <a:pt x="557" y="9"/>
                    <a:pt x="557" y="7"/>
                  </a:cubicBezTo>
                  <a:cubicBezTo>
                    <a:pt x="557" y="5"/>
                    <a:pt x="556" y="3"/>
                    <a:pt x="555" y="2"/>
                  </a:cubicBezTo>
                  <a:cubicBezTo>
                    <a:pt x="553" y="1"/>
                    <a:pt x="551" y="1"/>
                    <a:pt x="549" y="1"/>
                  </a:cubicBezTo>
                  <a:cubicBezTo>
                    <a:pt x="548" y="1"/>
                    <a:pt x="548" y="1"/>
                    <a:pt x="548" y="1"/>
                  </a:cubicBezTo>
                  <a:cubicBezTo>
                    <a:pt x="543" y="1"/>
                    <a:pt x="543" y="1"/>
                    <a:pt x="543" y="1"/>
                  </a:cubicBezTo>
                  <a:cubicBezTo>
                    <a:pt x="543" y="24"/>
                    <a:pt x="543" y="24"/>
                    <a:pt x="543" y="24"/>
                  </a:cubicBezTo>
                  <a:cubicBezTo>
                    <a:pt x="547" y="24"/>
                    <a:pt x="547" y="24"/>
                    <a:pt x="547" y="24"/>
                  </a:cubicBezTo>
                  <a:lnTo>
                    <a:pt x="547" y="13"/>
                  </a:lnTo>
                  <a:close/>
                  <a:moveTo>
                    <a:pt x="547" y="10"/>
                  </a:moveTo>
                  <a:cubicBezTo>
                    <a:pt x="547" y="4"/>
                    <a:pt x="547" y="4"/>
                    <a:pt x="547" y="4"/>
                  </a:cubicBezTo>
                  <a:cubicBezTo>
                    <a:pt x="548" y="4"/>
                    <a:pt x="548" y="4"/>
                    <a:pt x="548" y="4"/>
                  </a:cubicBezTo>
                  <a:cubicBezTo>
                    <a:pt x="551" y="4"/>
                    <a:pt x="553" y="4"/>
                    <a:pt x="553" y="7"/>
                  </a:cubicBezTo>
                  <a:cubicBezTo>
                    <a:pt x="553" y="10"/>
                    <a:pt x="551" y="10"/>
                    <a:pt x="548" y="10"/>
                  </a:cubicBezTo>
                  <a:lnTo>
                    <a:pt x="547" y="10"/>
                  </a:lnTo>
                  <a:close/>
                  <a:moveTo>
                    <a:pt x="566" y="24"/>
                  </a:moveTo>
                  <a:cubicBezTo>
                    <a:pt x="578" y="24"/>
                    <a:pt x="578" y="24"/>
                    <a:pt x="578" y="24"/>
                  </a:cubicBezTo>
                  <a:cubicBezTo>
                    <a:pt x="578" y="20"/>
                    <a:pt x="578" y="20"/>
                    <a:pt x="578" y="20"/>
                  </a:cubicBezTo>
                  <a:cubicBezTo>
                    <a:pt x="570" y="20"/>
                    <a:pt x="570" y="20"/>
                    <a:pt x="570" y="20"/>
                  </a:cubicBezTo>
                  <a:cubicBezTo>
                    <a:pt x="570" y="1"/>
                    <a:pt x="570" y="1"/>
                    <a:pt x="570" y="1"/>
                  </a:cubicBezTo>
                  <a:cubicBezTo>
                    <a:pt x="566" y="1"/>
                    <a:pt x="566" y="1"/>
                    <a:pt x="566" y="1"/>
                  </a:cubicBezTo>
                  <a:lnTo>
                    <a:pt x="566" y="24"/>
                  </a:lnTo>
                  <a:close/>
                  <a:moveTo>
                    <a:pt x="587" y="24"/>
                  </a:moveTo>
                  <a:cubicBezTo>
                    <a:pt x="600" y="24"/>
                    <a:pt x="600" y="24"/>
                    <a:pt x="600" y="24"/>
                  </a:cubicBezTo>
                  <a:cubicBezTo>
                    <a:pt x="600" y="20"/>
                    <a:pt x="600" y="20"/>
                    <a:pt x="600" y="20"/>
                  </a:cubicBezTo>
                  <a:cubicBezTo>
                    <a:pt x="591" y="20"/>
                    <a:pt x="591" y="20"/>
                    <a:pt x="591" y="20"/>
                  </a:cubicBezTo>
                  <a:cubicBezTo>
                    <a:pt x="591" y="13"/>
                    <a:pt x="591" y="13"/>
                    <a:pt x="591" y="13"/>
                  </a:cubicBezTo>
                  <a:cubicBezTo>
                    <a:pt x="600" y="13"/>
                    <a:pt x="600" y="13"/>
                    <a:pt x="600" y="13"/>
                  </a:cubicBezTo>
                  <a:cubicBezTo>
                    <a:pt x="600" y="10"/>
                    <a:pt x="600" y="10"/>
                    <a:pt x="600" y="10"/>
                  </a:cubicBezTo>
                  <a:cubicBezTo>
                    <a:pt x="591" y="10"/>
                    <a:pt x="591" y="10"/>
                    <a:pt x="591" y="10"/>
                  </a:cubicBezTo>
                  <a:cubicBezTo>
                    <a:pt x="591" y="4"/>
                    <a:pt x="591" y="4"/>
                    <a:pt x="591" y="4"/>
                  </a:cubicBezTo>
                  <a:cubicBezTo>
                    <a:pt x="600" y="4"/>
                    <a:pt x="600" y="4"/>
                    <a:pt x="600" y="4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587" y="1"/>
                    <a:pt x="587" y="1"/>
                    <a:pt x="587" y="1"/>
                  </a:cubicBezTo>
                  <a:lnTo>
                    <a:pt x="587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6930" y="1252252"/>
              <a:ext cx="820513" cy="7692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3994" y="750889"/>
              <a:ext cx="368271" cy="342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619299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163033" y="3120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2"/>
          <p:cNvGrpSpPr/>
          <p:nvPr userDrawn="1"/>
        </p:nvGrpSpPr>
        <p:grpSpPr>
          <a:xfrm>
            <a:off x="7142163" y="230901"/>
            <a:ext cx="1739900" cy="1187672"/>
            <a:chOff x="7142163" y="298451"/>
            <a:chExt cx="1739900" cy="1187672"/>
          </a:xfrm>
        </p:grpSpPr>
        <p:sp>
          <p:nvSpPr>
            <p:cNvPr id="15" name="Rectangle 23"/>
            <p:cNvSpPr>
              <a:spLocks noChangeArrowheads="1"/>
            </p:cNvSpPr>
            <p:nvPr userDrawn="1"/>
          </p:nvSpPr>
          <p:spPr bwMode="auto">
            <a:xfrm>
              <a:off x="7142163" y="306388"/>
              <a:ext cx="39688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6" name="Freeform 24"/>
            <p:cNvSpPr>
              <a:spLocks/>
            </p:cNvSpPr>
            <p:nvPr userDrawn="1"/>
          </p:nvSpPr>
          <p:spPr bwMode="auto">
            <a:xfrm>
              <a:off x="7285038" y="301626"/>
              <a:ext cx="214313" cy="282575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74" y="24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14" y="49"/>
                </a:cxn>
                <a:cxn ang="0">
                  <a:pos x="24" y="75"/>
                </a:cxn>
                <a:cxn ang="0">
                  <a:pos x="49" y="85"/>
                </a:cxn>
                <a:cxn ang="0">
                  <a:pos x="62" y="83"/>
                </a:cxn>
                <a:cxn ang="0">
                  <a:pos x="68" y="79"/>
                </a:cxn>
                <a:cxn ang="0">
                  <a:pos x="74" y="74"/>
                </a:cxn>
                <a:cxn ang="0">
                  <a:pos x="74" y="91"/>
                </a:cxn>
                <a:cxn ang="0">
                  <a:pos x="49" y="98"/>
                </a:cxn>
                <a:cxn ang="0">
                  <a:pos x="14" y="84"/>
                </a:cxn>
                <a:cxn ang="0">
                  <a:pos x="0" y="50"/>
                </a:cxn>
                <a:cxn ang="0">
                  <a:pos x="12" y="17"/>
                </a:cxn>
                <a:cxn ang="0">
                  <a:pos x="50" y="0"/>
                </a:cxn>
                <a:cxn ang="0">
                  <a:pos x="74" y="7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Rectangle 25"/>
            <p:cNvSpPr>
              <a:spLocks noChangeArrowheads="1"/>
            </p:cNvSpPr>
            <p:nvPr userDrawn="1"/>
          </p:nvSpPr>
          <p:spPr bwMode="auto">
            <a:xfrm>
              <a:off x="7616825" y="306388"/>
              <a:ext cx="41275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" name="Freeform 26"/>
            <p:cNvSpPr>
              <a:spLocks noEditPoints="1"/>
            </p:cNvSpPr>
            <p:nvPr userDrawn="1"/>
          </p:nvSpPr>
          <p:spPr bwMode="auto">
            <a:xfrm>
              <a:off x="8281988" y="301626"/>
              <a:ext cx="288925" cy="28257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14"/>
                </a:cxn>
                <a:cxn ang="0">
                  <a:pos x="50" y="0"/>
                </a:cxn>
                <a:cxn ang="0">
                  <a:pos x="85" y="15"/>
                </a:cxn>
                <a:cxn ang="0">
                  <a:pos x="100" y="49"/>
                </a:cxn>
                <a:cxn ang="0">
                  <a:pos x="85" y="84"/>
                </a:cxn>
                <a:cxn ang="0">
                  <a:pos x="50" y="98"/>
                </a:cxn>
                <a:cxn ang="0">
                  <a:pos x="17" y="86"/>
                </a:cxn>
                <a:cxn ang="0">
                  <a:pos x="0" y="49"/>
                </a:cxn>
                <a:cxn ang="0">
                  <a:pos x="15" y="49"/>
                </a:cxn>
                <a:cxn ang="0">
                  <a:pos x="25" y="75"/>
                </a:cxn>
                <a:cxn ang="0">
                  <a:pos x="50" y="85"/>
                </a:cxn>
                <a:cxn ang="0">
                  <a:pos x="75" y="75"/>
                </a:cxn>
                <a:cxn ang="0">
                  <a:pos x="85" y="49"/>
                </a:cxn>
                <a:cxn ang="0">
                  <a:pos x="75" y="24"/>
                </a:cxn>
                <a:cxn ang="0">
                  <a:pos x="50" y="13"/>
                </a:cxn>
                <a:cxn ang="0">
                  <a:pos x="25" y="24"/>
                </a:cxn>
                <a:cxn ang="0">
                  <a:pos x="15" y="49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27"/>
            <p:cNvSpPr>
              <a:spLocks noEditPoints="1"/>
            </p:cNvSpPr>
            <p:nvPr userDrawn="1"/>
          </p:nvSpPr>
          <p:spPr bwMode="auto">
            <a:xfrm>
              <a:off x="8667750" y="306388"/>
              <a:ext cx="214313" cy="2746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43" y="3"/>
                </a:cxn>
                <a:cxn ang="0">
                  <a:pos x="59" y="12"/>
                </a:cxn>
                <a:cxn ang="0">
                  <a:pos x="74" y="47"/>
                </a:cxn>
                <a:cxn ang="0">
                  <a:pos x="58" y="83"/>
                </a:cxn>
                <a:cxn ang="0">
                  <a:pos x="42" y="92"/>
                </a:cxn>
                <a:cxn ang="0">
                  <a:pos x="20" y="95"/>
                </a:cxn>
                <a:cxn ang="0">
                  <a:pos x="0" y="95"/>
                </a:cxn>
                <a:cxn ang="0">
                  <a:pos x="15" y="81"/>
                </a:cxn>
                <a:cxn ang="0">
                  <a:pos x="21" y="81"/>
                </a:cxn>
                <a:cxn ang="0">
                  <a:pos x="37" y="79"/>
                </a:cxn>
                <a:cxn ang="0">
                  <a:pos x="49" y="72"/>
                </a:cxn>
                <a:cxn ang="0">
                  <a:pos x="59" y="47"/>
                </a:cxn>
                <a:cxn ang="0">
                  <a:pos x="49" y="22"/>
                </a:cxn>
                <a:cxn ang="0">
                  <a:pos x="21" y="13"/>
                </a:cxn>
                <a:cxn ang="0">
                  <a:pos x="15" y="13"/>
                </a:cxn>
                <a:cxn ang="0">
                  <a:pos x="15" y="81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 userDrawn="1"/>
          </p:nvSpPr>
          <p:spPr bwMode="auto">
            <a:xfrm>
              <a:off x="7769225" y="298451"/>
              <a:ext cx="434975" cy="282575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75" y="66"/>
                </a:cxn>
                <a:cxn ang="0">
                  <a:pos x="41" y="0"/>
                </a:cxn>
                <a:cxn ang="0">
                  <a:pos x="0" y="98"/>
                </a:cxn>
                <a:cxn ang="0">
                  <a:pos x="15" y="98"/>
                </a:cxn>
                <a:cxn ang="0">
                  <a:pos x="42" y="33"/>
                </a:cxn>
                <a:cxn ang="0">
                  <a:pos x="75" y="97"/>
                </a:cxn>
                <a:cxn ang="0">
                  <a:pos x="108" y="33"/>
                </a:cxn>
                <a:cxn ang="0">
                  <a:pos x="135" y="98"/>
                </a:cxn>
                <a:cxn ang="0">
                  <a:pos x="151" y="98"/>
                </a:cxn>
                <a:cxn ang="0">
                  <a:pos x="109" y="0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 userDrawn="1"/>
          </p:nvSpPr>
          <p:spPr bwMode="auto">
            <a:xfrm>
              <a:off x="7718425" y="609601"/>
              <a:ext cx="517525" cy="141288"/>
            </a:xfrm>
            <a:custGeom>
              <a:avLst/>
              <a:gdLst/>
              <a:ahLst/>
              <a:cxnLst>
                <a:cxn ang="0">
                  <a:pos x="93" y="33"/>
                </a:cxn>
                <a:cxn ang="0">
                  <a:pos x="0" y="32"/>
                </a:cxn>
                <a:cxn ang="0">
                  <a:pos x="93" y="16"/>
                </a:cxn>
                <a:cxn ang="0">
                  <a:pos x="180" y="17"/>
                </a:cxn>
                <a:cxn ang="0">
                  <a:pos x="93" y="33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0" name="Freeform 30"/>
            <p:cNvSpPr>
              <a:spLocks noEditPoints="1"/>
            </p:cNvSpPr>
            <p:nvPr userDrawn="1"/>
          </p:nvSpPr>
          <p:spPr bwMode="auto">
            <a:xfrm>
              <a:off x="7142163" y="1413098"/>
              <a:ext cx="1728788" cy="73025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0" y="1"/>
                </a:cxn>
                <a:cxn ang="0">
                  <a:pos x="25" y="4"/>
                </a:cxn>
                <a:cxn ang="0">
                  <a:pos x="46" y="12"/>
                </a:cxn>
                <a:cxn ang="0">
                  <a:pos x="25" y="12"/>
                </a:cxn>
                <a:cxn ang="0">
                  <a:pos x="60" y="13"/>
                </a:cxn>
                <a:cxn ang="0">
                  <a:pos x="70" y="7"/>
                </a:cxn>
                <a:cxn ang="0">
                  <a:pos x="60" y="24"/>
                </a:cxn>
                <a:cxn ang="0">
                  <a:pos x="66" y="7"/>
                </a:cxn>
                <a:cxn ang="0">
                  <a:pos x="121" y="24"/>
                </a:cxn>
                <a:cxn ang="0">
                  <a:pos x="99" y="0"/>
                </a:cxn>
                <a:cxn ang="0">
                  <a:pos x="101" y="12"/>
                </a:cxn>
                <a:cxn ang="0">
                  <a:pos x="153" y="12"/>
                </a:cxn>
                <a:cxn ang="0">
                  <a:pos x="132" y="21"/>
                </a:cxn>
                <a:cxn ang="0">
                  <a:pos x="147" y="18"/>
                </a:cxn>
                <a:cxn ang="0">
                  <a:pos x="141" y="4"/>
                </a:cxn>
                <a:cxn ang="0">
                  <a:pos x="173" y="24"/>
                </a:cxn>
                <a:cxn ang="0">
                  <a:pos x="173" y="21"/>
                </a:cxn>
                <a:cxn ang="0">
                  <a:pos x="197" y="24"/>
                </a:cxn>
                <a:cxn ang="0">
                  <a:pos x="211" y="1"/>
                </a:cxn>
                <a:cxn ang="0">
                  <a:pos x="233" y="4"/>
                </a:cxn>
                <a:cxn ang="0">
                  <a:pos x="229" y="4"/>
                </a:cxn>
                <a:cxn ang="0">
                  <a:pos x="264" y="24"/>
                </a:cxn>
                <a:cxn ang="0">
                  <a:pos x="258" y="18"/>
                </a:cxn>
                <a:cxn ang="0">
                  <a:pos x="254" y="9"/>
                </a:cxn>
                <a:cxn ang="0">
                  <a:pos x="276" y="1"/>
                </a:cxn>
                <a:cxn ang="0">
                  <a:pos x="291" y="8"/>
                </a:cxn>
                <a:cxn ang="0">
                  <a:pos x="305" y="17"/>
                </a:cxn>
                <a:cxn ang="0">
                  <a:pos x="325" y="24"/>
                </a:cxn>
                <a:cxn ang="0">
                  <a:pos x="329" y="5"/>
                </a:cxn>
                <a:cxn ang="0">
                  <a:pos x="329" y="17"/>
                </a:cxn>
                <a:cxn ang="0">
                  <a:pos x="378" y="24"/>
                </a:cxn>
                <a:cxn ang="0">
                  <a:pos x="371" y="18"/>
                </a:cxn>
                <a:cxn ang="0">
                  <a:pos x="368" y="9"/>
                </a:cxn>
                <a:cxn ang="0">
                  <a:pos x="389" y="8"/>
                </a:cxn>
                <a:cxn ang="0">
                  <a:pos x="403" y="17"/>
                </a:cxn>
                <a:cxn ang="0">
                  <a:pos x="423" y="24"/>
                </a:cxn>
                <a:cxn ang="0">
                  <a:pos x="423" y="1"/>
                </a:cxn>
                <a:cxn ang="0">
                  <a:pos x="423" y="4"/>
                </a:cxn>
                <a:cxn ang="0">
                  <a:pos x="425" y="20"/>
                </a:cxn>
                <a:cxn ang="0">
                  <a:pos x="469" y="13"/>
                </a:cxn>
                <a:cxn ang="0">
                  <a:pos x="468" y="1"/>
                </a:cxn>
                <a:cxn ang="0">
                  <a:pos x="467" y="10"/>
                </a:cxn>
                <a:cxn ang="0">
                  <a:pos x="467" y="10"/>
                </a:cxn>
                <a:cxn ang="0">
                  <a:pos x="490" y="13"/>
                </a:cxn>
                <a:cxn ang="0">
                  <a:pos x="499" y="4"/>
                </a:cxn>
                <a:cxn ang="0">
                  <a:pos x="529" y="4"/>
                </a:cxn>
                <a:cxn ang="0">
                  <a:pos x="521" y="24"/>
                </a:cxn>
                <a:cxn ang="0">
                  <a:pos x="521" y="21"/>
                </a:cxn>
                <a:cxn ang="0">
                  <a:pos x="527" y="6"/>
                </a:cxn>
                <a:cxn ang="0">
                  <a:pos x="555" y="12"/>
                </a:cxn>
                <a:cxn ang="0">
                  <a:pos x="543" y="1"/>
                </a:cxn>
                <a:cxn ang="0">
                  <a:pos x="547" y="4"/>
                </a:cxn>
                <a:cxn ang="0">
                  <a:pos x="566" y="24"/>
                </a:cxn>
                <a:cxn ang="0">
                  <a:pos x="566" y="1"/>
                </a:cxn>
                <a:cxn ang="0">
                  <a:pos x="591" y="20"/>
                </a:cxn>
                <a:cxn ang="0">
                  <a:pos x="591" y="4"/>
                </a:cxn>
              </a:cxnLst>
              <a:rect l="0" t="0" r="r" b="b"/>
              <a:pathLst>
                <a:path w="600" h="25">
                  <a:moveTo>
                    <a:pt x="0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4"/>
                  </a:lnTo>
                  <a:close/>
                  <a:moveTo>
                    <a:pt x="46" y="12"/>
                  </a:moveTo>
                  <a:cubicBezTo>
                    <a:pt x="46" y="9"/>
                    <a:pt x="45" y="6"/>
                    <a:pt x="43" y="4"/>
                  </a:cubicBezTo>
                  <a:cubicBezTo>
                    <a:pt x="40" y="1"/>
                    <a:pt x="37" y="0"/>
                    <a:pt x="34" y="0"/>
                  </a:cubicBezTo>
                  <a:cubicBezTo>
                    <a:pt x="30" y="0"/>
                    <a:pt x="27" y="1"/>
                    <a:pt x="25" y="4"/>
                  </a:cubicBezTo>
                  <a:cubicBezTo>
                    <a:pt x="23" y="6"/>
                    <a:pt x="21" y="9"/>
                    <a:pt x="21" y="12"/>
                  </a:cubicBezTo>
                  <a:cubicBezTo>
                    <a:pt x="21" y="15"/>
                    <a:pt x="23" y="18"/>
                    <a:pt x="25" y="21"/>
                  </a:cubicBezTo>
                  <a:cubicBezTo>
                    <a:pt x="27" y="23"/>
                    <a:pt x="30" y="24"/>
                    <a:pt x="34" y="24"/>
                  </a:cubicBezTo>
                  <a:cubicBezTo>
                    <a:pt x="37" y="24"/>
                    <a:pt x="40" y="23"/>
                    <a:pt x="43" y="21"/>
                  </a:cubicBezTo>
                  <a:cubicBezTo>
                    <a:pt x="45" y="18"/>
                    <a:pt x="46" y="15"/>
                    <a:pt x="46" y="12"/>
                  </a:cubicBezTo>
                  <a:moveTo>
                    <a:pt x="42" y="12"/>
                  </a:moveTo>
                  <a:cubicBezTo>
                    <a:pt x="42" y="14"/>
                    <a:pt x="41" y="17"/>
                    <a:pt x="40" y="18"/>
                  </a:cubicBezTo>
                  <a:cubicBezTo>
                    <a:pt x="38" y="20"/>
                    <a:pt x="36" y="21"/>
                    <a:pt x="34" y="21"/>
                  </a:cubicBezTo>
                  <a:cubicBezTo>
                    <a:pt x="32" y="21"/>
                    <a:pt x="29" y="20"/>
                    <a:pt x="28" y="18"/>
                  </a:cubicBezTo>
                  <a:cubicBezTo>
                    <a:pt x="26" y="17"/>
                    <a:pt x="25" y="14"/>
                    <a:pt x="25" y="12"/>
                  </a:cubicBezTo>
                  <a:cubicBezTo>
                    <a:pt x="25" y="10"/>
                    <a:pt x="26" y="8"/>
                    <a:pt x="28" y="6"/>
                  </a:cubicBezTo>
                  <a:cubicBezTo>
                    <a:pt x="29" y="4"/>
                    <a:pt x="32" y="4"/>
                    <a:pt x="34" y="4"/>
                  </a:cubicBezTo>
                  <a:cubicBezTo>
                    <a:pt x="36" y="4"/>
                    <a:pt x="38" y="4"/>
                    <a:pt x="40" y="6"/>
                  </a:cubicBezTo>
                  <a:cubicBezTo>
                    <a:pt x="41" y="8"/>
                    <a:pt x="42" y="10"/>
                    <a:pt x="42" y="12"/>
                  </a:cubicBezTo>
                  <a:moveTo>
                    <a:pt x="60" y="13"/>
                  </a:moveTo>
                  <a:cubicBezTo>
                    <a:pt x="60" y="13"/>
                    <a:pt x="60" y="13"/>
                    <a:pt x="60" y="13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8" y="13"/>
                    <a:pt x="70" y="11"/>
                    <a:pt x="70" y="7"/>
                  </a:cubicBezTo>
                  <a:cubicBezTo>
                    <a:pt x="70" y="5"/>
                    <a:pt x="69" y="3"/>
                    <a:pt x="67" y="2"/>
                  </a:cubicBezTo>
                  <a:cubicBezTo>
                    <a:pt x="66" y="1"/>
                    <a:pt x="64" y="1"/>
                    <a:pt x="62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0" y="24"/>
                    <a:pt x="60" y="24"/>
                    <a:pt x="60" y="24"/>
                  </a:cubicBezTo>
                  <a:lnTo>
                    <a:pt x="60" y="13"/>
                  </a:lnTo>
                  <a:close/>
                  <a:moveTo>
                    <a:pt x="60" y="10"/>
                  </a:moveTo>
                  <a:cubicBezTo>
                    <a:pt x="60" y="4"/>
                    <a:pt x="60" y="4"/>
                    <a:pt x="60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4" y="4"/>
                    <a:pt x="66" y="4"/>
                    <a:pt x="66" y="7"/>
                  </a:cubicBezTo>
                  <a:cubicBezTo>
                    <a:pt x="66" y="10"/>
                    <a:pt x="64" y="10"/>
                    <a:pt x="61" y="10"/>
                  </a:cubicBezTo>
                  <a:lnTo>
                    <a:pt x="60" y="10"/>
                  </a:lnTo>
                  <a:close/>
                  <a:moveTo>
                    <a:pt x="115" y="12"/>
                  </a:moveTo>
                  <a:cubicBezTo>
                    <a:pt x="117" y="24"/>
                    <a:pt x="117" y="24"/>
                    <a:pt x="117" y="24"/>
                  </a:cubicBezTo>
                  <a:cubicBezTo>
                    <a:pt x="121" y="24"/>
                    <a:pt x="121" y="24"/>
                    <a:pt x="121" y="2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8" y="15"/>
                    <a:pt x="108" y="16"/>
                    <a:pt x="107" y="17"/>
                  </a:cubicBezTo>
                  <a:cubicBezTo>
                    <a:pt x="107" y="16"/>
                    <a:pt x="106" y="15"/>
                    <a:pt x="106" y="14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1"/>
                    <a:pt x="100" y="10"/>
                    <a:pt x="100" y="9"/>
                  </a:cubicBezTo>
                  <a:cubicBezTo>
                    <a:pt x="100" y="10"/>
                    <a:pt x="101" y="11"/>
                    <a:pt x="101" y="12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13" y="12"/>
                    <a:pt x="113" y="12"/>
                    <a:pt x="113" y="12"/>
                  </a:cubicBezTo>
                  <a:cubicBezTo>
                    <a:pt x="114" y="11"/>
                    <a:pt x="114" y="10"/>
                    <a:pt x="114" y="9"/>
                  </a:cubicBezTo>
                  <a:cubicBezTo>
                    <a:pt x="115" y="11"/>
                    <a:pt x="115" y="12"/>
                    <a:pt x="115" y="12"/>
                  </a:cubicBezTo>
                  <a:moveTo>
                    <a:pt x="153" y="12"/>
                  </a:moveTo>
                  <a:cubicBezTo>
                    <a:pt x="153" y="9"/>
                    <a:pt x="152" y="6"/>
                    <a:pt x="150" y="4"/>
                  </a:cubicBezTo>
                  <a:cubicBezTo>
                    <a:pt x="147" y="1"/>
                    <a:pt x="144" y="0"/>
                    <a:pt x="141" y="0"/>
                  </a:cubicBezTo>
                  <a:cubicBezTo>
                    <a:pt x="138" y="0"/>
                    <a:pt x="135" y="1"/>
                    <a:pt x="132" y="4"/>
                  </a:cubicBezTo>
                  <a:cubicBezTo>
                    <a:pt x="130" y="6"/>
                    <a:pt x="129" y="9"/>
                    <a:pt x="129" y="12"/>
                  </a:cubicBezTo>
                  <a:cubicBezTo>
                    <a:pt x="129" y="15"/>
                    <a:pt x="130" y="18"/>
                    <a:pt x="132" y="21"/>
                  </a:cubicBezTo>
                  <a:cubicBezTo>
                    <a:pt x="135" y="23"/>
                    <a:pt x="138" y="24"/>
                    <a:pt x="141" y="24"/>
                  </a:cubicBezTo>
                  <a:cubicBezTo>
                    <a:pt x="144" y="24"/>
                    <a:pt x="147" y="23"/>
                    <a:pt x="150" y="21"/>
                  </a:cubicBezTo>
                  <a:cubicBezTo>
                    <a:pt x="152" y="18"/>
                    <a:pt x="153" y="15"/>
                    <a:pt x="153" y="12"/>
                  </a:cubicBezTo>
                  <a:moveTo>
                    <a:pt x="149" y="12"/>
                  </a:moveTo>
                  <a:cubicBezTo>
                    <a:pt x="149" y="14"/>
                    <a:pt x="149" y="17"/>
                    <a:pt x="147" y="18"/>
                  </a:cubicBezTo>
                  <a:cubicBezTo>
                    <a:pt x="145" y="20"/>
                    <a:pt x="143" y="21"/>
                    <a:pt x="141" y="21"/>
                  </a:cubicBezTo>
                  <a:cubicBezTo>
                    <a:pt x="139" y="21"/>
                    <a:pt x="137" y="20"/>
                    <a:pt x="135" y="18"/>
                  </a:cubicBezTo>
                  <a:cubicBezTo>
                    <a:pt x="133" y="17"/>
                    <a:pt x="133" y="14"/>
                    <a:pt x="133" y="12"/>
                  </a:cubicBezTo>
                  <a:cubicBezTo>
                    <a:pt x="133" y="10"/>
                    <a:pt x="133" y="8"/>
                    <a:pt x="135" y="6"/>
                  </a:cubicBezTo>
                  <a:cubicBezTo>
                    <a:pt x="137" y="4"/>
                    <a:pt x="139" y="4"/>
                    <a:pt x="141" y="4"/>
                  </a:cubicBezTo>
                  <a:cubicBezTo>
                    <a:pt x="143" y="4"/>
                    <a:pt x="145" y="4"/>
                    <a:pt x="147" y="6"/>
                  </a:cubicBezTo>
                  <a:cubicBezTo>
                    <a:pt x="149" y="8"/>
                    <a:pt x="149" y="10"/>
                    <a:pt x="149" y="12"/>
                  </a:cubicBezTo>
                  <a:moveTo>
                    <a:pt x="163" y="1"/>
                  </a:moveTo>
                  <a:cubicBezTo>
                    <a:pt x="163" y="15"/>
                    <a:pt x="163" y="15"/>
                    <a:pt x="163" y="15"/>
                  </a:cubicBezTo>
                  <a:cubicBezTo>
                    <a:pt x="163" y="21"/>
                    <a:pt x="167" y="24"/>
                    <a:pt x="173" y="24"/>
                  </a:cubicBezTo>
                  <a:cubicBezTo>
                    <a:pt x="179" y="24"/>
                    <a:pt x="182" y="21"/>
                    <a:pt x="182" y="15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79" y="15"/>
                    <a:pt x="179" y="15"/>
                    <a:pt x="179" y="15"/>
                  </a:cubicBezTo>
                  <a:cubicBezTo>
                    <a:pt x="179" y="19"/>
                    <a:pt x="177" y="21"/>
                    <a:pt x="173" y="21"/>
                  </a:cubicBezTo>
                  <a:cubicBezTo>
                    <a:pt x="169" y="21"/>
                    <a:pt x="167" y="19"/>
                    <a:pt x="167" y="15"/>
                  </a:cubicBezTo>
                  <a:cubicBezTo>
                    <a:pt x="167" y="1"/>
                    <a:pt x="167" y="1"/>
                    <a:pt x="167" y="1"/>
                  </a:cubicBezTo>
                  <a:lnTo>
                    <a:pt x="163" y="1"/>
                  </a:lnTo>
                  <a:close/>
                  <a:moveTo>
                    <a:pt x="193" y="24"/>
                  </a:moveTo>
                  <a:cubicBezTo>
                    <a:pt x="197" y="24"/>
                    <a:pt x="197" y="24"/>
                    <a:pt x="197" y="24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198" y="9"/>
                    <a:pt x="198" y="9"/>
                    <a:pt x="199" y="10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4" y="1"/>
                    <a:pt x="214" y="1"/>
                    <a:pt x="214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7"/>
                    <a:pt x="211" y="17"/>
                    <a:pt x="211" y="17"/>
                  </a:cubicBezTo>
                  <a:cubicBezTo>
                    <a:pt x="210" y="16"/>
                    <a:pt x="209" y="15"/>
                    <a:pt x="208" y="14"/>
                  </a:cubicBezTo>
                  <a:cubicBezTo>
                    <a:pt x="193" y="0"/>
                    <a:pt x="193" y="0"/>
                    <a:pt x="193" y="0"/>
                  </a:cubicBezTo>
                  <a:lnTo>
                    <a:pt x="193" y="24"/>
                  </a:lnTo>
                  <a:close/>
                  <a:moveTo>
                    <a:pt x="233" y="4"/>
                  </a:moveTo>
                  <a:cubicBezTo>
                    <a:pt x="239" y="4"/>
                    <a:pt x="239" y="4"/>
                    <a:pt x="239" y="4"/>
                  </a:cubicBezTo>
                  <a:cubicBezTo>
                    <a:pt x="239" y="1"/>
                    <a:pt x="239" y="1"/>
                    <a:pt x="239" y="1"/>
                  </a:cubicBezTo>
                  <a:cubicBezTo>
                    <a:pt x="223" y="1"/>
                    <a:pt x="223" y="1"/>
                    <a:pt x="223" y="1"/>
                  </a:cubicBezTo>
                  <a:cubicBezTo>
                    <a:pt x="223" y="4"/>
                    <a:pt x="223" y="4"/>
                    <a:pt x="223" y="4"/>
                  </a:cubicBezTo>
                  <a:cubicBezTo>
                    <a:pt x="229" y="4"/>
                    <a:pt x="229" y="4"/>
                    <a:pt x="229" y="4"/>
                  </a:cubicBezTo>
                  <a:cubicBezTo>
                    <a:pt x="229" y="24"/>
                    <a:pt x="229" y="24"/>
                    <a:pt x="229" y="24"/>
                  </a:cubicBezTo>
                  <a:cubicBezTo>
                    <a:pt x="233" y="24"/>
                    <a:pt x="233" y="24"/>
                    <a:pt x="233" y="24"/>
                  </a:cubicBezTo>
                  <a:lnTo>
                    <a:pt x="233" y="4"/>
                  </a:lnTo>
                  <a:close/>
                  <a:moveTo>
                    <a:pt x="261" y="24"/>
                  </a:moveTo>
                  <a:cubicBezTo>
                    <a:pt x="264" y="24"/>
                    <a:pt x="264" y="24"/>
                    <a:pt x="264" y="24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42" y="24"/>
                    <a:pt x="242" y="24"/>
                    <a:pt x="242" y="24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49" y="18"/>
                    <a:pt x="249" y="18"/>
                    <a:pt x="249" y="18"/>
                  </a:cubicBezTo>
                  <a:cubicBezTo>
                    <a:pt x="258" y="18"/>
                    <a:pt x="258" y="18"/>
                    <a:pt x="258" y="18"/>
                  </a:cubicBezTo>
                  <a:lnTo>
                    <a:pt x="261" y="24"/>
                  </a:lnTo>
                  <a:close/>
                  <a:moveTo>
                    <a:pt x="250" y="15"/>
                  </a:moveTo>
                  <a:cubicBezTo>
                    <a:pt x="252" y="9"/>
                    <a:pt x="252" y="9"/>
                    <a:pt x="252" y="9"/>
                  </a:cubicBezTo>
                  <a:cubicBezTo>
                    <a:pt x="253" y="9"/>
                    <a:pt x="253" y="8"/>
                    <a:pt x="253" y="7"/>
                  </a:cubicBezTo>
                  <a:cubicBezTo>
                    <a:pt x="254" y="8"/>
                    <a:pt x="254" y="9"/>
                    <a:pt x="254" y="9"/>
                  </a:cubicBezTo>
                  <a:cubicBezTo>
                    <a:pt x="257" y="15"/>
                    <a:pt x="257" y="15"/>
                    <a:pt x="257" y="15"/>
                  </a:cubicBezTo>
                  <a:lnTo>
                    <a:pt x="250" y="15"/>
                  </a:lnTo>
                  <a:close/>
                  <a:moveTo>
                    <a:pt x="273" y="24"/>
                  </a:moveTo>
                  <a:cubicBezTo>
                    <a:pt x="276" y="24"/>
                    <a:pt x="276" y="24"/>
                    <a:pt x="276" y="24"/>
                  </a:cubicBezTo>
                  <a:cubicBezTo>
                    <a:pt x="276" y="1"/>
                    <a:pt x="276" y="1"/>
                    <a:pt x="276" y="1"/>
                  </a:cubicBezTo>
                  <a:cubicBezTo>
                    <a:pt x="273" y="1"/>
                    <a:pt x="273" y="1"/>
                    <a:pt x="273" y="1"/>
                  </a:cubicBezTo>
                  <a:lnTo>
                    <a:pt x="273" y="24"/>
                  </a:lnTo>
                  <a:close/>
                  <a:moveTo>
                    <a:pt x="288" y="24"/>
                  </a:moveTo>
                  <a:cubicBezTo>
                    <a:pt x="291" y="24"/>
                    <a:pt x="291" y="24"/>
                    <a:pt x="291" y="24"/>
                  </a:cubicBezTo>
                  <a:cubicBezTo>
                    <a:pt x="291" y="8"/>
                    <a:pt x="291" y="8"/>
                    <a:pt x="291" y="8"/>
                  </a:cubicBezTo>
                  <a:cubicBezTo>
                    <a:pt x="292" y="9"/>
                    <a:pt x="292" y="9"/>
                    <a:pt x="293" y="10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8" y="1"/>
                    <a:pt x="308" y="1"/>
                    <a:pt x="308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5" y="17"/>
                    <a:pt x="305" y="17"/>
                    <a:pt x="305" y="17"/>
                  </a:cubicBezTo>
                  <a:cubicBezTo>
                    <a:pt x="304" y="16"/>
                    <a:pt x="303" y="15"/>
                    <a:pt x="302" y="14"/>
                  </a:cubicBezTo>
                  <a:cubicBezTo>
                    <a:pt x="288" y="0"/>
                    <a:pt x="288" y="0"/>
                    <a:pt x="288" y="0"/>
                  </a:cubicBezTo>
                  <a:lnTo>
                    <a:pt x="288" y="24"/>
                  </a:lnTo>
                  <a:close/>
                  <a:moveTo>
                    <a:pt x="318" y="19"/>
                  </a:moveTo>
                  <a:cubicBezTo>
                    <a:pt x="319" y="22"/>
                    <a:pt x="321" y="24"/>
                    <a:pt x="325" y="24"/>
                  </a:cubicBezTo>
                  <a:cubicBezTo>
                    <a:pt x="330" y="24"/>
                    <a:pt x="333" y="21"/>
                    <a:pt x="333" y="17"/>
                  </a:cubicBezTo>
                  <a:cubicBezTo>
                    <a:pt x="333" y="14"/>
                    <a:pt x="331" y="12"/>
                    <a:pt x="327" y="10"/>
                  </a:cubicBezTo>
                  <a:cubicBezTo>
                    <a:pt x="324" y="9"/>
                    <a:pt x="323" y="8"/>
                    <a:pt x="323" y="6"/>
                  </a:cubicBezTo>
                  <a:cubicBezTo>
                    <a:pt x="323" y="5"/>
                    <a:pt x="324" y="3"/>
                    <a:pt x="326" y="3"/>
                  </a:cubicBezTo>
                  <a:cubicBezTo>
                    <a:pt x="327" y="3"/>
                    <a:pt x="328" y="4"/>
                    <a:pt x="329" y="5"/>
                  </a:cubicBezTo>
                  <a:cubicBezTo>
                    <a:pt x="332" y="4"/>
                    <a:pt x="332" y="4"/>
                    <a:pt x="332" y="4"/>
                  </a:cubicBezTo>
                  <a:cubicBezTo>
                    <a:pt x="331" y="2"/>
                    <a:pt x="329" y="0"/>
                    <a:pt x="326" y="0"/>
                  </a:cubicBezTo>
                  <a:cubicBezTo>
                    <a:pt x="321" y="0"/>
                    <a:pt x="319" y="3"/>
                    <a:pt x="319" y="6"/>
                  </a:cubicBezTo>
                  <a:cubicBezTo>
                    <a:pt x="319" y="10"/>
                    <a:pt x="321" y="11"/>
                    <a:pt x="325" y="13"/>
                  </a:cubicBezTo>
                  <a:cubicBezTo>
                    <a:pt x="327" y="15"/>
                    <a:pt x="329" y="15"/>
                    <a:pt x="329" y="17"/>
                  </a:cubicBezTo>
                  <a:cubicBezTo>
                    <a:pt x="329" y="19"/>
                    <a:pt x="328" y="21"/>
                    <a:pt x="326" y="21"/>
                  </a:cubicBezTo>
                  <a:cubicBezTo>
                    <a:pt x="323" y="21"/>
                    <a:pt x="322" y="20"/>
                    <a:pt x="321" y="18"/>
                  </a:cubicBezTo>
                  <a:lnTo>
                    <a:pt x="318" y="19"/>
                  </a:lnTo>
                  <a:close/>
                  <a:moveTo>
                    <a:pt x="374" y="24"/>
                  </a:moveTo>
                  <a:cubicBezTo>
                    <a:pt x="378" y="24"/>
                    <a:pt x="378" y="24"/>
                    <a:pt x="378" y="24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55" y="24"/>
                    <a:pt x="355" y="24"/>
                    <a:pt x="355" y="24"/>
                  </a:cubicBezTo>
                  <a:cubicBezTo>
                    <a:pt x="359" y="24"/>
                    <a:pt x="359" y="24"/>
                    <a:pt x="359" y="24"/>
                  </a:cubicBezTo>
                  <a:cubicBezTo>
                    <a:pt x="362" y="18"/>
                    <a:pt x="362" y="18"/>
                    <a:pt x="362" y="18"/>
                  </a:cubicBezTo>
                  <a:cubicBezTo>
                    <a:pt x="371" y="18"/>
                    <a:pt x="371" y="18"/>
                    <a:pt x="371" y="18"/>
                  </a:cubicBezTo>
                  <a:lnTo>
                    <a:pt x="374" y="24"/>
                  </a:lnTo>
                  <a:close/>
                  <a:moveTo>
                    <a:pt x="364" y="15"/>
                  </a:moveTo>
                  <a:cubicBezTo>
                    <a:pt x="366" y="9"/>
                    <a:pt x="366" y="9"/>
                    <a:pt x="366" y="9"/>
                  </a:cubicBezTo>
                  <a:cubicBezTo>
                    <a:pt x="366" y="9"/>
                    <a:pt x="366" y="8"/>
                    <a:pt x="367" y="7"/>
                  </a:cubicBezTo>
                  <a:cubicBezTo>
                    <a:pt x="367" y="8"/>
                    <a:pt x="367" y="9"/>
                    <a:pt x="368" y="9"/>
                  </a:cubicBezTo>
                  <a:cubicBezTo>
                    <a:pt x="370" y="15"/>
                    <a:pt x="370" y="15"/>
                    <a:pt x="370" y="15"/>
                  </a:cubicBezTo>
                  <a:lnTo>
                    <a:pt x="364" y="15"/>
                  </a:lnTo>
                  <a:close/>
                  <a:moveTo>
                    <a:pt x="386" y="24"/>
                  </a:moveTo>
                  <a:cubicBezTo>
                    <a:pt x="389" y="24"/>
                    <a:pt x="389" y="24"/>
                    <a:pt x="389" y="24"/>
                  </a:cubicBezTo>
                  <a:cubicBezTo>
                    <a:pt x="389" y="8"/>
                    <a:pt x="389" y="8"/>
                    <a:pt x="389" y="8"/>
                  </a:cubicBezTo>
                  <a:cubicBezTo>
                    <a:pt x="390" y="9"/>
                    <a:pt x="391" y="9"/>
                    <a:pt x="392" y="10"/>
                  </a:cubicBezTo>
                  <a:cubicBezTo>
                    <a:pt x="407" y="24"/>
                    <a:pt x="407" y="24"/>
                    <a:pt x="407" y="24"/>
                  </a:cubicBezTo>
                  <a:cubicBezTo>
                    <a:pt x="407" y="1"/>
                    <a:pt x="407" y="1"/>
                    <a:pt x="407" y="1"/>
                  </a:cubicBezTo>
                  <a:cubicBezTo>
                    <a:pt x="403" y="1"/>
                    <a:pt x="403" y="1"/>
                    <a:pt x="403" y="1"/>
                  </a:cubicBezTo>
                  <a:cubicBezTo>
                    <a:pt x="403" y="17"/>
                    <a:pt x="403" y="17"/>
                    <a:pt x="403" y="17"/>
                  </a:cubicBezTo>
                  <a:cubicBezTo>
                    <a:pt x="402" y="16"/>
                    <a:pt x="402" y="15"/>
                    <a:pt x="401" y="14"/>
                  </a:cubicBezTo>
                  <a:cubicBezTo>
                    <a:pt x="386" y="0"/>
                    <a:pt x="386" y="0"/>
                    <a:pt x="386" y="0"/>
                  </a:cubicBezTo>
                  <a:lnTo>
                    <a:pt x="386" y="24"/>
                  </a:lnTo>
                  <a:close/>
                  <a:moveTo>
                    <a:pt x="418" y="24"/>
                  </a:moveTo>
                  <a:cubicBezTo>
                    <a:pt x="423" y="24"/>
                    <a:pt x="423" y="24"/>
                    <a:pt x="423" y="24"/>
                  </a:cubicBezTo>
                  <a:cubicBezTo>
                    <a:pt x="424" y="24"/>
                    <a:pt x="424" y="24"/>
                    <a:pt x="424" y="24"/>
                  </a:cubicBezTo>
                  <a:cubicBezTo>
                    <a:pt x="428" y="24"/>
                    <a:pt x="431" y="23"/>
                    <a:pt x="433" y="21"/>
                  </a:cubicBezTo>
                  <a:cubicBezTo>
                    <a:pt x="436" y="19"/>
                    <a:pt x="437" y="16"/>
                    <a:pt x="437" y="12"/>
                  </a:cubicBezTo>
                  <a:cubicBezTo>
                    <a:pt x="437" y="8"/>
                    <a:pt x="436" y="5"/>
                    <a:pt x="433" y="3"/>
                  </a:cubicBezTo>
                  <a:cubicBezTo>
                    <a:pt x="430" y="1"/>
                    <a:pt x="427" y="1"/>
                    <a:pt x="423" y="1"/>
                  </a:cubicBezTo>
                  <a:cubicBezTo>
                    <a:pt x="418" y="1"/>
                    <a:pt x="418" y="1"/>
                    <a:pt x="418" y="1"/>
                  </a:cubicBezTo>
                  <a:lnTo>
                    <a:pt x="418" y="24"/>
                  </a:lnTo>
                  <a:close/>
                  <a:moveTo>
                    <a:pt x="421" y="20"/>
                  </a:moveTo>
                  <a:cubicBezTo>
                    <a:pt x="421" y="4"/>
                    <a:pt x="421" y="4"/>
                    <a:pt x="421" y="4"/>
                  </a:cubicBezTo>
                  <a:cubicBezTo>
                    <a:pt x="423" y="4"/>
                    <a:pt x="423" y="4"/>
                    <a:pt x="423" y="4"/>
                  </a:cubicBezTo>
                  <a:cubicBezTo>
                    <a:pt x="424" y="4"/>
                    <a:pt x="424" y="4"/>
                    <a:pt x="424" y="4"/>
                  </a:cubicBezTo>
                  <a:cubicBezTo>
                    <a:pt x="427" y="4"/>
                    <a:pt x="429" y="4"/>
                    <a:pt x="431" y="5"/>
                  </a:cubicBezTo>
                  <a:cubicBezTo>
                    <a:pt x="433" y="7"/>
                    <a:pt x="433" y="9"/>
                    <a:pt x="433" y="12"/>
                  </a:cubicBezTo>
                  <a:cubicBezTo>
                    <a:pt x="433" y="15"/>
                    <a:pt x="433" y="17"/>
                    <a:pt x="431" y="19"/>
                  </a:cubicBezTo>
                  <a:cubicBezTo>
                    <a:pt x="429" y="20"/>
                    <a:pt x="427" y="20"/>
                    <a:pt x="425" y="20"/>
                  </a:cubicBezTo>
                  <a:cubicBezTo>
                    <a:pt x="423" y="20"/>
                    <a:pt x="423" y="20"/>
                    <a:pt x="423" y="20"/>
                  </a:cubicBezTo>
                  <a:lnTo>
                    <a:pt x="421" y="20"/>
                  </a:lnTo>
                  <a:close/>
                  <a:moveTo>
                    <a:pt x="467" y="13"/>
                  </a:moveTo>
                  <a:cubicBezTo>
                    <a:pt x="468" y="13"/>
                    <a:pt x="468" y="13"/>
                    <a:pt x="468" y="13"/>
                  </a:cubicBezTo>
                  <a:cubicBezTo>
                    <a:pt x="469" y="13"/>
                    <a:pt x="469" y="13"/>
                    <a:pt x="469" y="13"/>
                  </a:cubicBezTo>
                  <a:cubicBezTo>
                    <a:pt x="471" y="13"/>
                    <a:pt x="473" y="13"/>
                    <a:pt x="475" y="12"/>
                  </a:cubicBezTo>
                  <a:cubicBezTo>
                    <a:pt x="476" y="11"/>
                    <a:pt x="477" y="9"/>
                    <a:pt x="477" y="7"/>
                  </a:cubicBezTo>
                  <a:cubicBezTo>
                    <a:pt x="477" y="5"/>
                    <a:pt x="476" y="3"/>
                    <a:pt x="475" y="2"/>
                  </a:cubicBezTo>
                  <a:cubicBezTo>
                    <a:pt x="473" y="1"/>
                    <a:pt x="471" y="1"/>
                    <a:pt x="469" y="1"/>
                  </a:cubicBezTo>
                  <a:cubicBezTo>
                    <a:pt x="468" y="1"/>
                    <a:pt x="468" y="1"/>
                    <a:pt x="468" y="1"/>
                  </a:cubicBezTo>
                  <a:cubicBezTo>
                    <a:pt x="463" y="1"/>
                    <a:pt x="463" y="1"/>
                    <a:pt x="463" y="1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7" y="24"/>
                    <a:pt x="467" y="24"/>
                    <a:pt x="467" y="24"/>
                  </a:cubicBezTo>
                  <a:lnTo>
                    <a:pt x="467" y="13"/>
                  </a:lnTo>
                  <a:close/>
                  <a:moveTo>
                    <a:pt x="467" y="10"/>
                  </a:moveTo>
                  <a:cubicBezTo>
                    <a:pt x="467" y="4"/>
                    <a:pt x="467" y="4"/>
                    <a:pt x="467" y="4"/>
                  </a:cubicBezTo>
                  <a:cubicBezTo>
                    <a:pt x="468" y="4"/>
                    <a:pt x="468" y="4"/>
                    <a:pt x="468" y="4"/>
                  </a:cubicBezTo>
                  <a:cubicBezTo>
                    <a:pt x="471" y="4"/>
                    <a:pt x="473" y="4"/>
                    <a:pt x="473" y="7"/>
                  </a:cubicBezTo>
                  <a:cubicBezTo>
                    <a:pt x="473" y="10"/>
                    <a:pt x="471" y="10"/>
                    <a:pt x="468" y="10"/>
                  </a:cubicBezTo>
                  <a:lnTo>
                    <a:pt x="467" y="10"/>
                  </a:lnTo>
                  <a:close/>
                  <a:moveTo>
                    <a:pt x="486" y="24"/>
                  </a:moveTo>
                  <a:cubicBezTo>
                    <a:pt x="499" y="24"/>
                    <a:pt x="499" y="24"/>
                    <a:pt x="499" y="24"/>
                  </a:cubicBezTo>
                  <a:cubicBezTo>
                    <a:pt x="499" y="20"/>
                    <a:pt x="499" y="20"/>
                    <a:pt x="499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13"/>
                    <a:pt x="490" y="13"/>
                    <a:pt x="490" y="13"/>
                  </a:cubicBezTo>
                  <a:cubicBezTo>
                    <a:pt x="499" y="13"/>
                    <a:pt x="499" y="13"/>
                    <a:pt x="499" y="13"/>
                  </a:cubicBezTo>
                  <a:cubicBezTo>
                    <a:pt x="499" y="10"/>
                    <a:pt x="499" y="10"/>
                    <a:pt x="499" y="10"/>
                  </a:cubicBezTo>
                  <a:cubicBezTo>
                    <a:pt x="490" y="10"/>
                    <a:pt x="490" y="10"/>
                    <a:pt x="490" y="10"/>
                  </a:cubicBezTo>
                  <a:cubicBezTo>
                    <a:pt x="490" y="4"/>
                    <a:pt x="490" y="4"/>
                    <a:pt x="490" y="4"/>
                  </a:cubicBezTo>
                  <a:cubicBezTo>
                    <a:pt x="499" y="4"/>
                    <a:pt x="499" y="4"/>
                    <a:pt x="499" y="4"/>
                  </a:cubicBezTo>
                  <a:cubicBezTo>
                    <a:pt x="499" y="1"/>
                    <a:pt x="499" y="1"/>
                    <a:pt x="499" y="1"/>
                  </a:cubicBezTo>
                  <a:cubicBezTo>
                    <a:pt x="486" y="1"/>
                    <a:pt x="486" y="1"/>
                    <a:pt x="486" y="1"/>
                  </a:cubicBezTo>
                  <a:lnTo>
                    <a:pt x="486" y="24"/>
                  </a:lnTo>
                  <a:close/>
                  <a:moveTo>
                    <a:pt x="533" y="12"/>
                  </a:moveTo>
                  <a:cubicBezTo>
                    <a:pt x="533" y="9"/>
                    <a:pt x="532" y="6"/>
                    <a:pt x="529" y="4"/>
                  </a:cubicBezTo>
                  <a:cubicBezTo>
                    <a:pt x="527" y="1"/>
                    <a:pt x="524" y="0"/>
                    <a:pt x="521" y="0"/>
                  </a:cubicBezTo>
                  <a:cubicBezTo>
                    <a:pt x="517" y="0"/>
                    <a:pt x="514" y="1"/>
                    <a:pt x="512" y="4"/>
                  </a:cubicBezTo>
                  <a:cubicBezTo>
                    <a:pt x="509" y="6"/>
                    <a:pt x="508" y="9"/>
                    <a:pt x="508" y="12"/>
                  </a:cubicBezTo>
                  <a:cubicBezTo>
                    <a:pt x="508" y="15"/>
                    <a:pt x="509" y="18"/>
                    <a:pt x="512" y="21"/>
                  </a:cubicBezTo>
                  <a:cubicBezTo>
                    <a:pt x="514" y="23"/>
                    <a:pt x="517" y="24"/>
                    <a:pt x="521" y="24"/>
                  </a:cubicBezTo>
                  <a:cubicBezTo>
                    <a:pt x="524" y="24"/>
                    <a:pt x="527" y="23"/>
                    <a:pt x="529" y="21"/>
                  </a:cubicBezTo>
                  <a:cubicBezTo>
                    <a:pt x="532" y="18"/>
                    <a:pt x="533" y="15"/>
                    <a:pt x="533" y="12"/>
                  </a:cubicBezTo>
                  <a:moveTo>
                    <a:pt x="529" y="12"/>
                  </a:moveTo>
                  <a:cubicBezTo>
                    <a:pt x="529" y="14"/>
                    <a:pt x="528" y="17"/>
                    <a:pt x="527" y="18"/>
                  </a:cubicBezTo>
                  <a:cubicBezTo>
                    <a:pt x="525" y="20"/>
                    <a:pt x="523" y="21"/>
                    <a:pt x="521" y="21"/>
                  </a:cubicBezTo>
                  <a:cubicBezTo>
                    <a:pt x="518" y="21"/>
                    <a:pt x="516" y="20"/>
                    <a:pt x="515" y="18"/>
                  </a:cubicBezTo>
                  <a:cubicBezTo>
                    <a:pt x="513" y="17"/>
                    <a:pt x="512" y="14"/>
                    <a:pt x="512" y="12"/>
                  </a:cubicBezTo>
                  <a:cubicBezTo>
                    <a:pt x="512" y="10"/>
                    <a:pt x="513" y="8"/>
                    <a:pt x="515" y="6"/>
                  </a:cubicBezTo>
                  <a:cubicBezTo>
                    <a:pt x="516" y="4"/>
                    <a:pt x="518" y="4"/>
                    <a:pt x="521" y="4"/>
                  </a:cubicBezTo>
                  <a:cubicBezTo>
                    <a:pt x="523" y="4"/>
                    <a:pt x="525" y="4"/>
                    <a:pt x="527" y="6"/>
                  </a:cubicBezTo>
                  <a:cubicBezTo>
                    <a:pt x="528" y="8"/>
                    <a:pt x="529" y="10"/>
                    <a:pt x="529" y="12"/>
                  </a:cubicBezTo>
                  <a:moveTo>
                    <a:pt x="547" y="13"/>
                  </a:moveTo>
                  <a:cubicBezTo>
                    <a:pt x="548" y="13"/>
                    <a:pt x="548" y="13"/>
                    <a:pt x="548" y="13"/>
                  </a:cubicBezTo>
                  <a:cubicBezTo>
                    <a:pt x="549" y="13"/>
                    <a:pt x="549" y="13"/>
                    <a:pt x="549" y="13"/>
                  </a:cubicBezTo>
                  <a:cubicBezTo>
                    <a:pt x="551" y="13"/>
                    <a:pt x="553" y="13"/>
                    <a:pt x="555" y="12"/>
                  </a:cubicBezTo>
                  <a:cubicBezTo>
                    <a:pt x="556" y="11"/>
                    <a:pt x="557" y="9"/>
                    <a:pt x="557" y="7"/>
                  </a:cubicBezTo>
                  <a:cubicBezTo>
                    <a:pt x="557" y="5"/>
                    <a:pt x="556" y="3"/>
                    <a:pt x="555" y="2"/>
                  </a:cubicBezTo>
                  <a:cubicBezTo>
                    <a:pt x="553" y="1"/>
                    <a:pt x="551" y="1"/>
                    <a:pt x="549" y="1"/>
                  </a:cubicBezTo>
                  <a:cubicBezTo>
                    <a:pt x="548" y="1"/>
                    <a:pt x="548" y="1"/>
                    <a:pt x="548" y="1"/>
                  </a:cubicBezTo>
                  <a:cubicBezTo>
                    <a:pt x="543" y="1"/>
                    <a:pt x="543" y="1"/>
                    <a:pt x="543" y="1"/>
                  </a:cubicBezTo>
                  <a:cubicBezTo>
                    <a:pt x="543" y="24"/>
                    <a:pt x="543" y="24"/>
                    <a:pt x="543" y="24"/>
                  </a:cubicBezTo>
                  <a:cubicBezTo>
                    <a:pt x="547" y="24"/>
                    <a:pt x="547" y="24"/>
                    <a:pt x="547" y="24"/>
                  </a:cubicBezTo>
                  <a:lnTo>
                    <a:pt x="547" y="13"/>
                  </a:lnTo>
                  <a:close/>
                  <a:moveTo>
                    <a:pt x="547" y="10"/>
                  </a:moveTo>
                  <a:cubicBezTo>
                    <a:pt x="547" y="4"/>
                    <a:pt x="547" y="4"/>
                    <a:pt x="547" y="4"/>
                  </a:cubicBezTo>
                  <a:cubicBezTo>
                    <a:pt x="548" y="4"/>
                    <a:pt x="548" y="4"/>
                    <a:pt x="548" y="4"/>
                  </a:cubicBezTo>
                  <a:cubicBezTo>
                    <a:pt x="551" y="4"/>
                    <a:pt x="553" y="4"/>
                    <a:pt x="553" y="7"/>
                  </a:cubicBezTo>
                  <a:cubicBezTo>
                    <a:pt x="553" y="10"/>
                    <a:pt x="551" y="10"/>
                    <a:pt x="548" y="10"/>
                  </a:cubicBezTo>
                  <a:lnTo>
                    <a:pt x="547" y="10"/>
                  </a:lnTo>
                  <a:close/>
                  <a:moveTo>
                    <a:pt x="566" y="24"/>
                  </a:moveTo>
                  <a:cubicBezTo>
                    <a:pt x="578" y="24"/>
                    <a:pt x="578" y="24"/>
                    <a:pt x="578" y="24"/>
                  </a:cubicBezTo>
                  <a:cubicBezTo>
                    <a:pt x="578" y="20"/>
                    <a:pt x="578" y="20"/>
                    <a:pt x="578" y="20"/>
                  </a:cubicBezTo>
                  <a:cubicBezTo>
                    <a:pt x="570" y="20"/>
                    <a:pt x="570" y="20"/>
                    <a:pt x="570" y="20"/>
                  </a:cubicBezTo>
                  <a:cubicBezTo>
                    <a:pt x="570" y="1"/>
                    <a:pt x="570" y="1"/>
                    <a:pt x="570" y="1"/>
                  </a:cubicBezTo>
                  <a:cubicBezTo>
                    <a:pt x="566" y="1"/>
                    <a:pt x="566" y="1"/>
                    <a:pt x="566" y="1"/>
                  </a:cubicBezTo>
                  <a:lnTo>
                    <a:pt x="566" y="24"/>
                  </a:lnTo>
                  <a:close/>
                  <a:moveTo>
                    <a:pt x="587" y="24"/>
                  </a:moveTo>
                  <a:cubicBezTo>
                    <a:pt x="600" y="24"/>
                    <a:pt x="600" y="24"/>
                    <a:pt x="600" y="24"/>
                  </a:cubicBezTo>
                  <a:cubicBezTo>
                    <a:pt x="600" y="20"/>
                    <a:pt x="600" y="20"/>
                    <a:pt x="600" y="20"/>
                  </a:cubicBezTo>
                  <a:cubicBezTo>
                    <a:pt x="591" y="20"/>
                    <a:pt x="591" y="20"/>
                    <a:pt x="591" y="20"/>
                  </a:cubicBezTo>
                  <a:cubicBezTo>
                    <a:pt x="591" y="13"/>
                    <a:pt x="591" y="13"/>
                    <a:pt x="591" y="13"/>
                  </a:cubicBezTo>
                  <a:cubicBezTo>
                    <a:pt x="600" y="13"/>
                    <a:pt x="600" y="13"/>
                    <a:pt x="600" y="13"/>
                  </a:cubicBezTo>
                  <a:cubicBezTo>
                    <a:pt x="600" y="10"/>
                    <a:pt x="600" y="10"/>
                    <a:pt x="600" y="10"/>
                  </a:cubicBezTo>
                  <a:cubicBezTo>
                    <a:pt x="591" y="10"/>
                    <a:pt x="591" y="10"/>
                    <a:pt x="591" y="10"/>
                  </a:cubicBezTo>
                  <a:cubicBezTo>
                    <a:pt x="591" y="4"/>
                    <a:pt x="591" y="4"/>
                    <a:pt x="591" y="4"/>
                  </a:cubicBezTo>
                  <a:cubicBezTo>
                    <a:pt x="600" y="4"/>
                    <a:pt x="600" y="4"/>
                    <a:pt x="600" y="4"/>
                  </a:cubicBezTo>
                  <a:cubicBezTo>
                    <a:pt x="600" y="1"/>
                    <a:pt x="600" y="1"/>
                    <a:pt x="600" y="1"/>
                  </a:cubicBezTo>
                  <a:cubicBezTo>
                    <a:pt x="587" y="1"/>
                    <a:pt x="587" y="1"/>
                    <a:pt x="587" y="1"/>
                  </a:cubicBezTo>
                  <a:lnTo>
                    <a:pt x="587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6930" y="1252252"/>
              <a:ext cx="820513" cy="7692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3994" y="750889"/>
              <a:ext cx="368271" cy="342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236716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2"/>
          <p:cNvGrpSpPr/>
          <p:nvPr userDrawn="1"/>
        </p:nvGrpSpPr>
        <p:grpSpPr>
          <a:xfrm>
            <a:off x="7128651" y="109313"/>
            <a:ext cx="1739900" cy="795311"/>
            <a:chOff x="7128651" y="-336517"/>
            <a:chExt cx="1739900" cy="795311"/>
          </a:xfrm>
        </p:grpSpPr>
        <p:sp>
          <p:nvSpPr>
            <p:cNvPr id="15" name="Rectangle 23"/>
            <p:cNvSpPr>
              <a:spLocks noChangeArrowheads="1"/>
            </p:cNvSpPr>
            <p:nvPr userDrawn="1"/>
          </p:nvSpPr>
          <p:spPr bwMode="auto">
            <a:xfrm>
              <a:off x="7128651" y="-328580"/>
              <a:ext cx="39688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6" name="Freeform 24"/>
            <p:cNvSpPr>
              <a:spLocks/>
            </p:cNvSpPr>
            <p:nvPr userDrawn="1"/>
          </p:nvSpPr>
          <p:spPr bwMode="auto">
            <a:xfrm>
              <a:off x="7271526" y="-333342"/>
              <a:ext cx="214313" cy="282575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74" y="24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14" y="49"/>
                </a:cxn>
                <a:cxn ang="0">
                  <a:pos x="24" y="75"/>
                </a:cxn>
                <a:cxn ang="0">
                  <a:pos x="49" y="85"/>
                </a:cxn>
                <a:cxn ang="0">
                  <a:pos x="62" y="83"/>
                </a:cxn>
                <a:cxn ang="0">
                  <a:pos x="68" y="79"/>
                </a:cxn>
                <a:cxn ang="0">
                  <a:pos x="74" y="74"/>
                </a:cxn>
                <a:cxn ang="0">
                  <a:pos x="74" y="91"/>
                </a:cxn>
                <a:cxn ang="0">
                  <a:pos x="49" y="98"/>
                </a:cxn>
                <a:cxn ang="0">
                  <a:pos x="14" y="84"/>
                </a:cxn>
                <a:cxn ang="0">
                  <a:pos x="0" y="50"/>
                </a:cxn>
                <a:cxn ang="0">
                  <a:pos x="12" y="17"/>
                </a:cxn>
                <a:cxn ang="0">
                  <a:pos x="50" y="0"/>
                </a:cxn>
                <a:cxn ang="0">
                  <a:pos x="74" y="7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Rectangle 25"/>
            <p:cNvSpPr>
              <a:spLocks noChangeArrowheads="1"/>
            </p:cNvSpPr>
            <p:nvPr userDrawn="1"/>
          </p:nvSpPr>
          <p:spPr bwMode="auto">
            <a:xfrm>
              <a:off x="7603313" y="-328580"/>
              <a:ext cx="41275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" name="Freeform 26"/>
            <p:cNvSpPr>
              <a:spLocks noEditPoints="1"/>
            </p:cNvSpPr>
            <p:nvPr userDrawn="1"/>
          </p:nvSpPr>
          <p:spPr bwMode="auto">
            <a:xfrm>
              <a:off x="8268476" y="-333342"/>
              <a:ext cx="288925" cy="28257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14"/>
                </a:cxn>
                <a:cxn ang="0">
                  <a:pos x="50" y="0"/>
                </a:cxn>
                <a:cxn ang="0">
                  <a:pos x="85" y="15"/>
                </a:cxn>
                <a:cxn ang="0">
                  <a:pos x="100" y="49"/>
                </a:cxn>
                <a:cxn ang="0">
                  <a:pos x="85" y="84"/>
                </a:cxn>
                <a:cxn ang="0">
                  <a:pos x="50" y="98"/>
                </a:cxn>
                <a:cxn ang="0">
                  <a:pos x="17" y="86"/>
                </a:cxn>
                <a:cxn ang="0">
                  <a:pos x="0" y="49"/>
                </a:cxn>
                <a:cxn ang="0">
                  <a:pos x="15" y="49"/>
                </a:cxn>
                <a:cxn ang="0">
                  <a:pos x="25" y="75"/>
                </a:cxn>
                <a:cxn ang="0">
                  <a:pos x="50" y="85"/>
                </a:cxn>
                <a:cxn ang="0">
                  <a:pos x="75" y="75"/>
                </a:cxn>
                <a:cxn ang="0">
                  <a:pos x="85" y="49"/>
                </a:cxn>
                <a:cxn ang="0">
                  <a:pos x="75" y="24"/>
                </a:cxn>
                <a:cxn ang="0">
                  <a:pos x="50" y="13"/>
                </a:cxn>
                <a:cxn ang="0">
                  <a:pos x="25" y="24"/>
                </a:cxn>
                <a:cxn ang="0">
                  <a:pos x="15" y="49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27"/>
            <p:cNvSpPr>
              <a:spLocks noEditPoints="1"/>
            </p:cNvSpPr>
            <p:nvPr userDrawn="1"/>
          </p:nvSpPr>
          <p:spPr bwMode="auto">
            <a:xfrm>
              <a:off x="8654238" y="-328580"/>
              <a:ext cx="214313" cy="2746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43" y="3"/>
                </a:cxn>
                <a:cxn ang="0">
                  <a:pos x="59" y="12"/>
                </a:cxn>
                <a:cxn ang="0">
                  <a:pos x="74" y="47"/>
                </a:cxn>
                <a:cxn ang="0">
                  <a:pos x="58" y="83"/>
                </a:cxn>
                <a:cxn ang="0">
                  <a:pos x="42" y="92"/>
                </a:cxn>
                <a:cxn ang="0">
                  <a:pos x="20" y="95"/>
                </a:cxn>
                <a:cxn ang="0">
                  <a:pos x="0" y="95"/>
                </a:cxn>
                <a:cxn ang="0">
                  <a:pos x="15" y="81"/>
                </a:cxn>
                <a:cxn ang="0">
                  <a:pos x="21" y="81"/>
                </a:cxn>
                <a:cxn ang="0">
                  <a:pos x="37" y="79"/>
                </a:cxn>
                <a:cxn ang="0">
                  <a:pos x="49" y="72"/>
                </a:cxn>
                <a:cxn ang="0">
                  <a:pos x="59" y="47"/>
                </a:cxn>
                <a:cxn ang="0">
                  <a:pos x="49" y="22"/>
                </a:cxn>
                <a:cxn ang="0">
                  <a:pos x="21" y="13"/>
                </a:cxn>
                <a:cxn ang="0">
                  <a:pos x="15" y="13"/>
                </a:cxn>
                <a:cxn ang="0">
                  <a:pos x="15" y="81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 userDrawn="1"/>
          </p:nvSpPr>
          <p:spPr bwMode="auto">
            <a:xfrm>
              <a:off x="7755713" y="-336517"/>
              <a:ext cx="434975" cy="282575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75" y="66"/>
                </a:cxn>
                <a:cxn ang="0">
                  <a:pos x="41" y="0"/>
                </a:cxn>
                <a:cxn ang="0">
                  <a:pos x="0" y="98"/>
                </a:cxn>
                <a:cxn ang="0">
                  <a:pos x="15" y="98"/>
                </a:cxn>
                <a:cxn ang="0">
                  <a:pos x="42" y="33"/>
                </a:cxn>
                <a:cxn ang="0">
                  <a:pos x="75" y="97"/>
                </a:cxn>
                <a:cxn ang="0">
                  <a:pos x="108" y="33"/>
                </a:cxn>
                <a:cxn ang="0">
                  <a:pos x="135" y="98"/>
                </a:cxn>
                <a:cxn ang="0">
                  <a:pos x="151" y="98"/>
                </a:cxn>
                <a:cxn ang="0">
                  <a:pos x="109" y="0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 userDrawn="1"/>
          </p:nvSpPr>
          <p:spPr bwMode="auto">
            <a:xfrm>
              <a:off x="7704913" y="-25367"/>
              <a:ext cx="517525" cy="141288"/>
            </a:xfrm>
            <a:custGeom>
              <a:avLst/>
              <a:gdLst/>
              <a:ahLst/>
              <a:cxnLst>
                <a:cxn ang="0">
                  <a:pos x="93" y="33"/>
                </a:cxn>
                <a:cxn ang="0">
                  <a:pos x="0" y="32"/>
                </a:cxn>
                <a:cxn ang="0">
                  <a:pos x="93" y="16"/>
                </a:cxn>
                <a:cxn ang="0">
                  <a:pos x="180" y="17"/>
                </a:cxn>
                <a:cxn ang="0">
                  <a:pos x="93" y="33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0482" y="115921"/>
              <a:ext cx="368271" cy="342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269013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7128651" y="109313"/>
            <a:ext cx="1739900" cy="795311"/>
            <a:chOff x="7128651" y="-336517"/>
            <a:chExt cx="1739900" cy="795311"/>
          </a:xfrm>
        </p:grpSpPr>
        <p:sp>
          <p:nvSpPr>
            <p:cNvPr id="15" name="Rectangle 23"/>
            <p:cNvSpPr>
              <a:spLocks noChangeArrowheads="1"/>
            </p:cNvSpPr>
            <p:nvPr userDrawn="1"/>
          </p:nvSpPr>
          <p:spPr bwMode="auto">
            <a:xfrm>
              <a:off x="7128651" y="-328580"/>
              <a:ext cx="39688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6" name="Freeform 24"/>
            <p:cNvSpPr>
              <a:spLocks/>
            </p:cNvSpPr>
            <p:nvPr userDrawn="1"/>
          </p:nvSpPr>
          <p:spPr bwMode="auto">
            <a:xfrm>
              <a:off x="7271526" y="-333342"/>
              <a:ext cx="214313" cy="282575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74" y="24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14" y="49"/>
                </a:cxn>
                <a:cxn ang="0">
                  <a:pos x="24" y="75"/>
                </a:cxn>
                <a:cxn ang="0">
                  <a:pos x="49" y="85"/>
                </a:cxn>
                <a:cxn ang="0">
                  <a:pos x="62" y="83"/>
                </a:cxn>
                <a:cxn ang="0">
                  <a:pos x="68" y="79"/>
                </a:cxn>
                <a:cxn ang="0">
                  <a:pos x="74" y="74"/>
                </a:cxn>
                <a:cxn ang="0">
                  <a:pos x="74" y="91"/>
                </a:cxn>
                <a:cxn ang="0">
                  <a:pos x="49" y="98"/>
                </a:cxn>
                <a:cxn ang="0">
                  <a:pos x="14" y="84"/>
                </a:cxn>
                <a:cxn ang="0">
                  <a:pos x="0" y="50"/>
                </a:cxn>
                <a:cxn ang="0">
                  <a:pos x="12" y="17"/>
                </a:cxn>
                <a:cxn ang="0">
                  <a:pos x="50" y="0"/>
                </a:cxn>
                <a:cxn ang="0">
                  <a:pos x="74" y="7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Rectangle 25"/>
            <p:cNvSpPr>
              <a:spLocks noChangeArrowheads="1"/>
            </p:cNvSpPr>
            <p:nvPr userDrawn="1"/>
          </p:nvSpPr>
          <p:spPr bwMode="auto">
            <a:xfrm>
              <a:off x="7603313" y="-328580"/>
              <a:ext cx="41275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" name="Freeform 26"/>
            <p:cNvSpPr>
              <a:spLocks noEditPoints="1"/>
            </p:cNvSpPr>
            <p:nvPr userDrawn="1"/>
          </p:nvSpPr>
          <p:spPr bwMode="auto">
            <a:xfrm>
              <a:off x="8268476" y="-333342"/>
              <a:ext cx="288925" cy="28257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14"/>
                </a:cxn>
                <a:cxn ang="0">
                  <a:pos x="50" y="0"/>
                </a:cxn>
                <a:cxn ang="0">
                  <a:pos x="85" y="15"/>
                </a:cxn>
                <a:cxn ang="0">
                  <a:pos x="100" y="49"/>
                </a:cxn>
                <a:cxn ang="0">
                  <a:pos x="85" y="84"/>
                </a:cxn>
                <a:cxn ang="0">
                  <a:pos x="50" y="98"/>
                </a:cxn>
                <a:cxn ang="0">
                  <a:pos x="17" y="86"/>
                </a:cxn>
                <a:cxn ang="0">
                  <a:pos x="0" y="49"/>
                </a:cxn>
                <a:cxn ang="0">
                  <a:pos x="15" y="49"/>
                </a:cxn>
                <a:cxn ang="0">
                  <a:pos x="25" y="75"/>
                </a:cxn>
                <a:cxn ang="0">
                  <a:pos x="50" y="85"/>
                </a:cxn>
                <a:cxn ang="0">
                  <a:pos x="75" y="75"/>
                </a:cxn>
                <a:cxn ang="0">
                  <a:pos x="85" y="49"/>
                </a:cxn>
                <a:cxn ang="0">
                  <a:pos x="75" y="24"/>
                </a:cxn>
                <a:cxn ang="0">
                  <a:pos x="50" y="13"/>
                </a:cxn>
                <a:cxn ang="0">
                  <a:pos x="25" y="24"/>
                </a:cxn>
                <a:cxn ang="0">
                  <a:pos x="15" y="49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" name="Freeform 27"/>
            <p:cNvSpPr>
              <a:spLocks noEditPoints="1"/>
            </p:cNvSpPr>
            <p:nvPr userDrawn="1"/>
          </p:nvSpPr>
          <p:spPr bwMode="auto">
            <a:xfrm>
              <a:off x="8654238" y="-328580"/>
              <a:ext cx="214313" cy="2746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43" y="3"/>
                </a:cxn>
                <a:cxn ang="0">
                  <a:pos x="59" y="12"/>
                </a:cxn>
                <a:cxn ang="0">
                  <a:pos x="74" y="47"/>
                </a:cxn>
                <a:cxn ang="0">
                  <a:pos x="58" y="83"/>
                </a:cxn>
                <a:cxn ang="0">
                  <a:pos x="42" y="92"/>
                </a:cxn>
                <a:cxn ang="0">
                  <a:pos x="20" y="95"/>
                </a:cxn>
                <a:cxn ang="0">
                  <a:pos x="0" y="95"/>
                </a:cxn>
                <a:cxn ang="0">
                  <a:pos x="15" y="81"/>
                </a:cxn>
                <a:cxn ang="0">
                  <a:pos x="21" y="81"/>
                </a:cxn>
                <a:cxn ang="0">
                  <a:pos x="37" y="79"/>
                </a:cxn>
                <a:cxn ang="0">
                  <a:pos x="49" y="72"/>
                </a:cxn>
                <a:cxn ang="0">
                  <a:pos x="59" y="47"/>
                </a:cxn>
                <a:cxn ang="0">
                  <a:pos x="49" y="22"/>
                </a:cxn>
                <a:cxn ang="0">
                  <a:pos x="21" y="13"/>
                </a:cxn>
                <a:cxn ang="0">
                  <a:pos x="15" y="13"/>
                </a:cxn>
                <a:cxn ang="0">
                  <a:pos x="15" y="81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" name="Freeform 28"/>
            <p:cNvSpPr>
              <a:spLocks/>
            </p:cNvSpPr>
            <p:nvPr userDrawn="1"/>
          </p:nvSpPr>
          <p:spPr bwMode="auto">
            <a:xfrm>
              <a:off x="7755713" y="-336517"/>
              <a:ext cx="434975" cy="282575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75" y="66"/>
                </a:cxn>
                <a:cxn ang="0">
                  <a:pos x="41" y="0"/>
                </a:cxn>
                <a:cxn ang="0">
                  <a:pos x="0" y="98"/>
                </a:cxn>
                <a:cxn ang="0">
                  <a:pos x="15" y="98"/>
                </a:cxn>
                <a:cxn ang="0">
                  <a:pos x="42" y="33"/>
                </a:cxn>
                <a:cxn ang="0">
                  <a:pos x="75" y="97"/>
                </a:cxn>
                <a:cxn ang="0">
                  <a:pos x="108" y="33"/>
                </a:cxn>
                <a:cxn ang="0">
                  <a:pos x="135" y="98"/>
                </a:cxn>
                <a:cxn ang="0">
                  <a:pos x="151" y="98"/>
                </a:cxn>
                <a:cxn ang="0">
                  <a:pos x="109" y="0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 userDrawn="1"/>
          </p:nvSpPr>
          <p:spPr bwMode="auto">
            <a:xfrm>
              <a:off x="7704913" y="-25367"/>
              <a:ext cx="517525" cy="141288"/>
            </a:xfrm>
            <a:custGeom>
              <a:avLst/>
              <a:gdLst/>
              <a:ahLst/>
              <a:cxnLst>
                <a:cxn ang="0">
                  <a:pos x="93" y="33"/>
                </a:cxn>
                <a:cxn ang="0">
                  <a:pos x="0" y="32"/>
                </a:cxn>
                <a:cxn ang="0">
                  <a:pos x="93" y="16"/>
                </a:cxn>
                <a:cxn ang="0">
                  <a:pos x="180" y="17"/>
                </a:cxn>
                <a:cxn ang="0">
                  <a:pos x="93" y="33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b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0482" y="115921"/>
              <a:ext cx="368271" cy="342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406746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fld id="{53320084-578F-4B06-BB96-61255B258D3C}" type="datetimeFigureOut">
              <a:rPr lang="en-US" b="0" smtClean="0">
                <a:solidFill>
                  <a:srgbClr val="FFFFFF"/>
                </a:solidFill>
                <a:latin typeface="Tahoma" pitchFamily="34" charset="0"/>
              </a:rPr>
              <a:pPr eaLnBrk="0" hangingPunct="0"/>
              <a:t>7/9/2017</a:t>
            </a:fld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fld id="{7B6DB89D-7C33-4275-A931-B1C4D59BA874}" type="slidenum">
              <a:rPr lang="en-US" b="0" smtClean="0">
                <a:solidFill>
                  <a:srgbClr val="FFFFFF"/>
                </a:solidFill>
                <a:latin typeface="Tahoma" pitchFamily="34" charset="0"/>
              </a:rPr>
              <a:pPr eaLnBrk="0" hangingPunct="0"/>
              <a:t>‹#›</a:t>
            </a:fld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517180"/>
      </p:ext>
    </p:extLst>
  </p:cSld>
  <p:clrMapOvr>
    <a:masterClrMapping/>
  </p:clrMapOvr>
  <p:transition spd="slow"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033" y="314478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5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7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1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163033" y="314478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5188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fld id="{75AA97DD-BC88-BB48-928F-CC342B16030D}" type="datetimeFigureOut">
              <a:rPr lang="en-US" b="0" smtClean="0">
                <a:solidFill>
                  <a:srgbClr val="FFFFFF"/>
                </a:solidFill>
                <a:latin typeface="Tahoma" pitchFamily="34" charset="0"/>
              </a:rPr>
              <a:pPr eaLnBrk="0" hangingPunct="0"/>
              <a:t>7/9/2017</a:t>
            </a:fld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fld id="{B862513F-4AE2-AB4B-B8DC-05A47F9B5B06}" type="slidenum">
              <a:rPr lang="en-US" b="0" smtClean="0">
                <a:solidFill>
                  <a:srgbClr val="FFFFFF"/>
                </a:solidFill>
                <a:latin typeface="Tahoma" pitchFamily="34" charset="0"/>
              </a:rPr>
              <a:pPr eaLnBrk="0" hangingPunct="0"/>
              <a:t>‹#›</a:t>
            </a:fld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19321"/>
      </p:ext>
    </p:extLst>
  </p:cSld>
  <p:clrMapOvr>
    <a:masterClrMapping/>
  </p:clrMapOvr>
  <p:transition spd="slow">
    <p:zo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>
              <a:gd name="T0" fmla="*/ 74 w 74"/>
              <a:gd name="T1" fmla="*/ 7 h 98"/>
              <a:gd name="T2" fmla="*/ 74 w 74"/>
              <a:gd name="T3" fmla="*/ 24 h 98"/>
              <a:gd name="T4" fmla="*/ 49 w 74"/>
              <a:gd name="T5" fmla="*/ 13 h 98"/>
              <a:gd name="T6" fmla="*/ 24 w 74"/>
              <a:gd name="T7" fmla="*/ 24 h 98"/>
              <a:gd name="T8" fmla="*/ 14 w 74"/>
              <a:gd name="T9" fmla="*/ 49 h 98"/>
              <a:gd name="T10" fmla="*/ 24 w 74"/>
              <a:gd name="T11" fmla="*/ 75 h 98"/>
              <a:gd name="T12" fmla="*/ 49 w 74"/>
              <a:gd name="T13" fmla="*/ 85 h 98"/>
              <a:gd name="T14" fmla="*/ 62 w 74"/>
              <a:gd name="T15" fmla="*/ 83 h 98"/>
              <a:gd name="T16" fmla="*/ 68 w 74"/>
              <a:gd name="T17" fmla="*/ 79 h 98"/>
              <a:gd name="T18" fmla="*/ 74 w 74"/>
              <a:gd name="T19" fmla="*/ 74 h 98"/>
              <a:gd name="T20" fmla="*/ 74 w 74"/>
              <a:gd name="T21" fmla="*/ 91 h 98"/>
              <a:gd name="T22" fmla="*/ 49 w 74"/>
              <a:gd name="T23" fmla="*/ 98 h 98"/>
              <a:gd name="T24" fmla="*/ 14 w 74"/>
              <a:gd name="T25" fmla="*/ 84 h 98"/>
              <a:gd name="T26" fmla="*/ 0 w 74"/>
              <a:gd name="T27" fmla="*/ 50 h 98"/>
              <a:gd name="T28" fmla="*/ 12 w 74"/>
              <a:gd name="T29" fmla="*/ 17 h 98"/>
              <a:gd name="T30" fmla="*/ 50 w 74"/>
              <a:gd name="T31" fmla="*/ 0 h 98"/>
              <a:gd name="T32" fmla="*/ 74 w 74"/>
              <a:gd name="T33" fmla="*/ 7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5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>
              <a:gd name="T0" fmla="*/ 0 w 100"/>
              <a:gd name="T1" fmla="*/ 49 h 98"/>
              <a:gd name="T2" fmla="*/ 15 w 100"/>
              <a:gd name="T3" fmla="*/ 14 h 98"/>
              <a:gd name="T4" fmla="*/ 50 w 100"/>
              <a:gd name="T5" fmla="*/ 0 h 98"/>
              <a:gd name="T6" fmla="*/ 85 w 100"/>
              <a:gd name="T7" fmla="*/ 15 h 98"/>
              <a:gd name="T8" fmla="*/ 100 w 100"/>
              <a:gd name="T9" fmla="*/ 49 h 98"/>
              <a:gd name="T10" fmla="*/ 85 w 100"/>
              <a:gd name="T11" fmla="*/ 84 h 98"/>
              <a:gd name="T12" fmla="*/ 50 w 100"/>
              <a:gd name="T13" fmla="*/ 98 h 98"/>
              <a:gd name="T14" fmla="*/ 17 w 100"/>
              <a:gd name="T15" fmla="*/ 86 h 98"/>
              <a:gd name="T16" fmla="*/ 0 w 100"/>
              <a:gd name="T17" fmla="*/ 49 h 98"/>
              <a:gd name="T18" fmla="*/ 15 w 100"/>
              <a:gd name="T19" fmla="*/ 49 h 98"/>
              <a:gd name="T20" fmla="*/ 25 w 100"/>
              <a:gd name="T21" fmla="*/ 75 h 98"/>
              <a:gd name="T22" fmla="*/ 50 w 100"/>
              <a:gd name="T23" fmla="*/ 85 h 98"/>
              <a:gd name="T24" fmla="*/ 75 w 100"/>
              <a:gd name="T25" fmla="*/ 75 h 98"/>
              <a:gd name="T26" fmla="*/ 85 w 100"/>
              <a:gd name="T27" fmla="*/ 49 h 98"/>
              <a:gd name="T28" fmla="*/ 75 w 100"/>
              <a:gd name="T29" fmla="*/ 24 h 98"/>
              <a:gd name="T30" fmla="*/ 50 w 100"/>
              <a:gd name="T31" fmla="*/ 13 h 98"/>
              <a:gd name="T32" fmla="*/ 25 w 100"/>
              <a:gd name="T33" fmla="*/ 24 h 98"/>
              <a:gd name="T34" fmla="*/ 15 w 100"/>
              <a:gd name="T35" fmla="*/ 49 h 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>
              <a:gd name="T0" fmla="*/ 0 w 74"/>
              <a:gd name="T1" fmla="*/ 95 h 95"/>
              <a:gd name="T2" fmla="*/ 0 w 74"/>
              <a:gd name="T3" fmla="*/ 0 h 95"/>
              <a:gd name="T4" fmla="*/ 20 w 74"/>
              <a:gd name="T5" fmla="*/ 0 h 95"/>
              <a:gd name="T6" fmla="*/ 43 w 74"/>
              <a:gd name="T7" fmla="*/ 3 h 95"/>
              <a:gd name="T8" fmla="*/ 59 w 74"/>
              <a:gd name="T9" fmla="*/ 12 h 95"/>
              <a:gd name="T10" fmla="*/ 74 w 74"/>
              <a:gd name="T11" fmla="*/ 47 h 95"/>
              <a:gd name="T12" fmla="*/ 58 w 74"/>
              <a:gd name="T13" fmla="*/ 83 h 95"/>
              <a:gd name="T14" fmla="*/ 42 w 74"/>
              <a:gd name="T15" fmla="*/ 92 h 95"/>
              <a:gd name="T16" fmla="*/ 20 w 74"/>
              <a:gd name="T17" fmla="*/ 95 h 95"/>
              <a:gd name="T18" fmla="*/ 0 w 74"/>
              <a:gd name="T19" fmla="*/ 95 h 95"/>
              <a:gd name="T20" fmla="*/ 15 w 74"/>
              <a:gd name="T21" fmla="*/ 81 h 95"/>
              <a:gd name="T22" fmla="*/ 21 w 74"/>
              <a:gd name="T23" fmla="*/ 81 h 95"/>
              <a:gd name="T24" fmla="*/ 37 w 74"/>
              <a:gd name="T25" fmla="*/ 79 h 95"/>
              <a:gd name="T26" fmla="*/ 49 w 74"/>
              <a:gd name="T27" fmla="*/ 72 h 95"/>
              <a:gd name="T28" fmla="*/ 59 w 74"/>
              <a:gd name="T29" fmla="*/ 47 h 95"/>
              <a:gd name="T30" fmla="*/ 49 w 74"/>
              <a:gd name="T31" fmla="*/ 22 h 95"/>
              <a:gd name="T32" fmla="*/ 21 w 74"/>
              <a:gd name="T33" fmla="*/ 13 h 95"/>
              <a:gd name="T34" fmla="*/ 15 w 74"/>
              <a:gd name="T35" fmla="*/ 13 h 95"/>
              <a:gd name="T36" fmla="*/ 15 w 74"/>
              <a:gd name="T37" fmla="*/ 81 h 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>
              <a:gd name="T0" fmla="*/ 109 w 151"/>
              <a:gd name="T1" fmla="*/ 0 h 98"/>
              <a:gd name="T2" fmla="*/ 75 w 151"/>
              <a:gd name="T3" fmla="*/ 66 h 98"/>
              <a:gd name="T4" fmla="*/ 41 w 151"/>
              <a:gd name="T5" fmla="*/ 0 h 98"/>
              <a:gd name="T6" fmla="*/ 0 w 151"/>
              <a:gd name="T7" fmla="*/ 98 h 98"/>
              <a:gd name="T8" fmla="*/ 15 w 151"/>
              <a:gd name="T9" fmla="*/ 98 h 98"/>
              <a:gd name="T10" fmla="*/ 42 w 151"/>
              <a:gd name="T11" fmla="*/ 33 h 98"/>
              <a:gd name="T12" fmla="*/ 75 w 151"/>
              <a:gd name="T13" fmla="*/ 97 h 98"/>
              <a:gd name="T14" fmla="*/ 108 w 151"/>
              <a:gd name="T15" fmla="*/ 33 h 98"/>
              <a:gd name="T16" fmla="*/ 135 w 151"/>
              <a:gd name="T17" fmla="*/ 98 h 98"/>
              <a:gd name="T18" fmla="*/ 151 w 151"/>
              <a:gd name="T19" fmla="*/ 98 h 98"/>
              <a:gd name="T20" fmla="*/ 109 w 151"/>
              <a:gd name="T21" fmla="*/ 0 h 9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8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>
              <a:gd name="T0" fmla="*/ 93 w 180"/>
              <a:gd name="T1" fmla="*/ 33 h 49"/>
              <a:gd name="T2" fmla="*/ 0 w 180"/>
              <a:gd name="T3" fmla="*/ 32 h 49"/>
              <a:gd name="T4" fmla="*/ 93 w 180"/>
              <a:gd name="T5" fmla="*/ 16 h 49"/>
              <a:gd name="T6" fmla="*/ 180 w 180"/>
              <a:gd name="T7" fmla="*/ 17 h 49"/>
              <a:gd name="T8" fmla="*/ 93 w 180"/>
              <a:gd name="T9" fmla="*/ 33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>
              <a:gd name="T0" fmla="*/ 13 w 600"/>
              <a:gd name="T1" fmla="*/ 10 h 25"/>
              <a:gd name="T2" fmla="*/ 0 w 600"/>
              <a:gd name="T3" fmla="*/ 1 h 25"/>
              <a:gd name="T4" fmla="*/ 25 w 600"/>
              <a:gd name="T5" fmla="*/ 4 h 25"/>
              <a:gd name="T6" fmla="*/ 46 w 600"/>
              <a:gd name="T7" fmla="*/ 12 h 25"/>
              <a:gd name="T8" fmla="*/ 25 w 600"/>
              <a:gd name="T9" fmla="*/ 12 h 25"/>
              <a:gd name="T10" fmla="*/ 60 w 600"/>
              <a:gd name="T11" fmla="*/ 13 h 25"/>
              <a:gd name="T12" fmla="*/ 70 w 600"/>
              <a:gd name="T13" fmla="*/ 7 h 25"/>
              <a:gd name="T14" fmla="*/ 60 w 600"/>
              <a:gd name="T15" fmla="*/ 24 h 25"/>
              <a:gd name="T16" fmla="*/ 66 w 600"/>
              <a:gd name="T17" fmla="*/ 7 h 25"/>
              <a:gd name="T18" fmla="*/ 121 w 600"/>
              <a:gd name="T19" fmla="*/ 24 h 25"/>
              <a:gd name="T20" fmla="*/ 99 w 600"/>
              <a:gd name="T21" fmla="*/ 0 h 25"/>
              <a:gd name="T22" fmla="*/ 101 w 600"/>
              <a:gd name="T23" fmla="*/ 12 h 25"/>
              <a:gd name="T24" fmla="*/ 153 w 600"/>
              <a:gd name="T25" fmla="*/ 12 h 25"/>
              <a:gd name="T26" fmla="*/ 132 w 600"/>
              <a:gd name="T27" fmla="*/ 21 h 25"/>
              <a:gd name="T28" fmla="*/ 147 w 600"/>
              <a:gd name="T29" fmla="*/ 18 h 25"/>
              <a:gd name="T30" fmla="*/ 141 w 600"/>
              <a:gd name="T31" fmla="*/ 4 h 25"/>
              <a:gd name="T32" fmla="*/ 173 w 600"/>
              <a:gd name="T33" fmla="*/ 24 h 25"/>
              <a:gd name="T34" fmla="*/ 173 w 600"/>
              <a:gd name="T35" fmla="*/ 21 h 25"/>
              <a:gd name="T36" fmla="*/ 197 w 600"/>
              <a:gd name="T37" fmla="*/ 24 h 25"/>
              <a:gd name="T38" fmla="*/ 211 w 600"/>
              <a:gd name="T39" fmla="*/ 1 h 25"/>
              <a:gd name="T40" fmla="*/ 233 w 600"/>
              <a:gd name="T41" fmla="*/ 4 h 25"/>
              <a:gd name="T42" fmla="*/ 229 w 600"/>
              <a:gd name="T43" fmla="*/ 4 h 25"/>
              <a:gd name="T44" fmla="*/ 264 w 600"/>
              <a:gd name="T45" fmla="*/ 24 h 25"/>
              <a:gd name="T46" fmla="*/ 258 w 600"/>
              <a:gd name="T47" fmla="*/ 18 h 25"/>
              <a:gd name="T48" fmla="*/ 254 w 600"/>
              <a:gd name="T49" fmla="*/ 9 h 25"/>
              <a:gd name="T50" fmla="*/ 276 w 600"/>
              <a:gd name="T51" fmla="*/ 1 h 25"/>
              <a:gd name="T52" fmla="*/ 291 w 600"/>
              <a:gd name="T53" fmla="*/ 8 h 25"/>
              <a:gd name="T54" fmla="*/ 305 w 600"/>
              <a:gd name="T55" fmla="*/ 17 h 25"/>
              <a:gd name="T56" fmla="*/ 325 w 600"/>
              <a:gd name="T57" fmla="*/ 24 h 25"/>
              <a:gd name="T58" fmla="*/ 329 w 600"/>
              <a:gd name="T59" fmla="*/ 5 h 25"/>
              <a:gd name="T60" fmla="*/ 329 w 600"/>
              <a:gd name="T61" fmla="*/ 17 h 25"/>
              <a:gd name="T62" fmla="*/ 378 w 600"/>
              <a:gd name="T63" fmla="*/ 24 h 25"/>
              <a:gd name="T64" fmla="*/ 371 w 600"/>
              <a:gd name="T65" fmla="*/ 18 h 25"/>
              <a:gd name="T66" fmla="*/ 368 w 600"/>
              <a:gd name="T67" fmla="*/ 9 h 25"/>
              <a:gd name="T68" fmla="*/ 389 w 600"/>
              <a:gd name="T69" fmla="*/ 8 h 25"/>
              <a:gd name="T70" fmla="*/ 403 w 600"/>
              <a:gd name="T71" fmla="*/ 17 h 25"/>
              <a:gd name="T72" fmla="*/ 423 w 600"/>
              <a:gd name="T73" fmla="*/ 24 h 25"/>
              <a:gd name="T74" fmla="*/ 423 w 600"/>
              <a:gd name="T75" fmla="*/ 1 h 25"/>
              <a:gd name="T76" fmla="*/ 423 w 600"/>
              <a:gd name="T77" fmla="*/ 4 h 25"/>
              <a:gd name="T78" fmla="*/ 425 w 600"/>
              <a:gd name="T79" fmla="*/ 20 h 25"/>
              <a:gd name="T80" fmla="*/ 469 w 600"/>
              <a:gd name="T81" fmla="*/ 13 h 25"/>
              <a:gd name="T82" fmla="*/ 468 w 600"/>
              <a:gd name="T83" fmla="*/ 1 h 25"/>
              <a:gd name="T84" fmla="*/ 467 w 600"/>
              <a:gd name="T85" fmla="*/ 10 h 25"/>
              <a:gd name="T86" fmla="*/ 467 w 600"/>
              <a:gd name="T87" fmla="*/ 10 h 25"/>
              <a:gd name="T88" fmla="*/ 490 w 600"/>
              <a:gd name="T89" fmla="*/ 13 h 25"/>
              <a:gd name="T90" fmla="*/ 499 w 600"/>
              <a:gd name="T91" fmla="*/ 4 h 25"/>
              <a:gd name="T92" fmla="*/ 529 w 600"/>
              <a:gd name="T93" fmla="*/ 4 h 25"/>
              <a:gd name="T94" fmla="*/ 521 w 600"/>
              <a:gd name="T95" fmla="*/ 24 h 25"/>
              <a:gd name="T96" fmla="*/ 521 w 600"/>
              <a:gd name="T97" fmla="*/ 21 h 25"/>
              <a:gd name="T98" fmla="*/ 527 w 600"/>
              <a:gd name="T99" fmla="*/ 6 h 25"/>
              <a:gd name="T100" fmla="*/ 555 w 600"/>
              <a:gd name="T101" fmla="*/ 12 h 25"/>
              <a:gd name="T102" fmla="*/ 543 w 600"/>
              <a:gd name="T103" fmla="*/ 1 h 25"/>
              <a:gd name="T104" fmla="*/ 547 w 600"/>
              <a:gd name="T105" fmla="*/ 4 h 25"/>
              <a:gd name="T106" fmla="*/ 566 w 600"/>
              <a:gd name="T107" fmla="*/ 24 h 25"/>
              <a:gd name="T108" fmla="*/ 566 w 600"/>
              <a:gd name="T109" fmla="*/ 1 h 25"/>
              <a:gd name="T110" fmla="*/ 591 w 600"/>
              <a:gd name="T111" fmla="*/ 20 h 25"/>
              <a:gd name="T112" fmla="*/ 591 w 600"/>
              <a:gd name="T113" fmla="*/ 4 h 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b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624539"/>
      </p:ext>
    </p:extLst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94021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5840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1034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8232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None/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27080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buNone/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4735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86852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30019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62880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62833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62880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62833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62880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62801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5913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61456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6510867"/>
            <a:ext cx="9144000" cy="3471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ne-NP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8254372" y="6602647"/>
            <a:ext cx="754063" cy="196084"/>
            <a:chOff x="7142163" y="6280151"/>
            <a:chExt cx="1739900" cy="452438"/>
          </a:xfrm>
        </p:grpSpPr>
        <p:sp>
          <p:nvSpPr>
            <p:cNvPr id="19" name="Rectangle 23"/>
            <p:cNvSpPr>
              <a:spLocks noChangeArrowheads="1"/>
            </p:cNvSpPr>
            <p:nvPr userDrawn="1"/>
          </p:nvSpPr>
          <p:spPr bwMode="auto">
            <a:xfrm>
              <a:off x="7142163" y="6288088"/>
              <a:ext cx="39688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" name="Freeform 24"/>
            <p:cNvSpPr>
              <a:spLocks/>
            </p:cNvSpPr>
            <p:nvPr userDrawn="1"/>
          </p:nvSpPr>
          <p:spPr bwMode="auto">
            <a:xfrm>
              <a:off x="7285038" y="6283326"/>
              <a:ext cx="214313" cy="282575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74" y="24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14" y="49"/>
                </a:cxn>
                <a:cxn ang="0">
                  <a:pos x="24" y="75"/>
                </a:cxn>
                <a:cxn ang="0">
                  <a:pos x="49" y="85"/>
                </a:cxn>
                <a:cxn ang="0">
                  <a:pos x="62" y="83"/>
                </a:cxn>
                <a:cxn ang="0">
                  <a:pos x="68" y="79"/>
                </a:cxn>
                <a:cxn ang="0">
                  <a:pos x="74" y="74"/>
                </a:cxn>
                <a:cxn ang="0">
                  <a:pos x="74" y="91"/>
                </a:cxn>
                <a:cxn ang="0">
                  <a:pos x="49" y="98"/>
                </a:cxn>
                <a:cxn ang="0">
                  <a:pos x="14" y="84"/>
                </a:cxn>
                <a:cxn ang="0">
                  <a:pos x="0" y="50"/>
                </a:cxn>
                <a:cxn ang="0">
                  <a:pos x="12" y="17"/>
                </a:cxn>
                <a:cxn ang="0">
                  <a:pos x="50" y="0"/>
                </a:cxn>
                <a:cxn ang="0">
                  <a:pos x="74" y="7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" name="Rectangle 25"/>
            <p:cNvSpPr>
              <a:spLocks noChangeArrowheads="1"/>
            </p:cNvSpPr>
            <p:nvPr userDrawn="1"/>
          </p:nvSpPr>
          <p:spPr bwMode="auto">
            <a:xfrm>
              <a:off x="7616825" y="6288088"/>
              <a:ext cx="41275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2" name="Freeform 26"/>
            <p:cNvSpPr>
              <a:spLocks noEditPoints="1"/>
            </p:cNvSpPr>
            <p:nvPr userDrawn="1"/>
          </p:nvSpPr>
          <p:spPr bwMode="auto">
            <a:xfrm>
              <a:off x="8281988" y="6283326"/>
              <a:ext cx="288925" cy="28257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14"/>
                </a:cxn>
                <a:cxn ang="0">
                  <a:pos x="50" y="0"/>
                </a:cxn>
                <a:cxn ang="0">
                  <a:pos x="85" y="15"/>
                </a:cxn>
                <a:cxn ang="0">
                  <a:pos x="100" y="49"/>
                </a:cxn>
                <a:cxn ang="0">
                  <a:pos x="85" y="84"/>
                </a:cxn>
                <a:cxn ang="0">
                  <a:pos x="50" y="98"/>
                </a:cxn>
                <a:cxn ang="0">
                  <a:pos x="17" y="86"/>
                </a:cxn>
                <a:cxn ang="0">
                  <a:pos x="0" y="49"/>
                </a:cxn>
                <a:cxn ang="0">
                  <a:pos x="15" y="49"/>
                </a:cxn>
                <a:cxn ang="0">
                  <a:pos x="25" y="75"/>
                </a:cxn>
                <a:cxn ang="0">
                  <a:pos x="50" y="85"/>
                </a:cxn>
                <a:cxn ang="0">
                  <a:pos x="75" y="75"/>
                </a:cxn>
                <a:cxn ang="0">
                  <a:pos x="85" y="49"/>
                </a:cxn>
                <a:cxn ang="0">
                  <a:pos x="75" y="24"/>
                </a:cxn>
                <a:cxn ang="0">
                  <a:pos x="50" y="13"/>
                </a:cxn>
                <a:cxn ang="0">
                  <a:pos x="25" y="24"/>
                </a:cxn>
                <a:cxn ang="0">
                  <a:pos x="15" y="49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Freeform 27"/>
            <p:cNvSpPr>
              <a:spLocks noEditPoints="1"/>
            </p:cNvSpPr>
            <p:nvPr userDrawn="1"/>
          </p:nvSpPr>
          <p:spPr bwMode="auto">
            <a:xfrm>
              <a:off x="8667750" y="6288088"/>
              <a:ext cx="214313" cy="2746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43" y="3"/>
                </a:cxn>
                <a:cxn ang="0">
                  <a:pos x="59" y="12"/>
                </a:cxn>
                <a:cxn ang="0">
                  <a:pos x="74" y="47"/>
                </a:cxn>
                <a:cxn ang="0">
                  <a:pos x="58" y="83"/>
                </a:cxn>
                <a:cxn ang="0">
                  <a:pos x="42" y="92"/>
                </a:cxn>
                <a:cxn ang="0">
                  <a:pos x="20" y="95"/>
                </a:cxn>
                <a:cxn ang="0">
                  <a:pos x="0" y="95"/>
                </a:cxn>
                <a:cxn ang="0">
                  <a:pos x="15" y="81"/>
                </a:cxn>
                <a:cxn ang="0">
                  <a:pos x="21" y="81"/>
                </a:cxn>
                <a:cxn ang="0">
                  <a:pos x="37" y="79"/>
                </a:cxn>
                <a:cxn ang="0">
                  <a:pos x="49" y="72"/>
                </a:cxn>
                <a:cxn ang="0">
                  <a:pos x="59" y="47"/>
                </a:cxn>
                <a:cxn ang="0">
                  <a:pos x="49" y="22"/>
                </a:cxn>
                <a:cxn ang="0">
                  <a:pos x="21" y="13"/>
                </a:cxn>
                <a:cxn ang="0">
                  <a:pos x="15" y="13"/>
                </a:cxn>
                <a:cxn ang="0">
                  <a:pos x="15" y="81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" name="Freeform 28"/>
            <p:cNvSpPr>
              <a:spLocks/>
            </p:cNvSpPr>
            <p:nvPr userDrawn="1"/>
          </p:nvSpPr>
          <p:spPr bwMode="auto">
            <a:xfrm>
              <a:off x="7769225" y="6280151"/>
              <a:ext cx="434975" cy="282575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75" y="66"/>
                </a:cxn>
                <a:cxn ang="0">
                  <a:pos x="41" y="0"/>
                </a:cxn>
                <a:cxn ang="0">
                  <a:pos x="0" y="98"/>
                </a:cxn>
                <a:cxn ang="0">
                  <a:pos x="15" y="98"/>
                </a:cxn>
                <a:cxn ang="0">
                  <a:pos x="42" y="33"/>
                </a:cxn>
                <a:cxn ang="0">
                  <a:pos x="75" y="97"/>
                </a:cxn>
                <a:cxn ang="0">
                  <a:pos x="108" y="33"/>
                </a:cxn>
                <a:cxn ang="0">
                  <a:pos x="135" y="98"/>
                </a:cxn>
                <a:cxn ang="0">
                  <a:pos x="151" y="98"/>
                </a:cxn>
                <a:cxn ang="0">
                  <a:pos x="109" y="0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" name="Freeform 29"/>
            <p:cNvSpPr>
              <a:spLocks/>
            </p:cNvSpPr>
            <p:nvPr userDrawn="1"/>
          </p:nvSpPr>
          <p:spPr bwMode="auto">
            <a:xfrm>
              <a:off x="7718425" y="6591301"/>
              <a:ext cx="517525" cy="141288"/>
            </a:xfrm>
            <a:custGeom>
              <a:avLst/>
              <a:gdLst/>
              <a:ahLst/>
              <a:cxnLst>
                <a:cxn ang="0">
                  <a:pos x="93" y="33"/>
                </a:cxn>
                <a:cxn ang="0">
                  <a:pos x="0" y="32"/>
                </a:cxn>
                <a:cxn ang="0">
                  <a:pos x="93" y="16"/>
                </a:cxn>
                <a:cxn ang="0">
                  <a:pos x="180" y="17"/>
                </a:cxn>
                <a:cxn ang="0">
                  <a:pos x="93" y="33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995008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3471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8254372" y="91780"/>
            <a:ext cx="754063" cy="196084"/>
            <a:chOff x="7142163" y="6280151"/>
            <a:chExt cx="1739900" cy="452438"/>
          </a:xfrm>
        </p:grpSpPr>
        <p:sp>
          <p:nvSpPr>
            <p:cNvPr id="19" name="Rectangle 23"/>
            <p:cNvSpPr>
              <a:spLocks noChangeArrowheads="1"/>
            </p:cNvSpPr>
            <p:nvPr userDrawn="1"/>
          </p:nvSpPr>
          <p:spPr bwMode="auto">
            <a:xfrm>
              <a:off x="7142163" y="6288088"/>
              <a:ext cx="39688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" name="Freeform 24"/>
            <p:cNvSpPr>
              <a:spLocks/>
            </p:cNvSpPr>
            <p:nvPr userDrawn="1"/>
          </p:nvSpPr>
          <p:spPr bwMode="auto">
            <a:xfrm>
              <a:off x="7285038" y="6283326"/>
              <a:ext cx="214313" cy="282575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74" y="24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14" y="49"/>
                </a:cxn>
                <a:cxn ang="0">
                  <a:pos x="24" y="75"/>
                </a:cxn>
                <a:cxn ang="0">
                  <a:pos x="49" y="85"/>
                </a:cxn>
                <a:cxn ang="0">
                  <a:pos x="62" y="83"/>
                </a:cxn>
                <a:cxn ang="0">
                  <a:pos x="68" y="79"/>
                </a:cxn>
                <a:cxn ang="0">
                  <a:pos x="74" y="74"/>
                </a:cxn>
                <a:cxn ang="0">
                  <a:pos x="74" y="91"/>
                </a:cxn>
                <a:cxn ang="0">
                  <a:pos x="49" y="98"/>
                </a:cxn>
                <a:cxn ang="0">
                  <a:pos x="14" y="84"/>
                </a:cxn>
                <a:cxn ang="0">
                  <a:pos x="0" y="50"/>
                </a:cxn>
                <a:cxn ang="0">
                  <a:pos x="12" y="17"/>
                </a:cxn>
                <a:cxn ang="0">
                  <a:pos x="50" y="0"/>
                </a:cxn>
                <a:cxn ang="0">
                  <a:pos x="74" y="7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" name="Rectangle 25"/>
            <p:cNvSpPr>
              <a:spLocks noChangeArrowheads="1"/>
            </p:cNvSpPr>
            <p:nvPr userDrawn="1"/>
          </p:nvSpPr>
          <p:spPr bwMode="auto">
            <a:xfrm>
              <a:off x="7616825" y="6288088"/>
              <a:ext cx="41275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2" name="Freeform 26"/>
            <p:cNvSpPr>
              <a:spLocks noEditPoints="1"/>
            </p:cNvSpPr>
            <p:nvPr userDrawn="1"/>
          </p:nvSpPr>
          <p:spPr bwMode="auto">
            <a:xfrm>
              <a:off x="8281988" y="6283326"/>
              <a:ext cx="288925" cy="28257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14"/>
                </a:cxn>
                <a:cxn ang="0">
                  <a:pos x="50" y="0"/>
                </a:cxn>
                <a:cxn ang="0">
                  <a:pos x="85" y="15"/>
                </a:cxn>
                <a:cxn ang="0">
                  <a:pos x="100" y="49"/>
                </a:cxn>
                <a:cxn ang="0">
                  <a:pos x="85" y="84"/>
                </a:cxn>
                <a:cxn ang="0">
                  <a:pos x="50" y="98"/>
                </a:cxn>
                <a:cxn ang="0">
                  <a:pos x="17" y="86"/>
                </a:cxn>
                <a:cxn ang="0">
                  <a:pos x="0" y="49"/>
                </a:cxn>
                <a:cxn ang="0">
                  <a:pos x="15" y="49"/>
                </a:cxn>
                <a:cxn ang="0">
                  <a:pos x="25" y="75"/>
                </a:cxn>
                <a:cxn ang="0">
                  <a:pos x="50" y="85"/>
                </a:cxn>
                <a:cxn ang="0">
                  <a:pos x="75" y="75"/>
                </a:cxn>
                <a:cxn ang="0">
                  <a:pos x="85" y="49"/>
                </a:cxn>
                <a:cxn ang="0">
                  <a:pos x="75" y="24"/>
                </a:cxn>
                <a:cxn ang="0">
                  <a:pos x="50" y="13"/>
                </a:cxn>
                <a:cxn ang="0">
                  <a:pos x="25" y="24"/>
                </a:cxn>
                <a:cxn ang="0">
                  <a:pos x="15" y="49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Freeform 27"/>
            <p:cNvSpPr>
              <a:spLocks noEditPoints="1"/>
            </p:cNvSpPr>
            <p:nvPr userDrawn="1"/>
          </p:nvSpPr>
          <p:spPr bwMode="auto">
            <a:xfrm>
              <a:off x="8667750" y="6288088"/>
              <a:ext cx="214313" cy="2746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43" y="3"/>
                </a:cxn>
                <a:cxn ang="0">
                  <a:pos x="59" y="12"/>
                </a:cxn>
                <a:cxn ang="0">
                  <a:pos x="74" y="47"/>
                </a:cxn>
                <a:cxn ang="0">
                  <a:pos x="58" y="83"/>
                </a:cxn>
                <a:cxn ang="0">
                  <a:pos x="42" y="92"/>
                </a:cxn>
                <a:cxn ang="0">
                  <a:pos x="20" y="95"/>
                </a:cxn>
                <a:cxn ang="0">
                  <a:pos x="0" y="95"/>
                </a:cxn>
                <a:cxn ang="0">
                  <a:pos x="15" y="81"/>
                </a:cxn>
                <a:cxn ang="0">
                  <a:pos x="21" y="81"/>
                </a:cxn>
                <a:cxn ang="0">
                  <a:pos x="37" y="79"/>
                </a:cxn>
                <a:cxn ang="0">
                  <a:pos x="49" y="72"/>
                </a:cxn>
                <a:cxn ang="0">
                  <a:pos x="59" y="47"/>
                </a:cxn>
                <a:cxn ang="0">
                  <a:pos x="49" y="22"/>
                </a:cxn>
                <a:cxn ang="0">
                  <a:pos x="21" y="13"/>
                </a:cxn>
                <a:cxn ang="0">
                  <a:pos x="15" y="13"/>
                </a:cxn>
                <a:cxn ang="0">
                  <a:pos x="15" y="81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" name="Freeform 28"/>
            <p:cNvSpPr>
              <a:spLocks/>
            </p:cNvSpPr>
            <p:nvPr userDrawn="1"/>
          </p:nvSpPr>
          <p:spPr bwMode="auto">
            <a:xfrm>
              <a:off x="7769225" y="6280151"/>
              <a:ext cx="434975" cy="282575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75" y="66"/>
                </a:cxn>
                <a:cxn ang="0">
                  <a:pos x="41" y="0"/>
                </a:cxn>
                <a:cxn ang="0">
                  <a:pos x="0" y="98"/>
                </a:cxn>
                <a:cxn ang="0">
                  <a:pos x="15" y="98"/>
                </a:cxn>
                <a:cxn ang="0">
                  <a:pos x="42" y="33"/>
                </a:cxn>
                <a:cxn ang="0">
                  <a:pos x="75" y="97"/>
                </a:cxn>
                <a:cxn ang="0">
                  <a:pos x="108" y="33"/>
                </a:cxn>
                <a:cxn ang="0">
                  <a:pos x="135" y="98"/>
                </a:cxn>
                <a:cxn ang="0">
                  <a:pos x="151" y="98"/>
                </a:cxn>
                <a:cxn ang="0">
                  <a:pos x="109" y="0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" name="Freeform 29"/>
            <p:cNvSpPr>
              <a:spLocks/>
            </p:cNvSpPr>
            <p:nvPr userDrawn="1"/>
          </p:nvSpPr>
          <p:spPr bwMode="auto">
            <a:xfrm>
              <a:off x="7718425" y="6591301"/>
              <a:ext cx="517525" cy="141288"/>
            </a:xfrm>
            <a:custGeom>
              <a:avLst/>
              <a:gdLst/>
              <a:ahLst/>
              <a:cxnLst>
                <a:cxn ang="0">
                  <a:pos x="93" y="33"/>
                </a:cxn>
                <a:cxn ang="0">
                  <a:pos x="0" y="32"/>
                </a:cxn>
                <a:cxn ang="0">
                  <a:pos x="93" y="16"/>
                </a:cxn>
                <a:cxn ang="0">
                  <a:pos x="180" y="17"/>
                </a:cxn>
                <a:cxn ang="0">
                  <a:pos x="93" y="33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3818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8800234" y="1"/>
            <a:ext cx="347472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ne-NP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 rot="16200000">
            <a:off x="8612020" y="6255514"/>
            <a:ext cx="754063" cy="196084"/>
            <a:chOff x="7142163" y="6280151"/>
            <a:chExt cx="1739900" cy="452438"/>
          </a:xfrm>
        </p:grpSpPr>
        <p:sp>
          <p:nvSpPr>
            <p:cNvPr id="19" name="Rectangle 23"/>
            <p:cNvSpPr>
              <a:spLocks noChangeArrowheads="1"/>
            </p:cNvSpPr>
            <p:nvPr userDrawn="1"/>
          </p:nvSpPr>
          <p:spPr bwMode="auto">
            <a:xfrm>
              <a:off x="7142163" y="6288088"/>
              <a:ext cx="39688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" name="Freeform 24"/>
            <p:cNvSpPr>
              <a:spLocks/>
            </p:cNvSpPr>
            <p:nvPr userDrawn="1"/>
          </p:nvSpPr>
          <p:spPr bwMode="auto">
            <a:xfrm>
              <a:off x="7285038" y="6283326"/>
              <a:ext cx="214313" cy="282575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74" y="24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14" y="49"/>
                </a:cxn>
                <a:cxn ang="0">
                  <a:pos x="24" y="75"/>
                </a:cxn>
                <a:cxn ang="0">
                  <a:pos x="49" y="85"/>
                </a:cxn>
                <a:cxn ang="0">
                  <a:pos x="62" y="83"/>
                </a:cxn>
                <a:cxn ang="0">
                  <a:pos x="68" y="79"/>
                </a:cxn>
                <a:cxn ang="0">
                  <a:pos x="74" y="74"/>
                </a:cxn>
                <a:cxn ang="0">
                  <a:pos x="74" y="91"/>
                </a:cxn>
                <a:cxn ang="0">
                  <a:pos x="49" y="98"/>
                </a:cxn>
                <a:cxn ang="0">
                  <a:pos x="14" y="84"/>
                </a:cxn>
                <a:cxn ang="0">
                  <a:pos x="0" y="50"/>
                </a:cxn>
                <a:cxn ang="0">
                  <a:pos x="12" y="17"/>
                </a:cxn>
                <a:cxn ang="0">
                  <a:pos x="50" y="0"/>
                </a:cxn>
                <a:cxn ang="0">
                  <a:pos x="74" y="7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" name="Rectangle 25"/>
            <p:cNvSpPr>
              <a:spLocks noChangeArrowheads="1"/>
            </p:cNvSpPr>
            <p:nvPr userDrawn="1"/>
          </p:nvSpPr>
          <p:spPr bwMode="auto">
            <a:xfrm>
              <a:off x="7616825" y="6288088"/>
              <a:ext cx="41275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2" name="Freeform 26"/>
            <p:cNvSpPr>
              <a:spLocks noEditPoints="1"/>
            </p:cNvSpPr>
            <p:nvPr userDrawn="1"/>
          </p:nvSpPr>
          <p:spPr bwMode="auto">
            <a:xfrm>
              <a:off x="8281988" y="6283326"/>
              <a:ext cx="288925" cy="28257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14"/>
                </a:cxn>
                <a:cxn ang="0">
                  <a:pos x="50" y="0"/>
                </a:cxn>
                <a:cxn ang="0">
                  <a:pos x="85" y="15"/>
                </a:cxn>
                <a:cxn ang="0">
                  <a:pos x="100" y="49"/>
                </a:cxn>
                <a:cxn ang="0">
                  <a:pos x="85" y="84"/>
                </a:cxn>
                <a:cxn ang="0">
                  <a:pos x="50" y="98"/>
                </a:cxn>
                <a:cxn ang="0">
                  <a:pos x="17" y="86"/>
                </a:cxn>
                <a:cxn ang="0">
                  <a:pos x="0" y="49"/>
                </a:cxn>
                <a:cxn ang="0">
                  <a:pos x="15" y="49"/>
                </a:cxn>
                <a:cxn ang="0">
                  <a:pos x="25" y="75"/>
                </a:cxn>
                <a:cxn ang="0">
                  <a:pos x="50" y="85"/>
                </a:cxn>
                <a:cxn ang="0">
                  <a:pos x="75" y="75"/>
                </a:cxn>
                <a:cxn ang="0">
                  <a:pos x="85" y="49"/>
                </a:cxn>
                <a:cxn ang="0">
                  <a:pos x="75" y="24"/>
                </a:cxn>
                <a:cxn ang="0">
                  <a:pos x="50" y="13"/>
                </a:cxn>
                <a:cxn ang="0">
                  <a:pos x="25" y="24"/>
                </a:cxn>
                <a:cxn ang="0">
                  <a:pos x="15" y="49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Freeform 27"/>
            <p:cNvSpPr>
              <a:spLocks noEditPoints="1"/>
            </p:cNvSpPr>
            <p:nvPr userDrawn="1"/>
          </p:nvSpPr>
          <p:spPr bwMode="auto">
            <a:xfrm>
              <a:off x="8667750" y="6288088"/>
              <a:ext cx="214313" cy="2746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43" y="3"/>
                </a:cxn>
                <a:cxn ang="0">
                  <a:pos x="59" y="12"/>
                </a:cxn>
                <a:cxn ang="0">
                  <a:pos x="74" y="47"/>
                </a:cxn>
                <a:cxn ang="0">
                  <a:pos x="58" y="83"/>
                </a:cxn>
                <a:cxn ang="0">
                  <a:pos x="42" y="92"/>
                </a:cxn>
                <a:cxn ang="0">
                  <a:pos x="20" y="95"/>
                </a:cxn>
                <a:cxn ang="0">
                  <a:pos x="0" y="95"/>
                </a:cxn>
                <a:cxn ang="0">
                  <a:pos x="15" y="81"/>
                </a:cxn>
                <a:cxn ang="0">
                  <a:pos x="21" y="81"/>
                </a:cxn>
                <a:cxn ang="0">
                  <a:pos x="37" y="79"/>
                </a:cxn>
                <a:cxn ang="0">
                  <a:pos x="49" y="72"/>
                </a:cxn>
                <a:cxn ang="0">
                  <a:pos x="59" y="47"/>
                </a:cxn>
                <a:cxn ang="0">
                  <a:pos x="49" y="22"/>
                </a:cxn>
                <a:cxn ang="0">
                  <a:pos x="21" y="13"/>
                </a:cxn>
                <a:cxn ang="0">
                  <a:pos x="15" y="13"/>
                </a:cxn>
                <a:cxn ang="0">
                  <a:pos x="15" y="81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" name="Freeform 28"/>
            <p:cNvSpPr>
              <a:spLocks/>
            </p:cNvSpPr>
            <p:nvPr userDrawn="1"/>
          </p:nvSpPr>
          <p:spPr bwMode="auto">
            <a:xfrm>
              <a:off x="7769225" y="6280151"/>
              <a:ext cx="434975" cy="282575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75" y="66"/>
                </a:cxn>
                <a:cxn ang="0">
                  <a:pos x="41" y="0"/>
                </a:cxn>
                <a:cxn ang="0">
                  <a:pos x="0" y="98"/>
                </a:cxn>
                <a:cxn ang="0">
                  <a:pos x="15" y="98"/>
                </a:cxn>
                <a:cxn ang="0">
                  <a:pos x="42" y="33"/>
                </a:cxn>
                <a:cxn ang="0">
                  <a:pos x="75" y="97"/>
                </a:cxn>
                <a:cxn ang="0">
                  <a:pos x="108" y="33"/>
                </a:cxn>
                <a:cxn ang="0">
                  <a:pos x="135" y="98"/>
                </a:cxn>
                <a:cxn ang="0">
                  <a:pos x="151" y="98"/>
                </a:cxn>
                <a:cxn ang="0">
                  <a:pos x="109" y="0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" name="Freeform 29"/>
            <p:cNvSpPr>
              <a:spLocks/>
            </p:cNvSpPr>
            <p:nvPr userDrawn="1"/>
          </p:nvSpPr>
          <p:spPr bwMode="auto">
            <a:xfrm>
              <a:off x="7718425" y="6591301"/>
              <a:ext cx="517525" cy="141288"/>
            </a:xfrm>
            <a:custGeom>
              <a:avLst/>
              <a:gdLst/>
              <a:ahLst/>
              <a:cxnLst>
                <a:cxn ang="0">
                  <a:pos x="93" y="33"/>
                </a:cxn>
                <a:cxn ang="0">
                  <a:pos x="0" y="32"/>
                </a:cxn>
                <a:cxn ang="0">
                  <a:pos x="93" y="16"/>
                </a:cxn>
                <a:cxn ang="0">
                  <a:pos x="180" y="17"/>
                </a:cxn>
                <a:cxn ang="0">
                  <a:pos x="93" y="33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916469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8800234" y="1"/>
            <a:ext cx="347472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ne-NP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 rot="5400000">
            <a:off x="8578151" y="379647"/>
            <a:ext cx="754063" cy="196084"/>
            <a:chOff x="7142163" y="6280151"/>
            <a:chExt cx="1739900" cy="452438"/>
          </a:xfrm>
        </p:grpSpPr>
        <p:sp>
          <p:nvSpPr>
            <p:cNvPr id="19" name="Rectangle 23"/>
            <p:cNvSpPr>
              <a:spLocks noChangeArrowheads="1"/>
            </p:cNvSpPr>
            <p:nvPr userDrawn="1"/>
          </p:nvSpPr>
          <p:spPr bwMode="auto">
            <a:xfrm>
              <a:off x="7142163" y="6288088"/>
              <a:ext cx="39688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0" name="Freeform 24"/>
            <p:cNvSpPr>
              <a:spLocks/>
            </p:cNvSpPr>
            <p:nvPr userDrawn="1"/>
          </p:nvSpPr>
          <p:spPr bwMode="auto">
            <a:xfrm>
              <a:off x="7285038" y="6283326"/>
              <a:ext cx="214313" cy="282575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74" y="24"/>
                </a:cxn>
                <a:cxn ang="0">
                  <a:pos x="49" y="13"/>
                </a:cxn>
                <a:cxn ang="0">
                  <a:pos x="24" y="24"/>
                </a:cxn>
                <a:cxn ang="0">
                  <a:pos x="14" y="49"/>
                </a:cxn>
                <a:cxn ang="0">
                  <a:pos x="24" y="75"/>
                </a:cxn>
                <a:cxn ang="0">
                  <a:pos x="49" y="85"/>
                </a:cxn>
                <a:cxn ang="0">
                  <a:pos x="62" y="83"/>
                </a:cxn>
                <a:cxn ang="0">
                  <a:pos x="68" y="79"/>
                </a:cxn>
                <a:cxn ang="0">
                  <a:pos x="74" y="74"/>
                </a:cxn>
                <a:cxn ang="0">
                  <a:pos x="74" y="91"/>
                </a:cxn>
                <a:cxn ang="0">
                  <a:pos x="49" y="98"/>
                </a:cxn>
                <a:cxn ang="0">
                  <a:pos x="14" y="84"/>
                </a:cxn>
                <a:cxn ang="0">
                  <a:pos x="0" y="50"/>
                </a:cxn>
                <a:cxn ang="0">
                  <a:pos x="12" y="17"/>
                </a:cxn>
                <a:cxn ang="0">
                  <a:pos x="50" y="0"/>
                </a:cxn>
                <a:cxn ang="0">
                  <a:pos x="74" y="7"/>
                </a:cxn>
              </a:cxnLst>
              <a:rect l="0" t="0" r="r" b="b"/>
              <a:pathLst>
                <a:path w="74" h="98">
                  <a:moveTo>
                    <a:pt x="74" y="7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66" y="17"/>
                    <a:pt x="58" y="13"/>
                    <a:pt x="49" y="13"/>
                  </a:cubicBezTo>
                  <a:cubicBezTo>
                    <a:pt x="39" y="13"/>
                    <a:pt x="31" y="17"/>
                    <a:pt x="24" y="24"/>
                  </a:cubicBezTo>
                  <a:cubicBezTo>
                    <a:pt x="17" y="31"/>
                    <a:pt x="14" y="39"/>
                    <a:pt x="14" y="49"/>
                  </a:cubicBezTo>
                  <a:cubicBezTo>
                    <a:pt x="14" y="59"/>
                    <a:pt x="17" y="68"/>
                    <a:pt x="24" y="75"/>
                  </a:cubicBezTo>
                  <a:cubicBezTo>
                    <a:pt x="31" y="82"/>
                    <a:pt x="39" y="85"/>
                    <a:pt x="49" y="85"/>
                  </a:cubicBezTo>
                  <a:cubicBezTo>
                    <a:pt x="54" y="85"/>
                    <a:pt x="58" y="84"/>
                    <a:pt x="62" y="83"/>
                  </a:cubicBezTo>
                  <a:cubicBezTo>
                    <a:pt x="64" y="82"/>
                    <a:pt x="66" y="81"/>
                    <a:pt x="68" y="79"/>
                  </a:cubicBezTo>
                  <a:cubicBezTo>
                    <a:pt x="70" y="78"/>
                    <a:pt x="72" y="76"/>
                    <a:pt x="74" y="74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35" y="98"/>
                    <a:pt x="23" y="94"/>
                    <a:pt x="14" y="84"/>
                  </a:cubicBezTo>
                  <a:cubicBezTo>
                    <a:pt x="4" y="75"/>
                    <a:pt x="0" y="63"/>
                    <a:pt x="0" y="50"/>
                  </a:cubicBezTo>
                  <a:cubicBezTo>
                    <a:pt x="0" y="38"/>
                    <a:pt x="4" y="27"/>
                    <a:pt x="12" y="17"/>
                  </a:cubicBezTo>
                  <a:cubicBezTo>
                    <a:pt x="21" y="6"/>
                    <a:pt x="34" y="0"/>
                    <a:pt x="50" y="0"/>
                  </a:cubicBezTo>
                  <a:cubicBezTo>
                    <a:pt x="58" y="0"/>
                    <a:pt x="66" y="2"/>
                    <a:pt x="74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1" name="Rectangle 25"/>
            <p:cNvSpPr>
              <a:spLocks noChangeArrowheads="1"/>
            </p:cNvSpPr>
            <p:nvPr userDrawn="1"/>
          </p:nvSpPr>
          <p:spPr bwMode="auto">
            <a:xfrm>
              <a:off x="7616825" y="6288088"/>
              <a:ext cx="41275" cy="2746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2" name="Freeform 26"/>
            <p:cNvSpPr>
              <a:spLocks noEditPoints="1"/>
            </p:cNvSpPr>
            <p:nvPr userDrawn="1"/>
          </p:nvSpPr>
          <p:spPr bwMode="auto">
            <a:xfrm>
              <a:off x="8281988" y="6283326"/>
              <a:ext cx="288925" cy="28257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15" y="14"/>
                </a:cxn>
                <a:cxn ang="0">
                  <a:pos x="50" y="0"/>
                </a:cxn>
                <a:cxn ang="0">
                  <a:pos x="85" y="15"/>
                </a:cxn>
                <a:cxn ang="0">
                  <a:pos x="100" y="49"/>
                </a:cxn>
                <a:cxn ang="0">
                  <a:pos x="85" y="84"/>
                </a:cxn>
                <a:cxn ang="0">
                  <a:pos x="50" y="98"/>
                </a:cxn>
                <a:cxn ang="0">
                  <a:pos x="17" y="86"/>
                </a:cxn>
                <a:cxn ang="0">
                  <a:pos x="0" y="49"/>
                </a:cxn>
                <a:cxn ang="0">
                  <a:pos x="15" y="49"/>
                </a:cxn>
                <a:cxn ang="0">
                  <a:pos x="25" y="75"/>
                </a:cxn>
                <a:cxn ang="0">
                  <a:pos x="50" y="85"/>
                </a:cxn>
                <a:cxn ang="0">
                  <a:pos x="75" y="75"/>
                </a:cxn>
                <a:cxn ang="0">
                  <a:pos x="85" y="49"/>
                </a:cxn>
                <a:cxn ang="0">
                  <a:pos x="75" y="24"/>
                </a:cxn>
                <a:cxn ang="0">
                  <a:pos x="50" y="13"/>
                </a:cxn>
                <a:cxn ang="0">
                  <a:pos x="25" y="24"/>
                </a:cxn>
                <a:cxn ang="0">
                  <a:pos x="15" y="49"/>
                </a:cxn>
              </a:cxnLst>
              <a:rect l="0" t="0" r="r" b="b"/>
              <a:pathLst>
                <a:path w="100" h="98">
                  <a:moveTo>
                    <a:pt x="0" y="49"/>
                  </a:moveTo>
                  <a:cubicBezTo>
                    <a:pt x="0" y="35"/>
                    <a:pt x="5" y="24"/>
                    <a:pt x="15" y="14"/>
                  </a:cubicBezTo>
                  <a:cubicBezTo>
                    <a:pt x="25" y="5"/>
                    <a:pt x="37" y="0"/>
                    <a:pt x="50" y="0"/>
                  </a:cubicBezTo>
                  <a:cubicBezTo>
                    <a:pt x="64" y="0"/>
                    <a:pt x="75" y="5"/>
                    <a:pt x="85" y="15"/>
                  </a:cubicBezTo>
                  <a:cubicBezTo>
                    <a:pt x="95" y="24"/>
                    <a:pt x="100" y="36"/>
                    <a:pt x="100" y="49"/>
                  </a:cubicBezTo>
                  <a:cubicBezTo>
                    <a:pt x="100" y="63"/>
                    <a:pt x="95" y="75"/>
                    <a:pt x="85" y="84"/>
                  </a:cubicBezTo>
                  <a:cubicBezTo>
                    <a:pt x="75" y="94"/>
                    <a:pt x="63" y="98"/>
                    <a:pt x="50" y="98"/>
                  </a:cubicBezTo>
                  <a:cubicBezTo>
                    <a:pt x="37" y="98"/>
                    <a:pt x="26" y="94"/>
                    <a:pt x="17" y="86"/>
                  </a:cubicBezTo>
                  <a:cubicBezTo>
                    <a:pt x="6" y="76"/>
                    <a:pt x="0" y="64"/>
                    <a:pt x="0" y="49"/>
                  </a:cubicBezTo>
                  <a:moveTo>
                    <a:pt x="15" y="49"/>
                  </a:moveTo>
                  <a:cubicBezTo>
                    <a:pt x="15" y="59"/>
                    <a:pt x="18" y="68"/>
                    <a:pt x="25" y="75"/>
                  </a:cubicBezTo>
                  <a:cubicBezTo>
                    <a:pt x="32" y="82"/>
                    <a:pt x="41" y="85"/>
                    <a:pt x="50" y="85"/>
                  </a:cubicBezTo>
                  <a:cubicBezTo>
                    <a:pt x="60" y="85"/>
                    <a:pt x="68" y="82"/>
                    <a:pt x="75" y="75"/>
                  </a:cubicBezTo>
                  <a:cubicBezTo>
                    <a:pt x="82" y="68"/>
                    <a:pt x="85" y="59"/>
                    <a:pt x="85" y="49"/>
                  </a:cubicBezTo>
                  <a:cubicBezTo>
                    <a:pt x="85" y="39"/>
                    <a:pt x="82" y="31"/>
                    <a:pt x="75" y="24"/>
                  </a:cubicBezTo>
                  <a:cubicBezTo>
                    <a:pt x="68" y="17"/>
                    <a:pt x="60" y="13"/>
                    <a:pt x="50" y="13"/>
                  </a:cubicBezTo>
                  <a:cubicBezTo>
                    <a:pt x="40" y="13"/>
                    <a:pt x="32" y="17"/>
                    <a:pt x="25" y="24"/>
                  </a:cubicBezTo>
                  <a:cubicBezTo>
                    <a:pt x="18" y="31"/>
                    <a:pt x="15" y="39"/>
                    <a:pt x="15" y="4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Freeform 27"/>
            <p:cNvSpPr>
              <a:spLocks noEditPoints="1"/>
            </p:cNvSpPr>
            <p:nvPr userDrawn="1"/>
          </p:nvSpPr>
          <p:spPr bwMode="auto">
            <a:xfrm>
              <a:off x="8667750" y="6288088"/>
              <a:ext cx="214313" cy="2746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43" y="3"/>
                </a:cxn>
                <a:cxn ang="0">
                  <a:pos x="59" y="12"/>
                </a:cxn>
                <a:cxn ang="0">
                  <a:pos x="74" y="47"/>
                </a:cxn>
                <a:cxn ang="0">
                  <a:pos x="58" y="83"/>
                </a:cxn>
                <a:cxn ang="0">
                  <a:pos x="42" y="92"/>
                </a:cxn>
                <a:cxn ang="0">
                  <a:pos x="20" y="95"/>
                </a:cxn>
                <a:cxn ang="0">
                  <a:pos x="0" y="95"/>
                </a:cxn>
                <a:cxn ang="0">
                  <a:pos x="15" y="81"/>
                </a:cxn>
                <a:cxn ang="0">
                  <a:pos x="21" y="81"/>
                </a:cxn>
                <a:cxn ang="0">
                  <a:pos x="37" y="79"/>
                </a:cxn>
                <a:cxn ang="0">
                  <a:pos x="49" y="72"/>
                </a:cxn>
                <a:cxn ang="0">
                  <a:pos x="59" y="47"/>
                </a:cxn>
                <a:cxn ang="0">
                  <a:pos x="49" y="22"/>
                </a:cxn>
                <a:cxn ang="0">
                  <a:pos x="21" y="13"/>
                </a:cxn>
                <a:cxn ang="0">
                  <a:pos x="15" y="13"/>
                </a:cxn>
                <a:cxn ang="0">
                  <a:pos x="15" y="81"/>
                </a:cxn>
              </a:cxnLst>
              <a:rect l="0" t="0" r="r" b="b"/>
              <a:pathLst>
                <a:path w="74" h="95">
                  <a:moveTo>
                    <a:pt x="0" y="9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0"/>
                    <a:pt x="37" y="1"/>
                    <a:pt x="43" y="3"/>
                  </a:cubicBezTo>
                  <a:cubicBezTo>
                    <a:pt x="49" y="4"/>
                    <a:pt x="54" y="8"/>
                    <a:pt x="59" y="12"/>
                  </a:cubicBezTo>
                  <a:cubicBezTo>
                    <a:pt x="69" y="21"/>
                    <a:pt x="74" y="33"/>
                    <a:pt x="74" y="47"/>
                  </a:cubicBezTo>
                  <a:cubicBezTo>
                    <a:pt x="74" y="62"/>
                    <a:pt x="68" y="74"/>
                    <a:pt x="58" y="83"/>
                  </a:cubicBezTo>
                  <a:cubicBezTo>
                    <a:pt x="53" y="87"/>
                    <a:pt x="48" y="90"/>
                    <a:pt x="42" y="92"/>
                  </a:cubicBezTo>
                  <a:cubicBezTo>
                    <a:pt x="37" y="94"/>
                    <a:pt x="30" y="95"/>
                    <a:pt x="20" y="95"/>
                  </a:cubicBezTo>
                  <a:lnTo>
                    <a:pt x="0" y="95"/>
                  </a:lnTo>
                  <a:close/>
                  <a:moveTo>
                    <a:pt x="15" y="81"/>
                  </a:moveTo>
                  <a:cubicBezTo>
                    <a:pt x="21" y="81"/>
                    <a:pt x="21" y="81"/>
                    <a:pt x="21" y="81"/>
                  </a:cubicBezTo>
                  <a:cubicBezTo>
                    <a:pt x="27" y="81"/>
                    <a:pt x="33" y="81"/>
                    <a:pt x="37" y="79"/>
                  </a:cubicBezTo>
                  <a:cubicBezTo>
                    <a:pt x="41" y="78"/>
                    <a:pt x="45" y="75"/>
                    <a:pt x="49" y="72"/>
                  </a:cubicBezTo>
                  <a:cubicBezTo>
                    <a:pt x="56" y="66"/>
                    <a:pt x="59" y="58"/>
                    <a:pt x="59" y="47"/>
                  </a:cubicBezTo>
                  <a:cubicBezTo>
                    <a:pt x="59" y="37"/>
                    <a:pt x="56" y="28"/>
                    <a:pt x="49" y="22"/>
                  </a:cubicBezTo>
                  <a:cubicBezTo>
                    <a:pt x="42" y="16"/>
                    <a:pt x="33" y="13"/>
                    <a:pt x="21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" name="Freeform 28"/>
            <p:cNvSpPr>
              <a:spLocks/>
            </p:cNvSpPr>
            <p:nvPr userDrawn="1"/>
          </p:nvSpPr>
          <p:spPr bwMode="auto">
            <a:xfrm>
              <a:off x="7769225" y="6280151"/>
              <a:ext cx="434975" cy="282575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75" y="66"/>
                </a:cxn>
                <a:cxn ang="0">
                  <a:pos x="41" y="0"/>
                </a:cxn>
                <a:cxn ang="0">
                  <a:pos x="0" y="98"/>
                </a:cxn>
                <a:cxn ang="0">
                  <a:pos x="15" y="98"/>
                </a:cxn>
                <a:cxn ang="0">
                  <a:pos x="42" y="33"/>
                </a:cxn>
                <a:cxn ang="0">
                  <a:pos x="75" y="97"/>
                </a:cxn>
                <a:cxn ang="0">
                  <a:pos x="108" y="33"/>
                </a:cxn>
                <a:cxn ang="0">
                  <a:pos x="135" y="98"/>
                </a:cxn>
                <a:cxn ang="0">
                  <a:pos x="151" y="98"/>
                </a:cxn>
                <a:cxn ang="0">
                  <a:pos x="109" y="0"/>
                </a:cxn>
              </a:cxnLst>
              <a:rect l="0" t="0" r="r" b="b"/>
              <a:pathLst>
                <a:path w="151" h="98">
                  <a:moveTo>
                    <a:pt x="109" y="0"/>
                  </a:moveTo>
                  <a:cubicBezTo>
                    <a:pt x="109" y="0"/>
                    <a:pt x="83" y="50"/>
                    <a:pt x="75" y="66"/>
                  </a:cubicBezTo>
                  <a:cubicBezTo>
                    <a:pt x="67" y="50"/>
                    <a:pt x="41" y="0"/>
                    <a:pt x="41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21" y="83"/>
                    <a:pt x="36" y="48"/>
                    <a:pt x="42" y="33"/>
                  </a:cubicBezTo>
                  <a:cubicBezTo>
                    <a:pt x="51" y="50"/>
                    <a:pt x="75" y="97"/>
                    <a:pt x="75" y="97"/>
                  </a:cubicBezTo>
                  <a:cubicBezTo>
                    <a:pt x="75" y="97"/>
                    <a:pt x="99" y="50"/>
                    <a:pt x="108" y="33"/>
                  </a:cubicBezTo>
                  <a:cubicBezTo>
                    <a:pt x="114" y="48"/>
                    <a:pt x="129" y="83"/>
                    <a:pt x="135" y="98"/>
                  </a:cubicBezTo>
                  <a:cubicBezTo>
                    <a:pt x="151" y="98"/>
                    <a:pt x="151" y="98"/>
                    <a:pt x="151" y="98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" name="Freeform 29"/>
            <p:cNvSpPr>
              <a:spLocks/>
            </p:cNvSpPr>
            <p:nvPr userDrawn="1"/>
          </p:nvSpPr>
          <p:spPr bwMode="auto">
            <a:xfrm>
              <a:off x="7718425" y="6591301"/>
              <a:ext cx="517525" cy="141288"/>
            </a:xfrm>
            <a:custGeom>
              <a:avLst/>
              <a:gdLst/>
              <a:ahLst/>
              <a:cxnLst>
                <a:cxn ang="0">
                  <a:pos x="93" y="33"/>
                </a:cxn>
                <a:cxn ang="0">
                  <a:pos x="0" y="32"/>
                </a:cxn>
                <a:cxn ang="0">
                  <a:pos x="93" y="16"/>
                </a:cxn>
                <a:cxn ang="0">
                  <a:pos x="180" y="17"/>
                </a:cxn>
                <a:cxn ang="0">
                  <a:pos x="93" y="33"/>
                </a:cxn>
              </a:cxnLst>
              <a:rect l="0" t="0" r="r" b="b"/>
              <a:pathLst>
                <a:path w="180" h="49">
                  <a:moveTo>
                    <a:pt x="93" y="33"/>
                  </a:moveTo>
                  <a:cubicBezTo>
                    <a:pt x="44" y="17"/>
                    <a:pt x="16" y="23"/>
                    <a:pt x="0" y="32"/>
                  </a:cubicBezTo>
                  <a:cubicBezTo>
                    <a:pt x="0" y="32"/>
                    <a:pt x="44" y="0"/>
                    <a:pt x="93" y="16"/>
                  </a:cubicBezTo>
                  <a:cubicBezTo>
                    <a:pt x="142" y="32"/>
                    <a:pt x="164" y="27"/>
                    <a:pt x="180" y="17"/>
                  </a:cubicBezTo>
                  <a:cubicBezTo>
                    <a:pt x="180" y="17"/>
                    <a:pt x="142" y="49"/>
                    <a:pt x="93" y="3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345272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3120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N:\KMC\Jiten\PPT_photos\Jiten_140604_MG_4726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533524"/>
            <a:ext cx="9144001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54646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3120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N:\KMC\Jiten\PPT_photos\Jiten_140604_MG_4726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0" r="724"/>
          <a:stretch/>
        </p:blipFill>
        <p:spPr bwMode="auto">
          <a:xfrm>
            <a:off x="-1" y="1533524"/>
            <a:ext cx="9144001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63258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N:\KMC\Jiten\PPT_photos\Jiten_140604_MG_4726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"/>
          <a:stretch/>
        </p:blipFill>
        <p:spPr bwMode="auto">
          <a:xfrm>
            <a:off x="-1" y="933449"/>
            <a:ext cx="9144001" cy="592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92812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N:\KMC\Jiten\PPT_photos\Jiten_140604_MG_4726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"/>
          <a:stretch/>
        </p:blipFill>
        <p:spPr bwMode="auto">
          <a:xfrm>
            <a:off x="-1" y="933449"/>
            <a:ext cx="9144001" cy="592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56700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5382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5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4555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5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033" y="314478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163033" y="314478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534" y="807113"/>
            <a:ext cx="392066" cy="36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6044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5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033" y="3120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163033" y="9144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21785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RVIR_PPT_background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1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7079687" y="5891309"/>
            <a:ext cx="1764884" cy="583545"/>
            <a:chOff x="6960574" y="5933349"/>
            <a:chExt cx="2045287" cy="676258"/>
          </a:xfrm>
        </p:grpSpPr>
        <p:sp>
          <p:nvSpPr>
            <p:cNvPr id="10" name="Rounded Rectangle 9"/>
            <p:cNvSpPr/>
            <p:nvPr/>
          </p:nvSpPr>
          <p:spPr>
            <a:xfrm>
              <a:off x="6960574" y="5933349"/>
              <a:ext cx="2045287" cy="67625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</a:endParaRPr>
            </a:p>
          </p:txBody>
        </p:sp>
        <p:pic>
          <p:nvPicPr>
            <p:cNvPr id="11" name="Picture 10" descr="NASA-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9829" y="6075825"/>
              <a:ext cx="470971" cy="376776"/>
            </a:xfrm>
            <a:prstGeom prst="rect">
              <a:avLst/>
            </a:prstGeom>
          </p:spPr>
        </p:pic>
        <p:pic>
          <p:nvPicPr>
            <p:cNvPr id="12" name="Picture 11" descr="USAID Logo_Blu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8610" y="6093771"/>
              <a:ext cx="1202659" cy="36691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960" y="418288"/>
            <a:ext cx="7772400" cy="2159880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2783" y="4798885"/>
            <a:ext cx="6400800" cy="536513"/>
          </a:xfrm>
        </p:spPr>
        <p:txBody>
          <a:bodyPr anchor="b"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82098" y="5435600"/>
            <a:ext cx="4179887" cy="455613"/>
          </a:xfrm>
        </p:spPr>
        <p:txBody>
          <a:bodyPr anchor="t">
            <a:noAutofit/>
          </a:bodyPr>
          <a:lstStyle>
            <a:lvl1pPr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600"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70333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RVIR_PPT_banner1.ps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981075"/>
          </a:xfrm>
          <a:prstGeom prst="rect">
            <a:avLst/>
          </a:prstGeom>
          <a:effectLst>
            <a:outerShdw blurRad="266700" dir="270000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817533" cy="981075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FC770-AE6E-D34F-A67C-971CD57B26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1582738"/>
            <a:ext cx="8213725" cy="439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55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RVIR_PPT_banner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38775"/>
            <a:ext cx="9144000" cy="141922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59170"/>
            <a:ext cx="9144000" cy="498829"/>
          </a:xfrm>
          <a:prstGeom prst="rect">
            <a:avLst/>
          </a:prstGeom>
          <a:solidFill>
            <a:srgbClr val="081015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pic>
        <p:nvPicPr>
          <p:cNvPr id="6" name="Picture 5" descr="Glob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02241" y="6462176"/>
            <a:ext cx="2416727" cy="301545"/>
          </a:xfrm>
          <a:prstGeom prst="rect">
            <a:avLst/>
          </a:prstGeom>
          <a:effectLst>
            <a:outerShdw blurRad="152400" dir="2700000">
              <a:srgbClr val="000000"/>
            </a:outerShdw>
          </a:effectLst>
        </p:spPr>
      </p:pic>
      <p:grpSp>
        <p:nvGrpSpPr>
          <p:cNvPr id="7" name="Group 6"/>
          <p:cNvGrpSpPr/>
          <p:nvPr userDrawn="1"/>
        </p:nvGrpSpPr>
        <p:grpSpPr>
          <a:xfrm>
            <a:off x="7186898" y="6108858"/>
            <a:ext cx="1764884" cy="583545"/>
            <a:chOff x="6960574" y="5933349"/>
            <a:chExt cx="2045287" cy="676258"/>
          </a:xfrm>
        </p:grpSpPr>
        <p:sp>
          <p:nvSpPr>
            <p:cNvPr id="8" name="Rounded Rectangle 7"/>
            <p:cNvSpPr/>
            <p:nvPr/>
          </p:nvSpPr>
          <p:spPr>
            <a:xfrm>
              <a:off x="6960574" y="5933349"/>
              <a:ext cx="2045287" cy="67625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</a:endParaRPr>
            </a:p>
          </p:txBody>
        </p:sp>
        <p:pic>
          <p:nvPicPr>
            <p:cNvPr id="9" name="Picture 8" descr="NASA-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19829" y="6075825"/>
              <a:ext cx="470971" cy="376776"/>
            </a:xfrm>
            <a:prstGeom prst="rect">
              <a:avLst/>
            </a:prstGeom>
          </p:spPr>
        </p:pic>
        <p:pic>
          <p:nvPicPr>
            <p:cNvPr id="10" name="Picture 9" descr="USAID Logo_Blu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8610" y="6093771"/>
              <a:ext cx="1202659" cy="36691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353" y="113765"/>
            <a:ext cx="8669870" cy="817568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3353" y="6416417"/>
            <a:ext cx="21336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4EFC770-AE6E-D34F-A67C-971CD57B26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1582738"/>
            <a:ext cx="8213725" cy="39883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063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RVIR_PPT_banner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65376" cy="6858000"/>
          </a:xfrm>
          <a:prstGeom prst="rect">
            <a:avLst/>
          </a:prstGeom>
          <a:effectLst>
            <a:outerShdw blurRad="406400" dir="2700000">
              <a:srgbClr val="000000"/>
            </a:outerShdw>
          </a:effectLst>
        </p:spPr>
      </p:pic>
      <p:pic>
        <p:nvPicPr>
          <p:cNvPr id="5" name="Picture 4" descr="Glob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8665" y="6368524"/>
            <a:ext cx="2274164" cy="283756"/>
          </a:xfrm>
          <a:prstGeom prst="rect">
            <a:avLst/>
          </a:prstGeom>
          <a:effectLst/>
        </p:spPr>
      </p:pic>
      <p:grpSp>
        <p:nvGrpSpPr>
          <p:cNvPr id="6" name="Group 5"/>
          <p:cNvGrpSpPr/>
          <p:nvPr userDrawn="1"/>
        </p:nvGrpSpPr>
        <p:grpSpPr>
          <a:xfrm>
            <a:off x="130776" y="6197019"/>
            <a:ext cx="1584626" cy="523944"/>
            <a:chOff x="6960574" y="5933349"/>
            <a:chExt cx="2045287" cy="676258"/>
          </a:xfrm>
        </p:grpSpPr>
        <p:sp>
          <p:nvSpPr>
            <p:cNvPr id="7" name="Rounded Rectangle 6"/>
            <p:cNvSpPr/>
            <p:nvPr/>
          </p:nvSpPr>
          <p:spPr>
            <a:xfrm>
              <a:off x="6960574" y="5933349"/>
              <a:ext cx="2045287" cy="67625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</a:endParaRPr>
            </a:p>
          </p:txBody>
        </p:sp>
        <p:pic>
          <p:nvPicPr>
            <p:cNvPr id="8" name="Picture 7" descr="NASA-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19829" y="6075825"/>
              <a:ext cx="470971" cy="376776"/>
            </a:xfrm>
            <a:prstGeom prst="rect">
              <a:avLst/>
            </a:prstGeom>
          </p:spPr>
        </p:pic>
        <p:pic>
          <p:nvPicPr>
            <p:cNvPr id="9" name="Picture 8" descr="USAID Logo_Blu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8610" y="6093771"/>
              <a:ext cx="1202659" cy="36691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51" y="105298"/>
            <a:ext cx="1579284" cy="2824162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006588" y="6297081"/>
            <a:ext cx="2133600" cy="365125"/>
          </a:xfrm>
        </p:spPr>
        <p:txBody>
          <a:bodyPr/>
          <a:lstStyle/>
          <a:p>
            <a:fld id="{94EFC770-AE6E-D34F-A67C-971CD57B26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911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ERVIR_PPT_banner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65376" cy="6858000"/>
          </a:xfrm>
          <a:prstGeom prst="rect">
            <a:avLst/>
          </a:prstGeom>
          <a:effectLst>
            <a:outerShdw blurRad="406400" dir="2700000">
              <a:srgbClr val="000000"/>
            </a:outerShdw>
          </a:effectLst>
        </p:spPr>
      </p:pic>
      <p:pic>
        <p:nvPicPr>
          <p:cNvPr id="5" name="Picture 4" descr="Glob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8665" y="6368524"/>
            <a:ext cx="2274164" cy="283756"/>
          </a:xfrm>
          <a:prstGeom prst="rect">
            <a:avLst/>
          </a:prstGeom>
          <a:effectLst/>
        </p:spPr>
      </p:pic>
      <p:grpSp>
        <p:nvGrpSpPr>
          <p:cNvPr id="6" name="Group 5"/>
          <p:cNvGrpSpPr/>
          <p:nvPr userDrawn="1"/>
        </p:nvGrpSpPr>
        <p:grpSpPr>
          <a:xfrm>
            <a:off x="130776" y="6197019"/>
            <a:ext cx="1584626" cy="523944"/>
            <a:chOff x="6960574" y="5933349"/>
            <a:chExt cx="2045287" cy="676258"/>
          </a:xfrm>
        </p:grpSpPr>
        <p:sp>
          <p:nvSpPr>
            <p:cNvPr id="7" name="Rounded Rectangle 6"/>
            <p:cNvSpPr/>
            <p:nvPr/>
          </p:nvSpPr>
          <p:spPr>
            <a:xfrm>
              <a:off x="6960574" y="5933349"/>
              <a:ext cx="2045287" cy="67625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</a:endParaRPr>
            </a:p>
          </p:txBody>
        </p:sp>
        <p:pic>
          <p:nvPicPr>
            <p:cNvPr id="8" name="Picture 7" descr="NASA-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19829" y="6075825"/>
              <a:ext cx="470971" cy="376776"/>
            </a:xfrm>
            <a:prstGeom prst="rect">
              <a:avLst/>
            </a:prstGeom>
          </p:spPr>
        </p:pic>
        <p:pic>
          <p:nvPicPr>
            <p:cNvPr id="9" name="Picture 8" descr="USAID Logo_Blu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8610" y="6093771"/>
              <a:ext cx="1202659" cy="36691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51" y="105298"/>
            <a:ext cx="1579284" cy="2824162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006588" y="6297081"/>
            <a:ext cx="2133600" cy="365125"/>
          </a:xfrm>
        </p:spPr>
        <p:txBody>
          <a:bodyPr/>
          <a:lstStyle/>
          <a:p>
            <a:fld id="{94EFC770-AE6E-D34F-A67C-971CD57B26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0492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ERVIR_PPT_banner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65376" cy="6858000"/>
          </a:xfrm>
          <a:prstGeom prst="rect">
            <a:avLst/>
          </a:prstGeom>
          <a:effectLst>
            <a:outerShdw blurRad="406400" dir="2700000">
              <a:srgbClr val="000000"/>
            </a:outerShdw>
          </a:effectLst>
        </p:spPr>
      </p:pic>
      <p:pic>
        <p:nvPicPr>
          <p:cNvPr id="5" name="Picture 4" descr="Glob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8665" y="6368524"/>
            <a:ext cx="2274164" cy="283756"/>
          </a:xfrm>
          <a:prstGeom prst="rect">
            <a:avLst/>
          </a:prstGeom>
          <a:effectLst/>
        </p:spPr>
      </p:pic>
      <p:grpSp>
        <p:nvGrpSpPr>
          <p:cNvPr id="4" name="Group 5"/>
          <p:cNvGrpSpPr/>
          <p:nvPr userDrawn="1"/>
        </p:nvGrpSpPr>
        <p:grpSpPr>
          <a:xfrm>
            <a:off x="130776" y="6197019"/>
            <a:ext cx="1584626" cy="523944"/>
            <a:chOff x="6960574" y="5933349"/>
            <a:chExt cx="2045287" cy="676258"/>
          </a:xfrm>
        </p:grpSpPr>
        <p:sp>
          <p:nvSpPr>
            <p:cNvPr id="7" name="Rounded Rectangle 6"/>
            <p:cNvSpPr/>
            <p:nvPr/>
          </p:nvSpPr>
          <p:spPr>
            <a:xfrm>
              <a:off x="6960574" y="5933349"/>
              <a:ext cx="2045287" cy="67625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</a:endParaRPr>
            </a:p>
          </p:txBody>
        </p:sp>
        <p:pic>
          <p:nvPicPr>
            <p:cNvPr id="8" name="Picture 7" descr="NASA-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19829" y="6075825"/>
              <a:ext cx="470971" cy="376776"/>
            </a:xfrm>
            <a:prstGeom prst="rect">
              <a:avLst/>
            </a:prstGeom>
          </p:spPr>
        </p:pic>
        <p:pic>
          <p:nvPicPr>
            <p:cNvPr id="9" name="Picture 8" descr="USAID Logo_Blu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8610" y="6093771"/>
              <a:ext cx="1202659" cy="36691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51" y="105298"/>
            <a:ext cx="1579284" cy="2824162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006588" y="6297081"/>
            <a:ext cx="2133600" cy="365125"/>
          </a:xfrm>
        </p:spPr>
        <p:txBody>
          <a:bodyPr/>
          <a:lstStyle/>
          <a:p>
            <a:fld id="{94EFC770-AE6E-D34F-A67C-971CD57B26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4124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ERVIR_PPT_banner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65376" cy="6858000"/>
          </a:xfrm>
          <a:prstGeom prst="rect">
            <a:avLst/>
          </a:prstGeom>
          <a:effectLst>
            <a:outerShdw blurRad="406400" dir="2700000">
              <a:srgbClr val="000000"/>
            </a:outerShdw>
          </a:effectLst>
        </p:spPr>
      </p:pic>
      <p:pic>
        <p:nvPicPr>
          <p:cNvPr id="5" name="Picture 4" descr="Glob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8665" y="6368524"/>
            <a:ext cx="2274164" cy="283756"/>
          </a:xfrm>
          <a:prstGeom prst="rect">
            <a:avLst/>
          </a:prstGeom>
          <a:effectLst/>
        </p:spPr>
      </p:pic>
      <p:grpSp>
        <p:nvGrpSpPr>
          <p:cNvPr id="4" name="Group 5"/>
          <p:cNvGrpSpPr/>
          <p:nvPr userDrawn="1"/>
        </p:nvGrpSpPr>
        <p:grpSpPr>
          <a:xfrm>
            <a:off x="130776" y="6197019"/>
            <a:ext cx="1584626" cy="523944"/>
            <a:chOff x="6960574" y="5933349"/>
            <a:chExt cx="2045287" cy="676258"/>
          </a:xfrm>
        </p:grpSpPr>
        <p:sp>
          <p:nvSpPr>
            <p:cNvPr id="7" name="Rounded Rectangle 6"/>
            <p:cNvSpPr/>
            <p:nvPr/>
          </p:nvSpPr>
          <p:spPr>
            <a:xfrm>
              <a:off x="6960574" y="5933349"/>
              <a:ext cx="2045287" cy="67625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</a:endParaRPr>
            </a:p>
          </p:txBody>
        </p:sp>
        <p:pic>
          <p:nvPicPr>
            <p:cNvPr id="8" name="Picture 7" descr="NASA-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19829" y="6075825"/>
              <a:ext cx="470971" cy="376776"/>
            </a:xfrm>
            <a:prstGeom prst="rect">
              <a:avLst/>
            </a:prstGeom>
          </p:spPr>
        </p:pic>
        <p:pic>
          <p:nvPicPr>
            <p:cNvPr id="9" name="Picture 8" descr="USAID Logo_Blu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8610" y="6093771"/>
              <a:ext cx="1202659" cy="36691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51" y="105298"/>
            <a:ext cx="1579284" cy="2824162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006588" y="6297081"/>
            <a:ext cx="2133600" cy="365125"/>
          </a:xfrm>
        </p:spPr>
        <p:txBody>
          <a:bodyPr/>
          <a:lstStyle/>
          <a:p>
            <a:fld id="{94EFC770-AE6E-D34F-A67C-971CD57B26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302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RVIR_PPT_background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405396"/>
            <a:ext cx="9144000" cy="2746336"/>
          </a:xfrm>
          <a:prstGeom prst="rect">
            <a:avLst/>
          </a:prstGeom>
          <a:solidFill>
            <a:srgbClr val="081015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pic>
        <p:nvPicPr>
          <p:cNvPr id="6" name="Picture 5" descr="Glob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57496" y="4318084"/>
            <a:ext cx="2416727" cy="301545"/>
          </a:xfrm>
          <a:prstGeom prst="rect">
            <a:avLst/>
          </a:prstGeom>
          <a:effectLst>
            <a:outerShdw blurRad="152400" dir="2700000">
              <a:srgbClr val="000000"/>
            </a:outerShdw>
          </a:effectLst>
        </p:spPr>
      </p:pic>
      <p:grpSp>
        <p:nvGrpSpPr>
          <p:cNvPr id="7" name="Group 6"/>
          <p:cNvGrpSpPr/>
          <p:nvPr userDrawn="1"/>
        </p:nvGrpSpPr>
        <p:grpSpPr>
          <a:xfrm>
            <a:off x="7186898" y="6108858"/>
            <a:ext cx="1764884" cy="583545"/>
            <a:chOff x="6960574" y="5933349"/>
            <a:chExt cx="2045287" cy="676258"/>
          </a:xfrm>
        </p:grpSpPr>
        <p:sp>
          <p:nvSpPr>
            <p:cNvPr id="8" name="Rounded Rectangle 7"/>
            <p:cNvSpPr/>
            <p:nvPr/>
          </p:nvSpPr>
          <p:spPr>
            <a:xfrm>
              <a:off x="6960574" y="5933349"/>
              <a:ext cx="2045287" cy="67625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</a:endParaRPr>
            </a:p>
          </p:txBody>
        </p:sp>
        <p:pic>
          <p:nvPicPr>
            <p:cNvPr id="9" name="Picture 8" descr="NASA-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19829" y="6075825"/>
              <a:ext cx="470971" cy="376776"/>
            </a:xfrm>
            <a:prstGeom prst="rect">
              <a:avLst/>
            </a:prstGeom>
          </p:spPr>
        </p:pic>
        <p:pic>
          <p:nvPicPr>
            <p:cNvPr id="10" name="Picture 9" descr="USAID Logo_Blu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8610" y="6093771"/>
              <a:ext cx="1202659" cy="36691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05396"/>
            <a:ext cx="7633293" cy="274633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7013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ERVIR_PPT_background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405396"/>
            <a:ext cx="9144000" cy="2746336"/>
          </a:xfrm>
          <a:prstGeom prst="rect">
            <a:avLst/>
          </a:prstGeom>
          <a:solidFill>
            <a:srgbClr val="081015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pic>
        <p:nvPicPr>
          <p:cNvPr id="6" name="Picture 5" descr="Glob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57496" y="4318084"/>
            <a:ext cx="2416727" cy="301545"/>
          </a:xfrm>
          <a:prstGeom prst="rect">
            <a:avLst/>
          </a:prstGeom>
          <a:effectLst>
            <a:outerShdw blurRad="152400" dir="2700000">
              <a:srgbClr val="000000"/>
            </a:outerShdw>
          </a:effectLst>
        </p:spPr>
      </p:pic>
      <p:grpSp>
        <p:nvGrpSpPr>
          <p:cNvPr id="3" name="Group 6"/>
          <p:cNvGrpSpPr/>
          <p:nvPr userDrawn="1"/>
        </p:nvGrpSpPr>
        <p:grpSpPr>
          <a:xfrm>
            <a:off x="7186898" y="6108858"/>
            <a:ext cx="1764884" cy="583545"/>
            <a:chOff x="6960574" y="5933349"/>
            <a:chExt cx="2045287" cy="676258"/>
          </a:xfrm>
        </p:grpSpPr>
        <p:sp>
          <p:nvSpPr>
            <p:cNvPr id="8" name="Rounded Rectangle 7"/>
            <p:cNvSpPr/>
            <p:nvPr/>
          </p:nvSpPr>
          <p:spPr>
            <a:xfrm>
              <a:off x="6960574" y="5933349"/>
              <a:ext cx="2045287" cy="67625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2286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</a:endParaRPr>
            </a:p>
          </p:txBody>
        </p:sp>
        <p:pic>
          <p:nvPicPr>
            <p:cNvPr id="9" name="Picture 8" descr="NASA-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19829" y="6075825"/>
              <a:ext cx="470971" cy="376776"/>
            </a:xfrm>
            <a:prstGeom prst="rect">
              <a:avLst/>
            </a:prstGeom>
          </p:spPr>
        </p:pic>
        <p:pic>
          <p:nvPicPr>
            <p:cNvPr id="10" name="Picture 9" descr="USAID Logo_Blu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8610" y="6093771"/>
              <a:ext cx="1202659" cy="36691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05396"/>
            <a:ext cx="7633293" cy="274633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220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5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3033" y="314478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163033" y="314478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534" y="807113"/>
            <a:ext cx="392066" cy="365027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410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76E2628-0708-48CE-9460-A52B4A24F1F9}" type="datetimeFigureOut">
              <a:rPr lang="en-US" b="0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7/9/2017</a:t>
            </a:fld>
            <a:endParaRPr lang="en-US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BEEF-AA5E-4620-A795-4CB4A2BAEC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594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RVIR_PPT_banner1.ps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981075"/>
          </a:xfrm>
          <a:prstGeom prst="rect">
            <a:avLst/>
          </a:prstGeom>
          <a:effectLst>
            <a:outerShdw blurRad="266700" dir="2700000">
              <a:srgbClr val="000000"/>
            </a:outerShdw>
          </a:effectLst>
        </p:spPr>
      </p:pic>
      <p:grpSp>
        <p:nvGrpSpPr>
          <p:cNvPr id="8" name="Group 7"/>
          <p:cNvGrpSpPr/>
          <p:nvPr userDrawn="1"/>
        </p:nvGrpSpPr>
        <p:grpSpPr>
          <a:xfrm>
            <a:off x="7247746" y="6356710"/>
            <a:ext cx="1708951" cy="351196"/>
            <a:chOff x="6594651" y="497913"/>
            <a:chExt cx="1833425" cy="376776"/>
          </a:xfrm>
        </p:grpSpPr>
        <p:pic>
          <p:nvPicPr>
            <p:cNvPr id="9" name="Picture 8" descr="NASA-Log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7105" y="497913"/>
              <a:ext cx="470971" cy="376776"/>
            </a:xfrm>
            <a:prstGeom prst="rect">
              <a:avLst/>
            </a:prstGeom>
          </p:spPr>
        </p:pic>
        <p:pic>
          <p:nvPicPr>
            <p:cNvPr id="10" name="Picture 9" descr="USAID Logo_Blu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4651" y="499365"/>
              <a:ext cx="1202659" cy="36691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817533" cy="981075"/>
          </a:xfrm>
        </p:spPr>
        <p:txBody>
          <a:bodyPr anchor="ctr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FC770-AE6E-D34F-A67C-971CD57B26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1" name="Picture 3" descr="D:\Work\SERVIR\Graphics\Logos\SERVIR-Himalaya-web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926863" y="306914"/>
            <a:ext cx="3165134" cy="407452"/>
          </a:xfrm>
          <a:prstGeom prst="rect">
            <a:avLst/>
          </a:prstGeom>
          <a:noFill/>
        </p:spPr>
      </p:pic>
      <p:pic>
        <p:nvPicPr>
          <p:cNvPr id="13" name="Picture 2" descr="D:\Work\Graphics\icimod_logo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119333" y="6367862"/>
            <a:ext cx="1021412" cy="365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8939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338716"/>
      </p:ext>
    </p:extLst>
  </p:cSld>
  <p:clrMapOvr>
    <a:masterClrMapping/>
  </p:clrMapOvr>
  <p:transition spd="med" advTm="10000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25A2584-F769-4D65-9C30-A3B79A7A5363}" type="datetimeFigureOut">
              <a:rPr lang="en-US" b="0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7/9/2017</a:t>
            </a:fld>
            <a:endParaRPr lang="en-US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5F493-94FD-441D-A983-D82A52695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678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EB39AA-930E-4A00-AC61-CBD7301FE2F4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F607-A626-4FAA-8AD1-579B7025B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3033" y="3120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163033" y="9144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25EB-E9F5-4DC9-A315-34D7D14DE5C3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8E2D-E9D2-4B7C-A5C0-C2CBF0F49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36813"/>
      </p:ext>
    </p:extLst>
  </p:cSld>
  <p:clrMapOvr>
    <a:masterClrMapping/>
  </p:clrMapOvr>
  <p:transition spd="slow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25EB-E9F5-4DC9-A315-34D7D14DE5C3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8E2D-E9D2-4B7C-A5C0-C2CBF0F49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05699"/>
      </p:ext>
    </p:extLst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25EB-E9F5-4DC9-A315-34D7D14DE5C3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8E2D-E9D2-4B7C-A5C0-C2CBF0F49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5501"/>
      </p:ext>
    </p:extLst>
  </p:cSld>
  <p:clrMapOvr>
    <a:masterClrMapping/>
  </p:clrMapOvr>
  <p:transition spd="slow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25EB-E9F5-4DC9-A315-34D7D14DE5C3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8E2D-E9D2-4B7C-A5C0-C2CBF0F49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9519"/>
      </p:ext>
    </p:extLst>
  </p:cSld>
  <p:clrMapOvr>
    <a:masterClrMapping/>
  </p:clrMapOvr>
  <p:transition spd="slow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25EB-E9F5-4DC9-A315-34D7D14DE5C3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8E2D-E9D2-4B7C-A5C0-C2CBF0F49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55923"/>
      </p:ext>
    </p:extLst>
  </p:cSld>
  <p:clrMapOvr>
    <a:masterClrMapping/>
  </p:clrMapOvr>
  <p:transition spd="slow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25EB-E9F5-4DC9-A315-34D7D14DE5C3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8E2D-E9D2-4B7C-A5C0-C2CBF0F49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67302"/>
      </p:ext>
    </p:extLst>
  </p:cSld>
  <p:clrMapOvr>
    <a:masterClrMapping/>
  </p:clrMapOvr>
  <p:transition spd="slow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25EB-E9F5-4DC9-A315-34D7D14DE5C3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8E2D-E9D2-4B7C-A5C0-C2CBF0F49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95452"/>
      </p:ext>
    </p:extLst>
  </p:cSld>
  <p:clrMapOvr>
    <a:masterClrMapping/>
  </p:clrMapOvr>
  <p:transition spd="slow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25EB-E9F5-4DC9-A315-34D7D14DE5C3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8E2D-E9D2-4B7C-A5C0-C2CBF0F49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0139"/>
      </p:ext>
    </p:extLst>
  </p:cSld>
  <p:clrMapOvr>
    <a:masterClrMapping/>
  </p:clrMapOvr>
  <p:transition spd="slow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25EB-E9F5-4DC9-A315-34D7D14DE5C3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8E2D-E9D2-4B7C-A5C0-C2CBF0F49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58471"/>
      </p:ext>
    </p:extLst>
  </p:cSld>
  <p:clrMapOvr>
    <a:masterClrMapping/>
  </p:clrMapOvr>
  <p:transition spd="slow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25EB-E9F5-4DC9-A315-34D7D14DE5C3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8E2D-E9D2-4B7C-A5C0-C2CBF0F49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15072"/>
      </p:ext>
    </p:extLst>
  </p:cSld>
  <p:clrMapOvr>
    <a:masterClrMapping/>
  </p:clrMapOvr>
  <p:transition spd="slow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25EB-E9F5-4DC9-A315-34D7D14DE5C3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8E2D-E9D2-4B7C-A5C0-C2CBF0F49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79403"/>
      </p:ext>
    </p:extLst>
  </p:cSld>
  <p:clrMapOvr>
    <a:masterClrMapping/>
  </p:clrMapOvr>
  <p:transition spd="slow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99" y="262761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68579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30"/>
          <p:cNvSpPr>
            <a:spLocks noEditPoints="1"/>
          </p:cNvSpPr>
          <p:nvPr/>
        </p:nvSpPr>
        <p:spPr bwMode="auto">
          <a:xfrm>
            <a:off x="7142163" y="6457951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76F43"/>
                </a:solidFill>
              </a:defRPr>
            </a:lvl1pPr>
            <a:lvl2pPr>
              <a:defRPr>
                <a:solidFill>
                  <a:srgbClr val="B76F43"/>
                </a:solidFill>
              </a:defRPr>
            </a:lvl2pPr>
            <a:lvl3pPr>
              <a:defRPr>
                <a:solidFill>
                  <a:srgbClr val="B76F43"/>
                </a:solidFill>
              </a:defRPr>
            </a:lvl3pPr>
            <a:lvl4pPr>
              <a:defRPr>
                <a:solidFill>
                  <a:srgbClr val="B76F43"/>
                </a:solidFill>
              </a:defRPr>
            </a:lvl4pPr>
            <a:lvl5pPr>
              <a:defRPr>
                <a:solidFill>
                  <a:srgbClr val="B76F43"/>
                </a:solidFill>
              </a:defRPr>
            </a:lvl5pPr>
            <a:lvl6pPr>
              <a:buNone/>
              <a:defRPr>
                <a:solidFill>
                  <a:srgbClr val="B76F43"/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5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033" y="314478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033" y="3120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6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ChangeArrowheads="1"/>
          </p:cNvSpPr>
          <p:nvPr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6"/>
          <p:cNvSpPr>
            <a:spLocks noEditPoints="1"/>
          </p:cNvSpPr>
          <p:nvPr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30"/>
          <p:cNvSpPr>
            <a:spLocks noEditPoints="1"/>
          </p:cNvSpPr>
          <p:nvPr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99" y="262761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68579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30"/>
          <p:cNvSpPr>
            <a:spLocks noEditPoints="1"/>
          </p:cNvSpPr>
          <p:nvPr/>
        </p:nvSpPr>
        <p:spPr bwMode="auto">
          <a:xfrm>
            <a:off x="7142163" y="6457951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033" y="314478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033" y="3120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76F43"/>
                </a:solidFill>
              </a:defRPr>
            </a:lvl1pPr>
            <a:lvl2pPr>
              <a:defRPr>
                <a:solidFill>
                  <a:srgbClr val="B76F43"/>
                </a:solidFill>
              </a:defRPr>
            </a:lvl2pPr>
            <a:lvl3pPr>
              <a:defRPr>
                <a:solidFill>
                  <a:srgbClr val="B76F43"/>
                </a:solidFill>
              </a:defRPr>
            </a:lvl3pPr>
            <a:lvl4pPr>
              <a:defRPr>
                <a:solidFill>
                  <a:srgbClr val="B76F43"/>
                </a:solidFill>
              </a:defRPr>
            </a:lvl4pPr>
            <a:lvl5pPr>
              <a:defRPr>
                <a:solidFill>
                  <a:srgbClr val="B76F43"/>
                </a:solidFill>
              </a:defRPr>
            </a:lvl5pPr>
            <a:lvl6pPr>
              <a:buNone/>
              <a:defRPr>
                <a:solidFill>
                  <a:srgbClr val="B76F43"/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6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ChangeArrowheads="1"/>
          </p:cNvSpPr>
          <p:nvPr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6"/>
          <p:cNvSpPr>
            <a:spLocks noEditPoints="1"/>
          </p:cNvSpPr>
          <p:nvPr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30"/>
          <p:cNvSpPr>
            <a:spLocks noEditPoints="1"/>
          </p:cNvSpPr>
          <p:nvPr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99" y="262761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6848474" y="0"/>
            <a:ext cx="2295525" cy="68579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30"/>
          <p:cNvSpPr>
            <a:spLocks noEditPoints="1"/>
          </p:cNvSpPr>
          <p:nvPr userDrawn="1"/>
        </p:nvSpPr>
        <p:spPr bwMode="auto">
          <a:xfrm>
            <a:off x="7142163" y="6457951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314478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3120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62100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6848475" y="0"/>
            <a:ext cx="2295525" cy="1562100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>
              <a:gd name="T0" fmla="*/ 74 w 74"/>
              <a:gd name="T1" fmla="*/ 7 h 98"/>
              <a:gd name="T2" fmla="*/ 74 w 74"/>
              <a:gd name="T3" fmla="*/ 24 h 98"/>
              <a:gd name="T4" fmla="*/ 49 w 74"/>
              <a:gd name="T5" fmla="*/ 13 h 98"/>
              <a:gd name="T6" fmla="*/ 24 w 74"/>
              <a:gd name="T7" fmla="*/ 24 h 98"/>
              <a:gd name="T8" fmla="*/ 14 w 74"/>
              <a:gd name="T9" fmla="*/ 49 h 98"/>
              <a:gd name="T10" fmla="*/ 24 w 74"/>
              <a:gd name="T11" fmla="*/ 75 h 98"/>
              <a:gd name="T12" fmla="*/ 49 w 74"/>
              <a:gd name="T13" fmla="*/ 85 h 98"/>
              <a:gd name="T14" fmla="*/ 62 w 74"/>
              <a:gd name="T15" fmla="*/ 83 h 98"/>
              <a:gd name="T16" fmla="*/ 68 w 74"/>
              <a:gd name="T17" fmla="*/ 79 h 98"/>
              <a:gd name="T18" fmla="*/ 74 w 74"/>
              <a:gd name="T19" fmla="*/ 74 h 98"/>
              <a:gd name="T20" fmla="*/ 74 w 74"/>
              <a:gd name="T21" fmla="*/ 91 h 98"/>
              <a:gd name="T22" fmla="*/ 49 w 74"/>
              <a:gd name="T23" fmla="*/ 98 h 98"/>
              <a:gd name="T24" fmla="*/ 14 w 74"/>
              <a:gd name="T25" fmla="*/ 84 h 98"/>
              <a:gd name="T26" fmla="*/ 0 w 74"/>
              <a:gd name="T27" fmla="*/ 50 h 98"/>
              <a:gd name="T28" fmla="*/ 12 w 74"/>
              <a:gd name="T29" fmla="*/ 17 h 98"/>
              <a:gd name="T30" fmla="*/ 50 w 74"/>
              <a:gd name="T31" fmla="*/ 0 h 98"/>
              <a:gd name="T32" fmla="*/ 74 w 74"/>
              <a:gd name="T33" fmla="*/ 7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>
              <a:gd name="T0" fmla="*/ 0 w 100"/>
              <a:gd name="T1" fmla="*/ 49 h 98"/>
              <a:gd name="T2" fmla="*/ 15 w 100"/>
              <a:gd name="T3" fmla="*/ 14 h 98"/>
              <a:gd name="T4" fmla="*/ 50 w 100"/>
              <a:gd name="T5" fmla="*/ 0 h 98"/>
              <a:gd name="T6" fmla="*/ 85 w 100"/>
              <a:gd name="T7" fmla="*/ 15 h 98"/>
              <a:gd name="T8" fmla="*/ 100 w 100"/>
              <a:gd name="T9" fmla="*/ 49 h 98"/>
              <a:gd name="T10" fmla="*/ 85 w 100"/>
              <a:gd name="T11" fmla="*/ 84 h 98"/>
              <a:gd name="T12" fmla="*/ 50 w 100"/>
              <a:gd name="T13" fmla="*/ 98 h 98"/>
              <a:gd name="T14" fmla="*/ 17 w 100"/>
              <a:gd name="T15" fmla="*/ 86 h 98"/>
              <a:gd name="T16" fmla="*/ 0 w 100"/>
              <a:gd name="T17" fmla="*/ 49 h 98"/>
              <a:gd name="T18" fmla="*/ 15 w 100"/>
              <a:gd name="T19" fmla="*/ 49 h 98"/>
              <a:gd name="T20" fmla="*/ 25 w 100"/>
              <a:gd name="T21" fmla="*/ 75 h 98"/>
              <a:gd name="T22" fmla="*/ 50 w 100"/>
              <a:gd name="T23" fmla="*/ 85 h 98"/>
              <a:gd name="T24" fmla="*/ 75 w 100"/>
              <a:gd name="T25" fmla="*/ 75 h 98"/>
              <a:gd name="T26" fmla="*/ 85 w 100"/>
              <a:gd name="T27" fmla="*/ 49 h 98"/>
              <a:gd name="T28" fmla="*/ 75 w 100"/>
              <a:gd name="T29" fmla="*/ 24 h 98"/>
              <a:gd name="T30" fmla="*/ 50 w 100"/>
              <a:gd name="T31" fmla="*/ 13 h 98"/>
              <a:gd name="T32" fmla="*/ 25 w 100"/>
              <a:gd name="T33" fmla="*/ 24 h 98"/>
              <a:gd name="T34" fmla="*/ 15 w 100"/>
              <a:gd name="T35" fmla="*/ 49 h 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>
              <a:gd name="T0" fmla="*/ 0 w 74"/>
              <a:gd name="T1" fmla="*/ 95 h 95"/>
              <a:gd name="T2" fmla="*/ 0 w 74"/>
              <a:gd name="T3" fmla="*/ 0 h 95"/>
              <a:gd name="T4" fmla="*/ 20 w 74"/>
              <a:gd name="T5" fmla="*/ 0 h 95"/>
              <a:gd name="T6" fmla="*/ 43 w 74"/>
              <a:gd name="T7" fmla="*/ 3 h 95"/>
              <a:gd name="T8" fmla="*/ 59 w 74"/>
              <a:gd name="T9" fmla="*/ 12 h 95"/>
              <a:gd name="T10" fmla="*/ 74 w 74"/>
              <a:gd name="T11" fmla="*/ 47 h 95"/>
              <a:gd name="T12" fmla="*/ 58 w 74"/>
              <a:gd name="T13" fmla="*/ 83 h 95"/>
              <a:gd name="T14" fmla="*/ 42 w 74"/>
              <a:gd name="T15" fmla="*/ 92 h 95"/>
              <a:gd name="T16" fmla="*/ 20 w 74"/>
              <a:gd name="T17" fmla="*/ 95 h 95"/>
              <a:gd name="T18" fmla="*/ 0 w 74"/>
              <a:gd name="T19" fmla="*/ 95 h 95"/>
              <a:gd name="T20" fmla="*/ 15 w 74"/>
              <a:gd name="T21" fmla="*/ 81 h 95"/>
              <a:gd name="T22" fmla="*/ 21 w 74"/>
              <a:gd name="T23" fmla="*/ 81 h 95"/>
              <a:gd name="T24" fmla="*/ 37 w 74"/>
              <a:gd name="T25" fmla="*/ 79 h 95"/>
              <a:gd name="T26" fmla="*/ 49 w 74"/>
              <a:gd name="T27" fmla="*/ 72 h 95"/>
              <a:gd name="T28" fmla="*/ 59 w 74"/>
              <a:gd name="T29" fmla="*/ 47 h 95"/>
              <a:gd name="T30" fmla="*/ 49 w 74"/>
              <a:gd name="T31" fmla="*/ 22 h 95"/>
              <a:gd name="T32" fmla="*/ 21 w 74"/>
              <a:gd name="T33" fmla="*/ 13 h 95"/>
              <a:gd name="T34" fmla="*/ 15 w 74"/>
              <a:gd name="T35" fmla="*/ 13 h 95"/>
              <a:gd name="T36" fmla="*/ 15 w 74"/>
              <a:gd name="T37" fmla="*/ 81 h 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>
              <a:gd name="T0" fmla="*/ 109 w 151"/>
              <a:gd name="T1" fmla="*/ 0 h 98"/>
              <a:gd name="T2" fmla="*/ 75 w 151"/>
              <a:gd name="T3" fmla="*/ 66 h 98"/>
              <a:gd name="T4" fmla="*/ 41 w 151"/>
              <a:gd name="T5" fmla="*/ 0 h 98"/>
              <a:gd name="T6" fmla="*/ 0 w 151"/>
              <a:gd name="T7" fmla="*/ 98 h 98"/>
              <a:gd name="T8" fmla="*/ 15 w 151"/>
              <a:gd name="T9" fmla="*/ 98 h 98"/>
              <a:gd name="T10" fmla="*/ 42 w 151"/>
              <a:gd name="T11" fmla="*/ 33 h 98"/>
              <a:gd name="T12" fmla="*/ 75 w 151"/>
              <a:gd name="T13" fmla="*/ 97 h 98"/>
              <a:gd name="T14" fmla="*/ 108 w 151"/>
              <a:gd name="T15" fmla="*/ 33 h 98"/>
              <a:gd name="T16" fmla="*/ 135 w 151"/>
              <a:gd name="T17" fmla="*/ 98 h 98"/>
              <a:gd name="T18" fmla="*/ 151 w 151"/>
              <a:gd name="T19" fmla="*/ 98 h 98"/>
              <a:gd name="T20" fmla="*/ 109 w 151"/>
              <a:gd name="T21" fmla="*/ 0 h 9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>
              <a:gd name="T0" fmla="*/ 93 w 180"/>
              <a:gd name="T1" fmla="*/ 33 h 49"/>
              <a:gd name="T2" fmla="*/ 0 w 180"/>
              <a:gd name="T3" fmla="*/ 32 h 49"/>
              <a:gd name="T4" fmla="*/ 93 w 180"/>
              <a:gd name="T5" fmla="*/ 16 h 49"/>
              <a:gd name="T6" fmla="*/ 180 w 180"/>
              <a:gd name="T7" fmla="*/ 17 h 49"/>
              <a:gd name="T8" fmla="*/ 93 w 180"/>
              <a:gd name="T9" fmla="*/ 33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>
              <a:gd name="T0" fmla="*/ 13 w 600"/>
              <a:gd name="T1" fmla="*/ 10 h 25"/>
              <a:gd name="T2" fmla="*/ 0 w 600"/>
              <a:gd name="T3" fmla="*/ 1 h 25"/>
              <a:gd name="T4" fmla="*/ 25 w 600"/>
              <a:gd name="T5" fmla="*/ 4 h 25"/>
              <a:gd name="T6" fmla="*/ 46 w 600"/>
              <a:gd name="T7" fmla="*/ 12 h 25"/>
              <a:gd name="T8" fmla="*/ 25 w 600"/>
              <a:gd name="T9" fmla="*/ 12 h 25"/>
              <a:gd name="T10" fmla="*/ 60 w 600"/>
              <a:gd name="T11" fmla="*/ 13 h 25"/>
              <a:gd name="T12" fmla="*/ 70 w 600"/>
              <a:gd name="T13" fmla="*/ 7 h 25"/>
              <a:gd name="T14" fmla="*/ 60 w 600"/>
              <a:gd name="T15" fmla="*/ 24 h 25"/>
              <a:gd name="T16" fmla="*/ 66 w 600"/>
              <a:gd name="T17" fmla="*/ 7 h 25"/>
              <a:gd name="T18" fmla="*/ 121 w 600"/>
              <a:gd name="T19" fmla="*/ 24 h 25"/>
              <a:gd name="T20" fmla="*/ 99 w 600"/>
              <a:gd name="T21" fmla="*/ 0 h 25"/>
              <a:gd name="T22" fmla="*/ 101 w 600"/>
              <a:gd name="T23" fmla="*/ 12 h 25"/>
              <a:gd name="T24" fmla="*/ 153 w 600"/>
              <a:gd name="T25" fmla="*/ 12 h 25"/>
              <a:gd name="T26" fmla="*/ 132 w 600"/>
              <a:gd name="T27" fmla="*/ 21 h 25"/>
              <a:gd name="T28" fmla="*/ 147 w 600"/>
              <a:gd name="T29" fmla="*/ 18 h 25"/>
              <a:gd name="T30" fmla="*/ 141 w 600"/>
              <a:gd name="T31" fmla="*/ 4 h 25"/>
              <a:gd name="T32" fmla="*/ 173 w 600"/>
              <a:gd name="T33" fmla="*/ 24 h 25"/>
              <a:gd name="T34" fmla="*/ 173 w 600"/>
              <a:gd name="T35" fmla="*/ 21 h 25"/>
              <a:gd name="T36" fmla="*/ 197 w 600"/>
              <a:gd name="T37" fmla="*/ 24 h 25"/>
              <a:gd name="T38" fmla="*/ 211 w 600"/>
              <a:gd name="T39" fmla="*/ 1 h 25"/>
              <a:gd name="T40" fmla="*/ 233 w 600"/>
              <a:gd name="T41" fmla="*/ 4 h 25"/>
              <a:gd name="T42" fmla="*/ 229 w 600"/>
              <a:gd name="T43" fmla="*/ 4 h 25"/>
              <a:gd name="T44" fmla="*/ 264 w 600"/>
              <a:gd name="T45" fmla="*/ 24 h 25"/>
              <a:gd name="T46" fmla="*/ 258 w 600"/>
              <a:gd name="T47" fmla="*/ 18 h 25"/>
              <a:gd name="T48" fmla="*/ 254 w 600"/>
              <a:gd name="T49" fmla="*/ 9 h 25"/>
              <a:gd name="T50" fmla="*/ 276 w 600"/>
              <a:gd name="T51" fmla="*/ 1 h 25"/>
              <a:gd name="T52" fmla="*/ 291 w 600"/>
              <a:gd name="T53" fmla="*/ 8 h 25"/>
              <a:gd name="T54" fmla="*/ 305 w 600"/>
              <a:gd name="T55" fmla="*/ 17 h 25"/>
              <a:gd name="T56" fmla="*/ 325 w 600"/>
              <a:gd name="T57" fmla="*/ 24 h 25"/>
              <a:gd name="T58" fmla="*/ 329 w 600"/>
              <a:gd name="T59" fmla="*/ 5 h 25"/>
              <a:gd name="T60" fmla="*/ 329 w 600"/>
              <a:gd name="T61" fmla="*/ 17 h 25"/>
              <a:gd name="T62" fmla="*/ 378 w 600"/>
              <a:gd name="T63" fmla="*/ 24 h 25"/>
              <a:gd name="T64" fmla="*/ 371 w 600"/>
              <a:gd name="T65" fmla="*/ 18 h 25"/>
              <a:gd name="T66" fmla="*/ 368 w 600"/>
              <a:gd name="T67" fmla="*/ 9 h 25"/>
              <a:gd name="T68" fmla="*/ 389 w 600"/>
              <a:gd name="T69" fmla="*/ 8 h 25"/>
              <a:gd name="T70" fmla="*/ 403 w 600"/>
              <a:gd name="T71" fmla="*/ 17 h 25"/>
              <a:gd name="T72" fmla="*/ 423 w 600"/>
              <a:gd name="T73" fmla="*/ 24 h 25"/>
              <a:gd name="T74" fmla="*/ 423 w 600"/>
              <a:gd name="T75" fmla="*/ 1 h 25"/>
              <a:gd name="T76" fmla="*/ 423 w 600"/>
              <a:gd name="T77" fmla="*/ 4 h 25"/>
              <a:gd name="T78" fmla="*/ 425 w 600"/>
              <a:gd name="T79" fmla="*/ 20 h 25"/>
              <a:gd name="T80" fmla="*/ 469 w 600"/>
              <a:gd name="T81" fmla="*/ 13 h 25"/>
              <a:gd name="T82" fmla="*/ 468 w 600"/>
              <a:gd name="T83" fmla="*/ 1 h 25"/>
              <a:gd name="T84" fmla="*/ 467 w 600"/>
              <a:gd name="T85" fmla="*/ 10 h 25"/>
              <a:gd name="T86" fmla="*/ 467 w 600"/>
              <a:gd name="T87" fmla="*/ 10 h 25"/>
              <a:gd name="T88" fmla="*/ 490 w 600"/>
              <a:gd name="T89" fmla="*/ 13 h 25"/>
              <a:gd name="T90" fmla="*/ 499 w 600"/>
              <a:gd name="T91" fmla="*/ 4 h 25"/>
              <a:gd name="T92" fmla="*/ 529 w 600"/>
              <a:gd name="T93" fmla="*/ 4 h 25"/>
              <a:gd name="T94" fmla="*/ 521 w 600"/>
              <a:gd name="T95" fmla="*/ 24 h 25"/>
              <a:gd name="T96" fmla="*/ 521 w 600"/>
              <a:gd name="T97" fmla="*/ 21 h 25"/>
              <a:gd name="T98" fmla="*/ 527 w 600"/>
              <a:gd name="T99" fmla="*/ 6 h 25"/>
              <a:gd name="T100" fmla="*/ 555 w 600"/>
              <a:gd name="T101" fmla="*/ 12 h 25"/>
              <a:gd name="T102" fmla="*/ 543 w 600"/>
              <a:gd name="T103" fmla="*/ 1 h 25"/>
              <a:gd name="T104" fmla="*/ 547 w 600"/>
              <a:gd name="T105" fmla="*/ 4 h 25"/>
              <a:gd name="T106" fmla="*/ 566 w 600"/>
              <a:gd name="T107" fmla="*/ 24 h 25"/>
              <a:gd name="T108" fmla="*/ 566 w 600"/>
              <a:gd name="T109" fmla="*/ 1 h 25"/>
              <a:gd name="T110" fmla="*/ 591 w 600"/>
              <a:gd name="T111" fmla="*/ 20 h 25"/>
              <a:gd name="T112" fmla="*/ 591 w 600"/>
              <a:gd name="T113" fmla="*/ 4 h 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Font typeface="Symbol" pitchFamily="18" charset="2"/>
              <a:buChar char="·"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 spd="slow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185738"/>
            <a:ext cx="9144000" cy="1562100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6848475" y="0"/>
            <a:ext cx="2295525" cy="1562100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>
              <a:gd name="T0" fmla="*/ 74 w 74"/>
              <a:gd name="T1" fmla="*/ 7 h 98"/>
              <a:gd name="T2" fmla="*/ 74 w 74"/>
              <a:gd name="T3" fmla="*/ 24 h 98"/>
              <a:gd name="T4" fmla="*/ 49 w 74"/>
              <a:gd name="T5" fmla="*/ 13 h 98"/>
              <a:gd name="T6" fmla="*/ 24 w 74"/>
              <a:gd name="T7" fmla="*/ 24 h 98"/>
              <a:gd name="T8" fmla="*/ 14 w 74"/>
              <a:gd name="T9" fmla="*/ 49 h 98"/>
              <a:gd name="T10" fmla="*/ 24 w 74"/>
              <a:gd name="T11" fmla="*/ 75 h 98"/>
              <a:gd name="T12" fmla="*/ 49 w 74"/>
              <a:gd name="T13" fmla="*/ 85 h 98"/>
              <a:gd name="T14" fmla="*/ 62 w 74"/>
              <a:gd name="T15" fmla="*/ 83 h 98"/>
              <a:gd name="T16" fmla="*/ 68 w 74"/>
              <a:gd name="T17" fmla="*/ 79 h 98"/>
              <a:gd name="T18" fmla="*/ 74 w 74"/>
              <a:gd name="T19" fmla="*/ 74 h 98"/>
              <a:gd name="T20" fmla="*/ 74 w 74"/>
              <a:gd name="T21" fmla="*/ 91 h 98"/>
              <a:gd name="T22" fmla="*/ 49 w 74"/>
              <a:gd name="T23" fmla="*/ 98 h 98"/>
              <a:gd name="T24" fmla="*/ 14 w 74"/>
              <a:gd name="T25" fmla="*/ 84 h 98"/>
              <a:gd name="T26" fmla="*/ 0 w 74"/>
              <a:gd name="T27" fmla="*/ 50 h 98"/>
              <a:gd name="T28" fmla="*/ 12 w 74"/>
              <a:gd name="T29" fmla="*/ 17 h 98"/>
              <a:gd name="T30" fmla="*/ 50 w 74"/>
              <a:gd name="T31" fmla="*/ 0 h 98"/>
              <a:gd name="T32" fmla="*/ 74 w 74"/>
              <a:gd name="T33" fmla="*/ 7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>
              <a:gd name="T0" fmla="*/ 0 w 100"/>
              <a:gd name="T1" fmla="*/ 49 h 98"/>
              <a:gd name="T2" fmla="*/ 15 w 100"/>
              <a:gd name="T3" fmla="*/ 14 h 98"/>
              <a:gd name="T4" fmla="*/ 50 w 100"/>
              <a:gd name="T5" fmla="*/ 0 h 98"/>
              <a:gd name="T6" fmla="*/ 85 w 100"/>
              <a:gd name="T7" fmla="*/ 15 h 98"/>
              <a:gd name="T8" fmla="*/ 100 w 100"/>
              <a:gd name="T9" fmla="*/ 49 h 98"/>
              <a:gd name="T10" fmla="*/ 85 w 100"/>
              <a:gd name="T11" fmla="*/ 84 h 98"/>
              <a:gd name="T12" fmla="*/ 50 w 100"/>
              <a:gd name="T13" fmla="*/ 98 h 98"/>
              <a:gd name="T14" fmla="*/ 17 w 100"/>
              <a:gd name="T15" fmla="*/ 86 h 98"/>
              <a:gd name="T16" fmla="*/ 0 w 100"/>
              <a:gd name="T17" fmla="*/ 49 h 98"/>
              <a:gd name="T18" fmla="*/ 15 w 100"/>
              <a:gd name="T19" fmla="*/ 49 h 98"/>
              <a:gd name="T20" fmla="*/ 25 w 100"/>
              <a:gd name="T21" fmla="*/ 75 h 98"/>
              <a:gd name="T22" fmla="*/ 50 w 100"/>
              <a:gd name="T23" fmla="*/ 85 h 98"/>
              <a:gd name="T24" fmla="*/ 75 w 100"/>
              <a:gd name="T25" fmla="*/ 75 h 98"/>
              <a:gd name="T26" fmla="*/ 85 w 100"/>
              <a:gd name="T27" fmla="*/ 49 h 98"/>
              <a:gd name="T28" fmla="*/ 75 w 100"/>
              <a:gd name="T29" fmla="*/ 24 h 98"/>
              <a:gd name="T30" fmla="*/ 50 w 100"/>
              <a:gd name="T31" fmla="*/ 13 h 98"/>
              <a:gd name="T32" fmla="*/ 25 w 100"/>
              <a:gd name="T33" fmla="*/ 24 h 98"/>
              <a:gd name="T34" fmla="*/ 15 w 100"/>
              <a:gd name="T35" fmla="*/ 49 h 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>
              <a:gd name="T0" fmla="*/ 0 w 74"/>
              <a:gd name="T1" fmla="*/ 95 h 95"/>
              <a:gd name="T2" fmla="*/ 0 w 74"/>
              <a:gd name="T3" fmla="*/ 0 h 95"/>
              <a:gd name="T4" fmla="*/ 20 w 74"/>
              <a:gd name="T5" fmla="*/ 0 h 95"/>
              <a:gd name="T6" fmla="*/ 43 w 74"/>
              <a:gd name="T7" fmla="*/ 3 h 95"/>
              <a:gd name="T8" fmla="*/ 59 w 74"/>
              <a:gd name="T9" fmla="*/ 12 h 95"/>
              <a:gd name="T10" fmla="*/ 74 w 74"/>
              <a:gd name="T11" fmla="*/ 47 h 95"/>
              <a:gd name="T12" fmla="*/ 58 w 74"/>
              <a:gd name="T13" fmla="*/ 83 h 95"/>
              <a:gd name="T14" fmla="*/ 42 w 74"/>
              <a:gd name="T15" fmla="*/ 92 h 95"/>
              <a:gd name="T16" fmla="*/ 20 w 74"/>
              <a:gd name="T17" fmla="*/ 95 h 95"/>
              <a:gd name="T18" fmla="*/ 0 w 74"/>
              <a:gd name="T19" fmla="*/ 95 h 95"/>
              <a:gd name="T20" fmla="*/ 15 w 74"/>
              <a:gd name="T21" fmla="*/ 81 h 95"/>
              <a:gd name="T22" fmla="*/ 21 w 74"/>
              <a:gd name="T23" fmla="*/ 81 h 95"/>
              <a:gd name="T24" fmla="*/ 37 w 74"/>
              <a:gd name="T25" fmla="*/ 79 h 95"/>
              <a:gd name="T26" fmla="*/ 49 w 74"/>
              <a:gd name="T27" fmla="*/ 72 h 95"/>
              <a:gd name="T28" fmla="*/ 59 w 74"/>
              <a:gd name="T29" fmla="*/ 47 h 95"/>
              <a:gd name="T30" fmla="*/ 49 w 74"/>
              <a:gd name="T31" fmla="*/ 22 h 95"/>
              <a:gd name="T32" fmla="*/ 21 w 74"/>
              <a:gd name="T33" fmla="*/ 13 h 95"/>
              <a:gd name="T34" fmla="*/ 15 w 74"/>
              <a:gd name="T35" fmla="*/ 13 h 95"/>
              <a:gd name="T36" fmla="*/ 15 w 74"/>
              <a:gd name="T37" fmla="*/ 81 h 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>
              <a:gd name="T0" fmla="*/ 109 w 151"/>
              <a:gd name="T1" fmla="*/ 0 h 98"/>
              <a:gd name="T2" fmla="*/ 75 w 151"/>
              <a:gd name="T3" fmla="*/ 66 h 98"/>
              <a:gd name="T4" fmla="*/ 41 w 151"/>
              <a:gd name="T5" fmla="*/ 0 h 98"/>
              <a:gd name="T6" fmla="*/ 0 w 151"/>
              <a:gd name="T7" fmla="*/ 98 h 98"/>
              <a:gd name="T8" fmla="*/ 15 w 151"/>
              <a:gd name="T9" fmla="*/ 98 h 98"/>
              <a:gd name="T10" fmla="*/ 42 w 151"/>
              <a:gd name="T11" fmla="*/ 33 h 98"/>
              <a:gd name="T12" fmla="*/ 75 w 151"/>
              <a:gd name="T13" fmla="*/ 97 h 98"/>
              <a:gd name="T14" fmla="*/ 108 w 151"/>
              <a:gd name="T15" fmla="*/ 33 h 98"/>
              <a:gd name="T16" fmla="*/ 135 w 151"/>
              <a:gd name="T17" fmla="*/ 98 h 98"/>
              <a:gd name="T18" fmla="*/ 151 w 151"/>
              <a:gd name="T19" fmla="*/ 98 h 98"/>
              <a:gd name="T20" fmla="*/ 109 w 151"/>
              <a:gd name="T21" fmla="*/ 0 h 9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>
              <a:gd name="T0" fmla="*/ 93 w 180"/>
              <a:gd name="T1" fmla="*/ 33 h 49"/>
              <a:gd name="T2" fmla="*/ 0 w 180"/>
              <a:gd name="T3" fmla="*/ 32 h 49"/>
              <a:gd name="T4" fmla="*/ 93 w 180"/>
              <a:gd name="T5" fmla="*/ 16 h 49"/>
              <a:gd name="T6" fmla="*/ 180 w 180"/>
              <a:gd name="T7" fmla="*/ 17 h 49"/>
              <a:gd name="T8" fmla="*/ 93 w 180"/>
              <a:gd name="T9" fmla="*/ 33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>
              <a:gd name="T0" fmla="*/ 13 w 600"/>
              <a:gd name="T1" fmla="*/ 10 h 25"/>
              <a:gd name="T2" fmla="*/ 0 w 600"/>
              <a:gd name="T3" fmla="*/ 1 h 25"/>
              <a:gd name="T4" fmla="*/ 25 w 600"/>
              <a:gd name="T5" fmla="*/ 4 h 25"/>
              <a:gd name="T6" fmla="*/ 46 w 600"/>
              <a:gd name="T7" fmla="*/ 12 h 25"/>
              <a:gd name="T8" fmla="*/ 25 w 600"/>
              <a:gd name="T9" fmla="*/ 12 h 25"/>
              <a:gd name="T10" fmla="*/ 60 w 600"/>
              <a:gd name="T11" fmla="*/ 13 h 25"/>
              <a:gd name="T12" fmla="*/ 70 w 600"/>
              <a:gd name="T13" fmla="*/ 7 h 25"/>
              <a:gd name="T14" fmla="*/ 60 w 600"/>
              <a:gd name="T15" fmla="*/ 24 h 25"/>
              <a:gd name="T16" fmla="*/ 66 w 600"/>
              <a:gd name="T17" fmla="*/ 7 h 25"/>
              <a:gd name="T18" fmla="*/ 121 w 600"/>
              <a:gd name="T19" fmla="*/ 24 h 25"/>
              <a:gd name="T20" fmla="*/ 99 w 600"/>
              <a:gd name="T21" fmla="*/ 0 h 25"/>
              <a:gd name="T22" fmla="*/ 101 w 600"/>
              <a:gd name="T23" fmla="*/ 12 h 25"/>
              <a:gd name="T24" fmla="*/ 153 w 600"/>
              <a:gd name="T25" fmla="*/ 12 h 25"/>
              <a:gd name="T26" fmla="*/ 132 w 600"/>
              <a:gd name="T27" fmla="*/ 21 h 25"/>
              <a:gd name="T28" fmla="*/ 147 w 600"/>
              <a:gd name="T29" fmla="*/ 18 h 25"/>
              <a:gd name="T30" fmla="*/ 141 w 600"/>
              <a:gd name="T31" fmla="*/ 4 h 25"/>
              <a:gd name="T32" fmla="*/ 173 w 600"/>
              <a:gd name="T33" fmla="*/ 24 h 25"/>
              <a:gd name="T34" fmla="*/ 173 w 600"/>
              <a:gd name="T35" fmla="*/ 21 h 25"/>
              <a:gd name="T36" fmla="*/ 197 w 600"/>
              <a:gd name="T37" fmla="*/ 24 h 25"/>
              <a:gd name="T38" fmla="*/ 211 w 600"/>
              <a:gd name="T39" fmla="*/ 1 h 25"/>
              <a:gd name="T40" fmla="*/ 233 w 600"/>
              <a:gd name="T41" fmla="*/ 4 h 25"/>
              <a:gd name="T42" fmla="*/ 229 w 600"/>
              <a:gd name="T43" fmla="*/ 4 h 25"/>
              <a:gd name="T44" fmla="*/ 264 w 600"/>
              <a:gd name="T45" fmla="*/ 24 h 25"/>
              <a:gd name="T46" fmla="*/ 258 w 600"/>
              <a:gd name="T47" fmla="*/ 18 h 25"/>
              <a:gd name="T48" fmla="*/ 254 w 600"/>
              <a:gd name="T49" fmla="*/ 9 h 25"/>
              <a:gd name="T50" fmla="*/ 276 w 600"/>
              <a:gd name="T51" fmla="*/ 1 h 25"/>
              <a:gd name="T52" fmla="*/ 291 w 600"/>
              <a:gd name="T53" fmla="*/ 8 h 25"/>
              <a:gd name="T54" fmla="*/ 305 w 600"/>
              <a:gd name="T55" fmla="*/ 17 h 25"/>
              <a:gd name="T56" fmla="*/ 325 w 600"/>
              <a:gd name="T57" fmla="*/ 24 h 25"/>
              <a:gd name="T58" fmla="*/ 329 w 600"/>
              <a:gd name="T59" fmla="*/ 5 h 25"/>
              <a:gd name="T60" fmla="*/ 329 w 600"/>
              <a:gd name="T61" fmla="*/ 17 h 25"/>
              <a:gd name="T62" fmla="*/ 378 w 600"/>
              <a:gd name="T63" fmla="*/ 24 h 25"/>
              <a:gd name="T64" fmla="*/ 371 w 600"/>
              <a:gd name="T65" fmla="*/ 18 h 25"/>
              <a:gd name="T66" fmla="*/ 368 w 600"/>
              <a:gd name="T67" fmla="*/ 9 h 25"/>
              <a:gd name="T68" fmla="*/ 389 w 600"/>
              <a:gd name="T69" fmla="*/ 8 h 25"/>
              <a:gd name="T70" fmla="*/ 403 w 600"/>
              <a:gd name="T71" fmla="*/ 17 h 25"/>
              <a:gd name="T72" fmla="*/ 423 w 600"/>
              <a:gd name="T73" fmla="*/ 24 h 25"/>
              <a:gd name="T74" fmla="*/ 423 w 600"/>
              <a:gd name="T75" fmla="*/ 1 h 25"/>
              <a:gd name="T76" fmla="*/ 423 w 600"/>
              <a:gd name="T77" fmla="*/ 4 h 25"/>
              <a:gd name="T78" fmla="*/ 425 w 600"/>
              <a:gd name="T79" fmla="*/ 20 h 25"/>
              <a:gd name="T80" fmla="*/ 469 w 600"/>
              <a:gd name="T81" fmla="*/ 13 h 25"/>
              <a:gd name="T82" fmla="*/ 468 w 600"/>
              <a:gd name="T83" fmla="*/ 1 h 25"/>
              <a:gd name="T84" fmla="*/ 467 w 600"/>
              <a:gd name="T85" fmla="*/ 10 h 25"/>
              <a:gd name="T86" fmla="*/ 467 w 600"/>
              <a:gd name="T87" fmla="*/ 10 h 25"/>
              <a:gd name="T88" fmla="*/ 490 w 600"/>
              <a:gd name="T89" fmla="*/ 13 h 25"/>
              <a:gd name="T90" fmla="*/ 499 w 600"/>
              <a:gd name="T91" fmla="*/ 4 h 25"/>
              <a:gd name="T92" fmla="*/ 529 w 600"/>
              <a:gd name="T93" fmla="*/ 4 h 25"/>
              <a:gd name="T94" fmla="*/ 521 w 600"/>
              <a:gd name="T95" fmla="*/ 24 h 25"/>
              <a:gd name="T96" fmla="*/ 521 w 600"/>
              <a:gd name="T97" fmla="*/ 21 h 25"/>
              <a:gd name="T98" fmla="*/ 527 w 600"/>
              <a:gd name="T99" fmla="*/ 6 h 25"/>
              <a:gd name="T100" fmla="*/ 555 w 600"/>
              <a:gd name="T101" fmla="*/ 12 h 25"/>
              <a:gd name="T102" fmla="*/ 543 w 600"/>
              <a:gd name="T103" fmla="*/ 1 h 25"/>
              <a:gd name="T104" fmla="*/ 547 w 600"/>
              <a:gd name="T105" fmla="*/ 4 h 25"/>
              <a:gd name="T106" fmla="*/ 566 w 600"/>
              <a:gd name="T107" fmla="*/ 24 h 25"/>
              <a:gd name="T108" fmla="*/ 566 w 600"/>
              <a:gd name="T109" fmla="*/ 1 h 25"/>
              <a:gd name="T110" fmla="*/ 591 w 600"/>
              <a:gd name="T111" fmla="*/ 20 h 25"/>
              <a:gd name="T112" fmla="*/ 591 w 600"/>
              <a:gd name="T113" fmla="*/ 4 h 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buFont typeface="Wingdings" pitchFamily="2" charset="2"/>
              <a:buChar char="l"/>
              <a:defRPr sz="2200" baseline="0">
                <a:solidFill>
                  <a:srgbClr val="0066B3"/>
                </a:solidFill>
                <a:latin typeface="Arial" pitchFamily="34" charset="0"/>
              </a:defRPr>
            </a:lvl1pPr>
            <a:lvl2pPr>
              <a:buClr>
                <a:srgbClr val="FF0000"/>
              </a:buClr>
              <a:buFont typeface="Wingdings" pitchFamily="2" charset="2"/>
              <a:buChar char="Ø"/>
              <a:defRPr sz="2000"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</p:spTree>
  </p:cSld>
  <p:clrMapOvr>
    <a:masterClrMapping/>
  </p:clrMapOvr>
  <p:transition spd="slow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62100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6848475" y="0"/>
            <a:ext cx="2295525" cy="1562100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>
              <a:gd name="T0" fmla="*/ 74 w 74"/>
              <a:gd name="T1" fmla="*/ 7 h 98"/>
              <a:gd name="T2" fmla="*/ 74 w 74"/>
              <a:gd name="T3" fmla="*/ 24 h 98"/>
              <a:gd name="T4" fmla="*/ 49 w 74"/>
              <a:gd name="T5" fmla="*/ 13 h 98"/>
              <a:gd name="T6" fmla="*/ 24 w 74"/>
              <a:gd name="T7" fmla="*/ 24 h 98"/>
              <a:gd name="T8" fmla="*/ 14 w 74"/>
              <a:gd name="T9" fmla="*/ 49 h 98"/>
              <a:gd name="T10" fmla="*/ 24 w 74"/>
              <a:gd name="T11" fmla="*/ 75 h 98"/>
              <a:gd name="T12" fmla="*/ 49 w 74"/>
              <a:gd name="T13" fmla="*/ 85 h 98"/>
              <a:gd name="T14" fmla="*/ 62 w 74"/>
              <a:gd name="T15" fmla="*/ 83 h 98"/>
              <a:gd name="T16" fmla="*/ 68 w 74"/>
              <a:gd name="T17" fmla="*/ 79 h 98"/>
              <a:gd name="T18" fmla="*/ 74 w 74"/>
              <a:gd name="T19" fmla="*/ 74 h 98"/>
              <a:gd name="T20" fmla="*/ 74 w 74"/>
              <a:gd name="T21" fmla="*/ 91 h 98"/>
              <a:gd name="T22" fmla="*/ 49 w 74"/>
              <a:gd name="T23" fmla="*/ 98 h 98"/>
              <a:gd name="T24" fmla="*/ 14 w 74"/>
              <a:gd name="T25" fmla="*/ 84 h 98"/>
              <a:gd name="T26" fmla="*/ 0 w 74"/>
              <a:gd name="T27" fmla="*/ 50 h 98"/>
              <a:gd name="T28" fmla="*/ 12 w 74"/>
              <a:gd name="T29" fmla="*/ 17 h 98"/>
              <a:gd name="T30" fmla="*/ 50 w 74"/>
              <a:gd name="T31" fmla="*/ 0 h 98"/>
              <a:gd name="T32" fmla="*/ 74 w 74"/>
              <a:gd name="T33" fmla="*/ 7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>
              <a:gd name="T0" fmla="*/ 0 w 100"/>
              <a:gd name="T1" fmla="*/ 49 h 98"/>
              <a:gd name="T2" fmla="*/ 15 w 100"/>
              <a:gd name="T3" fmla="*/ 14 h 98"/>
              <a:gd name="T4" fmla="*/ 50 w 100"/>
              <a:gd name="T5" fmla="*/ 0 h 98"/>
              <a:gd name="T6" fmla="*/ 85 w 100"/>
              <a:gd name="T7" fmla="*/ 15 h 98"/>
              <a:gd name="T8" fmla="*/ 100 w 100"/>
              <a:gd name="T9" fmla="*/ 49 h 98"/>
              <a:gd name="T10" fmla="*/ 85 w 100"/>
              <a:gd name="T11" fmla="*/ 84 h 98"/>
              <a:gd name="T12" fmla="*/ 50 w 100"/>
              <a:gd name="T13" fmla="*/ 98 h 98"/>
              <a:gd name="T14" fmla="*/ 17 w 100"/>
              <a:gd name="T15" fmla="*/ 86 h 98"/>
              <a:gd name="T16" fmla="*/ 0 w 100"/>
              <a:gd name="T17" fmla="*/ 49 h 98"/>
              <a:gd name="T18" fmla="*/ 15 w 100"/>
              <a:gd name="T19" fmla="*/ 49 h 98"/>
              <a:gd name="T20" fmla="*/ 25 w 100"/>
              <a:gd name="T21" fmla="*/ 75 h 98"/>
              <a:gd name="T22" fmla="*/ 50 w 100"/>
              <a:gd name="T23" fmla="*/ 85 h 98"/>
              <a:gd name="T24" fmla="*/ 75 w 100"/>
              <a:gd name="T25" fmla="*/ 75 h 98"/>
              <a:gd name="T26" fmla="*/ 85 w 100"/>
              <a:gd name="T27" fmla="*/ 49 h 98"/>
              <a:gd name="T28" fmla="*/ 75 w 100"/>
              <a:gd name="T29" fmla="*/ 24 h 98"/>
              <a:gd name="T30" fmla="*/ 50 w 100"/>
              <a:gd name="T31" fmla="*/ 13 h 98"/>
              <a:gd name="T32" fmla="*/ 25 w 100"/>
              <a:gd name="T33" fmla="*/ 24 h 98"/>
              <a:gd name="T34" fmla="*/ 15 w 100"/>
              <a:gd name="T35" fmla="*/ 49 h 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>
              <a:gd name="T0" fmla="*/ 0 w 74"/>
              <a:gd name="T1" fmla="*/ 95 h 95"/>
              <a:gd name="T2" fmla="*/ 0 w 74"/>
              <a:gd name="T3" fmla="*/ 0 h 95"/>
              <a:gd name="T4" fmla="*/ 20 w 74"/>
              <a:gd name="T5" fmla="*/ 0 h 95"/>
              <a:gd name="T6" fmla="*/ 43 w 74"/>
              <a:gd name="T7" fmla="*/ 3 h 95"/>
              <a:gd name="T8" fmla="*/ 59 w 74"/>
              <a:gd name="T9" fmla="*/ 12 h 95"/>
              <a:gd name="T10" fmla="*/ 74 w 74"/>
              <a:gd name="T11" fmla="*/ 47 h 95"/>
              <a:gd name="T12" fmla="*/ 58 w 74"/>
              <a:gd name="T13" fmla="*/ 83 h 95"/>
              <a:gd name="T14" fmla="*/ 42 w 74"/>
              <a:gd name="T15" fmla="*/ 92 h 95"/>
              <a:gd name="T16" fmla="*/ 20 w 74"/>
              <a:gd name="T17" fmla="*/ 95 h 95"/>
              <a:gd name="T18" fmla="*/ 0 w 74"/>
              <a:gd name="T19" fmla="*/ 95 h 95"/>
              <a:gd name="T20" fmla="*/ 15 w 74"/>
              <a:gd name="T21" fmla="*/ 81 h 95"/>
              <a:gd name="T22" fmla="*/ 21 w 74"/>
              <a:gd name="T23" fmla="*/ 81 h 95"/>
              <a:gd name="T24" fmla="*/ 37 w 74"/>
              <a:gd name="T25" fmla="*/ 79 h 95"/>
              <a:gd name="T26" fmla="*/ 49 w 74"/>
              <a:gd name="T27" fmla="*/ 72 h 95"/>
              <a:gd name="T28" fmla="*/ 59 w 74"/>
              <a:gd name="T29" fmla="*/ 47 h 95"/>
              <a:gd name="T30" fmla="*/ 49 w 74"/>
              <a:gd name="T31" fmla="*/ 22 h 95"/>
              <a:gd name="T32" fmla="*/ 21 w 74"/>
              <a:gd name="T33" fmla="*/ 13 h 95"/>
              <a:gd name="T34" fmla="*/ 15 w 74"/>
              <a:gd name="T35" fmla="*/ 13 h 95"/>
              <a:gd name="T36" fmla="*/ 15 w 74"/>
              <a:gd name="T37" fmla="*/ 81 h 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>
              <a:gd name="T0" fmla="*/ 109 w 151"/>
              <a:gd name="T1" fmla="*/ 0 h 98"/>
              <a:gd name="T2" fmla="*/ 75 w 151"/>
              <a:gd name="T3" fmla="*/ 66 h 98"/>
              <a:gd name="T4" fmla="*/ 41 w 151"/>
              <a:gd name="T5" fmla="*/ 0 h 98"/>
              <a:gd name="T6" fmla="*/ 0 w 151"/>
              <a:gd name="T7" fmla="*/ 98 h 98"/>
              <a:gd name="T8" fmla="*/ 15 w 151"/>
              <a:gd name="T9" fmla="*/ 98 h 98"/>
              <a:gd name="T10" fmla="*/ 42 w 151"/>
              <a:gd name="T11" fmla="*/ 33 h 98"/>
              <a:gd name="T12" fmla="*/ 75 w 151"/>
              <a:gd name="T13" fmla="*/ 97 h 98"/>
              <a:gd name="T14" fmla="*/ 108 w 151"/>
              <a:gd name="T15" fmla="*/ 33 h 98"/>
              <a:gd name="T16" fmla="*/ 135 w 151"/>
              <a:gd name="T17" fmla="*/ 98 h 98"/>
              <a:gd name="T18" fmla="*/ 151 w 151"/>
              <a:gd name="T19" fmla="*/ 98 h 98"/>
              <a:gd name="T20" fmla="*/ 109 w 151"/>
              <a:gd name="T21" fmla="*/ 0 h 9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>
              <a:gd name="T0" fmla="*/ 93 w 180"/>
              <a:gd name="T1" fmla="*/ 33 h 49"/>
              <a:gd name="T2" fmla="*/ 0 w 180"/>
              <a:gd name="T3" fmla="*/ 32 h 49"/>
              <a:gd name="T4" fmla="*/ 93 w 180"/>
              <a:gd name="T5" fmla="*/ 16 h 49"/>
              <a:gd name="T6" fmla="*/ 180 w 180"/>
              <a:gd name="T7" fmla="*/ 17 h 49"/>
              <a:gd name="T8" fmla="*/ 93 w 180"/>
              <a:gd name="T9" fmla="*/ 33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>
              <a:gd name="T0" fmla="*/ 13 w 600"/>
              <a:gd name="T1" fmla="*/ 10 h 25"/>
              <a:gd name="T2" fmla="*/ 0 w 600"/>
              <a:gd name="T3" fmla="*/ 1 h 25"/>
              <a:gd name="T4" fmla="*/ 25 w 600"/>
              <a:gd name="T5" fmla="*/ 4 h 25"/>
              <a:gd name="T6" fmla="*/ 46 w 600"/>
              <a:gd name="T7" fmla="*/ 12 h 25"/>
              <a:gd name="T8" fmla="*/ 25 w 600"/>
              <a:gd name="T9" fmla="*/ 12 h 25"/>
              <a:gd name="T10" fmla="*/ 60 w 600"/>
              <a:gd name="T11" fmla="*/ 13 h 25"/>
              <a:gd name="T12" fmla="*/ 70 w 600"/>
              <a:gd name="T13" fmla="*/ 7 h 25"/>
              <a:gd name="T14" fmla="*/ 60 w 600"/>
              <a:gd name="T15" fmla="*/ 24 h 25"/>
              <a:gd name="T16" fmla="*/ 66 w 600"/>
              <a:gd name="T17" fmla="*/ 7 h 25"/>
              <a:gd name="T18" fmla="*/ 121 w 600"/>
              <a:gd name="T19" fmla="*/ 24 h 25"/>
              <a:gd name="T20" fmla="*/ 99 w 600"/>
              <a:gd name="T21" fmla="*/ 0 h 25"/>
              <a:gd name="T22" fmla="*/ 101 w 600"/>
              <a:gd name="T23" fmla="*/ 12 h 25"/>
              <a:gd name="T24" fmla="*/ 153 w 600"/>
              <a:gd name="T25" fmla="*/ 12 h 25"/>
              <a:gd name="T26" fmla="*/ 132 w 600"/>
              <a:gd name="T27" fmla="*/ 21 h 25"/>
              <a:gd name="T28" fmla="*/ 147 w 600"/>
              <a:gd name="T29" fmla="*/ 18 h 25"/>
              <a:gd name="T30" fmla="*/ 141 w 600"/>
              <a:gd name="T31" fmla="*/ 4 h 25"/>
              <a:gd name="T32" fmla="*/ 173 w 600"/>
              <a:gd name="T33" fmla="*/ 24 h 25"/>
              <a:gd name="T34" fmla="*/ 173 w 600"/>
              <a:gd name="T35" fmla="*/ 21 h 25"/>
              <a:gd name="T36" fmla="*/ 197 w 600"/>
              <a:gd name="T37" fmla="*/ 24 h 25"/>
              <a:gd name="T38" fmla="*/ 211 w 600"/>
              <a:gd name="T39" fmla="*/ 1 h 25"/>
              <a:gd name="T40" fmla="*/ 233 w 600"/>
              <a:gd name="T41" fmla="*/ 4 h 25"/>
              <a:gd name="T42" fmla="*/ 229 w 600"/>
              <a:gd name="T43" fmla="*/ 4 h 25"/>
              <a:gd name="T44" fmla="*/ 264 w 600"/>
              <a:gd name="T45" fmla="*/ 24 h 25"/>
              <a:gd name="T46" fmla="*/ 258 w 600"/>
              <a:gd name="T47" fmla="*/ 18 h 25"/>
              <a:gd name="T48" fmla="*/ 254 w 600"/>
              <a:gd name="T49" fmla="*/ 9 h 25"/>
              <a:gd name="T50" fmla="*/ 276 w 600"/>
              <a:gd name="T51" fmla="*/ 1 h 25"/>
              <a:gd name="T52" fmla="*/ 291 w 600"/>
              <a:gd name="T53" fmla="*/ 8 h 25"/>
              <a:gd name="T54" fmla="*/ 305 w 600"/>
              <a:gd name="T55" fmla="*/ 17 h 25"/>
              <a:gd name="T56" fmla="*/ 325 w 600"/>
              <a:gd name="T57" fmla="*/ 24 h 25"/>
              <a:gd name="T58" fmla="*/ 329 w 600"/>
              <a:gd name="T59" fmla="*/ 5 h 25"/>
              <a:gd name="T60" fmla="*/ 329 w 600"/>
              <a:gd name="T61" fmla="*/ 17 h 25"/>
              <a:gd name="T62" fmla="*/ 378 w 600"/>
              <a:gd name="T63" fmla="*/ 24 h 25"/>
              <a:gd name="T64" fmla="*/ 371 w 600"/>
              <a:gd name="T65" fmla="*/ 18 h 25"/>
              <a:gd name="T66" fmla="*/ 368 w 600"/>
              <a:gd name="T67" fmla="*/ 9 h 25"/>
              <a:gd name="T68" fmla="*/ 389 w 600"/>
              <a:gd name="T69" fmla="*/ 8 h 25"/>
              <a:gd name="T70" fmla="*/ 403 w 600"/>
              <a:gd name="T71" fmla="*/ 17 h 25"/>
              <a:gd name="T72" fmla="*/ 423 w 600"/>
              <a:gd name="T73" fmla="*/ 24 h 25"/>
              <a:gd name="T74" fmla="*/ 423 w 600"/>
              <a:gd name="T75" fmla="*/ 1 h 25"/>
              <a:gd name="T76" fmla="*/ 423 w 600"/>
              <a:gd name="T77" fmla="*/ 4 h 25"/>
              <a:gd name="T78" fmla="*/ 425 w 600"/>
              <a:gd name="T79" fmla="*/ 20 h 25"/>
              <a:gd name="T80" fmla="*/ 469 w 600"/>
              <a:gd name="T81" fmla="*/ 13 h 25"/>
              <a:gd name="T82" fmla="*/ 468 w 600"/>
              <a:gd name="T83" fmla="*/ 1 h 25"/>
              <a:gd name="T84" fmla="*/ 467 w 600"/>
              <a:gd name="T85" fmla="*/ 10 h 25"/>
              <a:gd name="T86" fmla="*/ 467 w 600"/>
              <a:gd name="T87" fmla="*/ 10 h 25"/>
              <a:gd name="T88" fmla="*/ 490 w 600"/>
              <a:gd name="T89" fmla="*/ 13 h 25"/>
              <a:gd name="T90" fmla="*/ 499 w 600"/>
              <a:gd name="T91" fmla="*/ 4 h 25"/>
              <a:gd name="T92" fmla="*/ 529 w 600"/>
              <a:gd name="T93" fmla="*/ 4 h 25"/>
              <a:gd name="T94" fmla="*/ 521 w 600"/>
              <a:gd name="T95" fmla="*/ 24 h 25"/>
              <a:gd name="T96" fmla="*/ 521 w 600"/>
              <a:gd name="T97" fmla="*/ 21 h 25"/>
              <a:gd name="T98" fmla="*/ 527 w 600"/>
              <a:gd name="T99" fmla="*/ 6 h 25"/>
              <a:gd name="T100" fmla="*/ 555 w 600"/>
              <a:gd name="T101" fmla="*/ 12 h 25"/>
              <a:gd name="T102" fmla="*/ 543 w 600"/>
              <a:gd name="T103" fmla="*/ 1 h 25"/>
              <a:gd name="T104" fmla="*/ 547 w 600"/>
              <a:gd name="T105" fmla="*/ 4 h 25"/>
              <a:gd name="T106" fmla="*/ 566 w 600"/>
              <a:gd name="T107" fmla="*/ 24 h 25"/>
              <a:gd name="T108" fmla="*/ 566 w 600"/>
              <a:gd name="T109" fmla="*/ 1 h 25"/>
              <a:gd name="T110" fmla="*/ 591 w 600"/>
              <a:gd name="T111" fmla="*/ 20 h 25"/>
              <a:gd name="T112" fmla="*/ 591 w 600"/>
              <a:gd name="T113" fmla="*/ 4 h 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63513" y="314325"/>
            <a:ext cx="42672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0">
                <a:solidFill>
                  <a:srgbClr val="FFFFFF"/>
                </a:solidFill>
                <a:cs typeface="Arial" charset="0"/>
              </a:rPr>
              <a:t>Thank you</a:t>
            </a:r>
            <a:endParaRPr lang="en-GB" sz="4800" b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562100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6848475" y="0"/>
            <a:ext cx="2295525" cy="1562100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>
              <a:gd name="T0" fmla="*/ 74 w 74"/>
              <a:gd name="T1" fmla="*/ 7 h 98"/>
              <a:gd name="T2" fmla="*/ 74 w 74"/>
              <a:gd name="T3" fmla="*/ 24 h 98"/>
              <a:gd name="T4" fmla="*/ 49 w 74"/>
              <a:gd name="T5" fmla="*/ 13 h 98"/>
              <a:gd name="T6" fmla="*/ 24 w 74"/>
              <a:gd name="T7" fmla="*/ 24 h 98"/>
              <a:gd name="T8" fmla="*/ 14 w 74"/>
              <a:gd name="T9" fmla="*/ 49 h 98"/>
              <a:gd name="T10" fmla="*/ 24 w 74"/>
              <a:gd name="T11" fmla="*/ 75 h 98"/>
              <a:gd name="T12" fmla="*/ 49 w 74"/>
              <a:gd name="T13" fmla="*/ 85 h 98"/>
              <a:gd name="T14" fmla="*/ 62 w 74"/>
              <a:gd name="T15" fmla="*/ 83 h 98"/>
              <a:gd name="T16" fmla="*/ 68 w 74"/>
              <a:gd name="T17" fmla="*/ 79 h 98"/>
              <a:gd name="T18" fmla="*/ 74 w 74"/>
              <a:gd name="T19" fmla="*/ 74 h 98"/>
              <a:gd name="T20" fmla="*/ 74 w 74"/>
              <a:gd name="T21" fmla="*/ 91 h 98"/>
              <a:gd name="T22" fmla="*/ 49 w 74"/>
              <a:gd name="T23" fmla="*/ 98 h 98"/>
              <a:gd name="T24" fmla="*/ 14 w 74"/>
              <a:gd name="T25" fmla="*/ 84 h 98"/>
              <a:gd name="T26" fmla="*/ 0 w 74"/>
              <a:gd name="T27" fmla="*/ 50 h 98"/>
              <a:gd name="T28" fmla="*/ 12 w 74"/>
              <a:gd name="T29" fmla="*/ 17 h 98"/>
              <a:gd name="T30" fmla="*/ 50 w 74"/>
              <a:gd name="T31" fmla="*/ 0 h 98"/>
              <a:gd name="T32" fmla="*/ 74 w 74"/>
              <a:gd name="T33" fmla="*/ 7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>
              <a:gd name="T0" fmla="*/ 0 w 100"/>
              <a:gd name="T1" fmla="*/ 49 h 98"/>
              <a:gd name="T2" fmla="*/ 15 w 100"/>
              <a:gd name="T3" fmla="*/ 14 h 98"/>
              <a:gd name="T4" fmla="*/ 50 w 100"/>
              <a:gd name="T5" fmla="*/ 0 h 98"/>
              <a:gd name="T6" fmla="*/ 85 w 100"/>
              <a:gd name="T7" fmla="*/ 15 h 98"/>
              <a:gd name="T8" fmla="*/ 100 w 100"/>
              <a:gd name="T9" fmla="*/ 49 h 98"/>
              <a:gd name="T10" fmla="*/ 85 w 100"/>
              <a:gd name="T11" fmla="*/ 84 h 98"/>
              <a:gd name="T12" fmla="*/ 50 w 100"/>
              <a:gd name="T13" fmla="*/ 98 h 98"/>
              <a:gd name="T14" fmla="*/ 17 w 100"/>
              <a:gd name="T15" fmla="*/ 86 h 98"/>
              <a:gd name="T16" fmla="*/ 0 w 100"/>
              <a:gd name="T17" fmla="*/ 49 h 98"/>
              <a:gd name="T18" fmla="*/ 15 w 100"/>
              <a:gd name="T19" fmla="*/ 49 h 98"/>
              <a:gd name="T20" fmla="*/ 25 w 100"/>
              <a:gd name="T21" fmla="*/ 75 h 98"/>
              <a:gd name="T22" fmla="*/ 50 w 100"/>
              <a:gd name="T23" fmla="*/ 85 h 98"/>
              <a:gd name="T24" fmla="*/ 75 w 100"/>
              <a:gd name="T25" fmla="*/ 75 h 98"/>
              <a:gd name="T26" fmla="*/ 85 w 100"/>
              <a:gd name="T27" fmla="*/ 49 h 98"/>
              <a:gd name="T28" fmla="*/ 75 w 100"/>
              <a:gd name="T29" fmla="*/ 24 h 98"/>
              <a:gd name="T30" fmla="*/ 50 w 100"/>
              <a:gd name="T31" fmla="*/ 13 h 98"/>
              <a:gd name="T32" fmla="*/ 25 w 100"/>
              <a:gd name="T33" fmla="*/ 24 h 98"/>
              <a:gd name="T34" fmla="*/ 15 w 100"/>
              <a:gd name="T35" fmla="*/ 49 h 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>
              <a:gd name="T0" fmla="*/ 0 w 74"/>
              <a:gd name="T1" fmla="*/ 95 h 95"/>
              <a:gd name="T2" fmla="*/ 0 w 74"/>
              <a:gd name="T3" fmla="*/ 0 h 95"/>
              <a:gd name="T4" fmla="*/ 20 w 74"/>
              <a:gd name="T5" fmla="*/ 0 h 95"/>
              <a:gd name="T6" fmla="*/ 43 w 74"/>
              <a:gd name="T7" fmla="*/ 3 h 95"/>
              <a:gd name="T8" fmla="*/ 59 w 74"/>
              <a:gd name="T9" fmla="*/ 12 h 95"/>
              <a:gd name="T10" fmla="*/ 74 w 74"/>
              <a:gd name="T11" fmla="*/ 47 h 95"/>
              <a:gd name="T12" fmla="*/ 58 w 74"/>
              <a:gd name="T13" fmla="*/ 83 h 95"/>
              <a:gd name="T14" fmla="*/ 42 w 74"/>
              <a:gd name="T15" fmla="*/ 92 h 95"/>
              <a:gd name="T16" fmla="*/ 20 w 74"/>
              <a:gd name="T17" fmla="*/ 95 h 95"/>
              <a:gd name="T18" fmla="*/ 0 w 74"/>
              <a:gd name="T19" fmla="*/ 95 h 95"/>
              <a:gd name="T20" fmla="*/ 15 w 74"/>
              <a:gd name="T21" fmla="*/ 81 h 95"/>
              <a:gd name="T22" fmla="*/ 21 w 74"/>
              <a:gd name="T23" fmla="*/ 81 h 95"/>
              <a:gd name="T24" fmla="*/ 37 w 74"/>
              <a:gd name="T25" fmla="*/ 79 h 95"/>
              <a:gd name="T26" fmla="*/ 49 w 74"/>
              <a:gd name="T27" fmla="*/ 72 h 95"/>
              <a:gd name="T28" fmla="*/ 59 w 74"/>
              <a:gd name="T29" fmla="*/ 47 h 95"/>
              <a:gd name="T30" fmla="*/ 49 w 74"/>
              <a:gd name="T31" fmla="*/ 22 h 95"/>
              <a:gd name="T32" fmla="*/ 21 w 74"/>
              <a:gd name="T33" fmla="*/ 13 h 95"/>
              <a:gd name="T34" fmla="*/ 15 w 74"/>
              <a:gd name="T35" fmla="*/ 13 h 95"/>
              <a:gd name="T36" fmla="*/ 15 w 74"/>
              <a:gd name="T37" fmla="*/ 81 h 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>
              <a:gd name="T0" fmla="*/ 109 w 151"/>
              <a:gd name="T1" fmla="*/ 0 h 98"/>
              <a:gd name="T2" fmla="*/ 75 w 151"/>
              <a:gd name="T3" fmla="*/ 66 h 98"/>
              <a:gd name="T4" fmla="*/ 41 w 151"/>
              <a:gd name="T5" fmla="*/ 0 h 98"/>
              <a:gd name="T6" fmla="*/ 0 w 151"/>
              <a:gd name="T7" fmla="*/ 98 h 98"/>
              <a:gd name="T8" fmla="*/ 15 w 151"/>
              <a:gd name="T9" fmla="*/ 98 h 98"/>
              <a:gd name="T10" fmla="*/ 42 w 151"/>
              <a:gd name="T11" fmla="*/ 33 h 98"/>
              <a:gd name="T12" fmla="*/ 75 w 151"/>
              <a:gd name="T13" fmla="*/ 97 h 98"/>
              <a:gd name="T14" fmla="*/ 108 w 151"/>
              <a:gd name="T15" fmla="*/ 33 h 98"/>
              <a:gd name="T16" fmla="*/ 135 w 151"/>
              <a:gd name="T17" fmla="*/ 98 h 98"/>
              <a:gd name="T18" fmla="*/ 151 w 151"/>
              <a:gd name="T19" fmla="*/ 98 h 98"/>
              <a:gd name="T20" fmla="*/ 109 w 151"/>
              <a:gd name="T21" fmla="*/ 0 h 9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>
              <a:gd name="T0" fmla="*/ 93 w 180"/>
              <a:gd name="T1" fmla="*/ 33 h 49"/>
              <a:gd name="T2" fmla="*/ 0 w 180"/>
              <a:gd name="T3" fmla="*/ 32 h 49"/>
              <a:gd name="T4" fmla="*/ 93 w 180"/>
              <a:gd name="T5" fmla="*/ 16 h 49"/>
              <a:gd name="T6" fmla="*/ 180 w 180"/>
              <a:gd name="T7" fmla="*/ 17 h 49"/>
              <a:gd name="T8" fmla="*/ 93 w 180"/>
              <a:gd name="T9" fmla="*/ 33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>
              <a:gd name="T0" fmla="*/ 13 w 600"/>
              <a:gd name="T1" fmla="*/ 10 h 25"/>
              <a:gd name="T2" fmla="*/ 0 w 600"/>
              <a:gd name="T3" fmla="*/ 1 h 25"/>
              <a:gd name="T4" fmla="*/ 25 w 600"/>
              <a:gd name="T5" fmla="*/ 4 h 25"/>
              <a:gd name="T6" fmla="*/ 46 w 600"/>
              <a:gd name="T7" fmla="*/ 12 h 25"/>
              <a:gd name="T8" fmla="*/ 25 w 600"/>
              <a:gd name="T9" fmla="*/ 12 h 25"/>
              <a:gd name="T10" fmla="*/ 60 w 600"/>
              <a:gd name="T11" fmla="*/ 13 h 25"/>
              <a:gd name="T12" fmla="*/ 70 w 600"/>
              <a:gd name="T13" fmla="*/ 7 h 25"/>
              <a:gd name="T14" fmla="*/ 60 w 600"/>
              <a:gd name="T15" fmla="*/ 24 h 25"/>
              <a:gd name="T16" fmla="*/ 66 w 600"/>
              <a:gd name="T17" fmla="*/ 7 h 25"/>
              <a:gd name="T18" fmla="*/ 121 w 600"/>
              <a:gd name="T19" fmla="*/ 24 h 25"/>
              <a:gd name="T20" fmla="*/ 99 w 600"/>
              <a:gd name="T21" fmla="*/ 0 h 25"/>
              <a:gd name="T22" fmla="*/ 101 w 600"/>
              <a:gd name="T23" fmla="*/ 12 h 25"/>
              <a:gd name="T24" fmla="*/ 153 w 600"/>
              <a:gd name="T25" fmla="*/ 12 h 25"/>
              <a:gd name="T26" fmla="*/ 132 w 600"/>
              <a:gd name="T27" fmla="*/ 21 h 25"/>
              <a:gd name="T28" fmla="*/ 147 w 600"/>
              <a:gd name="T29" fmla="*/ 18 h 25"/>
              <a:gd name="T30" fmla="*/ 141 w 600"/>
              <a:gd name="T31" fmla="*/ 4 h 25"/>
              <a:gd name="T32" fmla="*/ 173 w 600"/>
              <a:gd name="T33" fmla="*/ 24 h 25"/>
              <a:gd name="T34" fmla="*/ 173 w 600"/>
              <a:gd name="T35" fmla="*/ 21 h 25"/>
              <a:gd name="T36" fmla="*/ 197 w 600"/>
              <a:gd name="T37" fmla="*/ 24 h 25"/>
              <a:gd name="T38" fmla="*/ 211 w 600"/>
              <a:gd name="T39" fmla="*/ 1 h 25"/>
              <a:gd name="T40" fmla="*/ 233 w 600"/>
              <a:gd name="T41" fmla="*/ 4 h 25"/>
              <a:gd name="T42" fmla="*/ 229 w 600"/>
              <a:gd name="T43" fmla="*/ 4 h 25"/>
              <a:gd name="T44" fmla="*/ 264 w 600"/>
              <a:gd name="T45" fmla="*/ 24 h 25"/>
              <a:gd name="T46" fmla="*/ 258 w 600"/>
              <a:gd name="T47" fmla="*/ 18 h 25"/>
              <a:gd name="T48" fmla="*/ 254 w 600"/>
              <a:gd name="T49" fmla="*/ 9 h 25"/>
              <a:gd name="T50" fmla="*/ 276 w 600"/>
              <a:gd name="T51" fmla="*/ 1 h 25"/>
              <a:gd name="T52" fmla="*/ 291 w 600"/>
              <a:gd name="T53" fmla="*/ 8 h 25"/>
              <a:gd name="T54" fmla="*/ 305 w 600"/>
              <a:gd name="T55" fmla="*/ 17 h 25"/>
              <a:gd name="T56" fmla="*/ 325 w 600"/>
              <a:gd name="T57" fmla="*/ 24 h 25"/>
              <a:gd name="T58" fmla="*/ 329 w 600"/>
              <a:gd name="T59" fmla="*/ 5 h 25"/>
              <a:gd name="T60" fmla="*/ 329 w 600"/>
              <a:gd name="T61" fmla="*/ 17 h 25"/>
              <a:gd name="T62" fmla="*/ 378 w 600"/>
              <a:gd name="T63" fmla="*/ 24 h 25"/>
              <a:gd name="T64" fmla="*/ 371 w 600"/>
              <a:gd name="T65" fmla="*/ 18 h 25"/>
              <a:gd name="T66" fmla="*/ 368 w 600"/>
              <a:gd name="T67" fmla="*/ 9 h 25"/>
              <a:gd name="T68" fmla="*/ 389 w 600"/>
              <a:gd name="T69" fmla="*/ 8 h 25"/>
              <a:gd name="T70" fmla="*/ 403 w 600"/>
              <a:gd name="T71" fmla="*/ 17 h 25"/>
              <a:gd name="T72" fmla="*/ 423 w 600"/>
              <a:gd name="T73" fmla="*/ 24 h 25"/>
              <a:gd name="T74" fmla="*/ 423 w 600"/>
              <a:gd name="T75" fmla="*/ 1 h 25"/>
              <a:gd name="T76" fmla="*/ 423 w 600"/>
              <a:gd name="T77" fmla="*/ 4 h 25"/>
              <a:gd name="T78" fmla="*/ 425 w 600"/>
              <a:gd name="T79" fmla="*/ 20 h 25"/>
              <a:gd name="T80" fmla="*/ 469 w 600"/>
              <a:gd name="T81" fmla="*/ 13 h 25"/>
              <a:gd name="T82" fmla="*/ 468 w 600"/>
              <a:gd name="T83" fmla="*/ 1 h 25"/>
              <a:gd name="T84" fmla="*/ 467 w 600"/>
              <a:gd name="T85" fmla="*/ 10 h 25"/>
              <a:gd name="T86" fmla="*/ 467 w 600"/>
              <a:gd name="T87" fmla="*/ 10 h 25"/>
              <a:gd name="T88" fmla="*/ 490 w 600"/>
              <a:gd name="T89" fmla="*/ 13 h 25"/>
              <a:gd name="T90" fmla="*/ 499 w 600"/>
              <a:gd name="T91" fmla="*/ 4 h 25"/>
              <a:gd name="T92" fmla="*/ 529 w 600"/>
              <a:gd name="T93" fmla="*/ 4 h 25"/>
              <a:gd name="T94" fmla="*/ 521 w 600"/>
              <a:gd name="T95" fmla="*/ 24 h 25"/>
              <a:gd name="T96" fmla="*/ 521 w 600"/>
              <a:gd name="T97" fmla="*/ 21 h 25"/>
              <a:gd name="T98" fmla="*/ 527 w 600"/>
              <a:gd name="T99" fmla="*/ 6 h 25"/>
              <a:gd name="T100" fmla="*/ 555 w 600"/>
              <a:gd name="T101" fmla="*/ 12 h 25"/>
              <a:gd name="T102" fmla="*/ 543 w 600"/>
              <a:gd name="T103" fmla="*/ 1 h 25"/>
              <a:gd name="T104" fmla="*/ 547 w 600"/>
              <a:gd name="T105" fmla="*/ 4 h 25"/>
              <a:gd name="T106" fmla="*/ 566 w 600"/>
              <a:gd name="T107" fmla="*/ 24 h 25"/>
              <a:gd name="T108" fmla="*/ 566 w 600"/>
              <a:gd name="T109" fmla="*/ 1 h 25"/>
              <a:gd name="T110" fmla="*/ 591 w 600"/>
              <a:gd name="T111" fmla="*/ 20 h 25"/>
              <a:gd name="T112" fmla="*/ 591 w 600"/>
              <a:gd name="T113" fmla="*/ 4 h 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63513" y="312738"/>
            <a:ext cx="42672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0">
                <a:solidFill>
                  <a:srgbClr val="FFFFFF"/>
                </a:solidFill>
                <a:cs typeface="Arial" charset="0"/>
              </a:rPr>
              <a:t>Thank you</a:t>
            </a:r>
            <a:endParaRPr lang="en-GB" sz="4800" b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0BAFC30F-9706-4ECE-89F8-8E27722FCDC9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7/9/2017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17C4EB8-05A2-4CDE-9849-0681E28D4C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844C-B00D-4A5F-87F0-A3ED2ED61D1A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EFF-3C5F-4D74-BFB5-00C753C77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70175"/>
      </p:ext>
    </p:extLst>
  </p:cSld>
  <p:clrMapOvr>
    <a:masterClrMapping/>
  </p:clrMapOvr>
  <p:transition spd="slow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844C-B00D-4A5F-87F0-A3ED2ED61D1A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EFF-3C5F-4D74-BFB5-00C753C77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129"/>
      </p:ext>
    </p:extLst>
  </p:cSld>
  <p:clrMapOvr>
    <a:masterClrMapping/>
  </p:clrMapOvr>
  <p:transition spd="slow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844C-B00D-4A5F-87F0-A3ED2ED61D1A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EFF-3C5F-4D74-BFB5-00C753C77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56352"/>
      </p:ext>
    </p:extLst>
  </p:cSld>
  <p:clrMapOvr>
    <a:masterClrMapping/>
  </p:clrMapOvr>
  <p:transition spd="slow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844C-B00D-4A5F-87F0-A3ED2ED61D1A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EFF-3C5F-4D74-BFB5-00C753C77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49207"/>
      </p:ext>
    </p:extLst>
  </p:cSld>
  <p:clrMapOvr>
    <a:masterClrMapping/>
  </p:clrMapOvr>
  <p:transition spd="slow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844C-B00D-4A5F-87F0-A3ED2ED61D1A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EFF-3C5F-4D74-BFB5-00C753C77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11741"/>
      </p:ext>
    </p:extLst>
  </p:cSld>
  <p:clrMapOvr>
    <a:masterClrMapping/>
  </p:clrMapOvr>
  <p:transition spd="slow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844C-B00D-4A5F-87F0-A3ED2ED61D1A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EFF-3C5F-4D74-BFB5-00C753C77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8163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844C-B00D-4A5F-87F0-A3ED2ED61D1A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EFF-3C5F-4D74-BFB5-00C753C77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8219"/>
      </p:ext>
    </p:extLst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844C-B00D-4A5F-87F0-A3ED2ED61D1A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EFF-3C5F-4D74-BFB5-00C753C77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47344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844C-B00D-4A5F-87F0-A3ED2ED61D1A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EFF-3C5F-4D74-BFB5-00C753C77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0698"/>
      </p:ext>
    </p:extLst>
  </p:cSld>
  <p:clrMapOvr>
    <a:masterClrMapping/>
  </p:clrMapOvr>
  <p:transition spd="slow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844C-B00D-4A5F-87F0-A3ED2ED61D1A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EFF-3C5F-4D74-BFB5-00C753C77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47730"/>
      </p:ext>
    </p:extLst>
  </p:cSld>
  <p:clrMapOvr>
    <a:masterClrMapping/>
  </p:clrMapOvr>
  <p:transition spd="slow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0844C-B00D-4A5F-87F0-A3ED2ED61D1A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FEFF-3C5F-4D74-BFB5-00C753C77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81682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4" y="354775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  <a:lvl6pPr>
              <a:buNone/>
              <a:defRPr>
                <a:solidFill>
                  <a:srgbClr val="0066B3"/>
                </a:solidFill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  <a:p>
            <a:pPr lvl="5"/>
            <a:r>
              <a:rPr lang="en-US" dirty="0" smtClean="0"/>
              <a:t>Sixth</a:t>
            </a:r>
          </a:p>
          <a:p>
            <a:pPr lvl="5"/>
            <a:r>
              <a:rPr lang="en-US" dirty="0" smtClean="0"/>
              <a:t>	Seventh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033" y="314478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163033" y="314478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95D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06145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033" y="3120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163033" y="9144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99" y="262761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6857999"/>
          </a:xfrm>
          <a:prstGeom prst="rect">
            <a:avLst/>
          </a:prstGeom>
          <a:solidFill>
            <a:srgbClr val="1B5A4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Freeform 30"/>
          <p:cNvSpPr>
            <a:spLocks noEditPoints="1"/>
          </p:cNvSpPr>
          <p:nvPr/>
        </p:nvSpPr>
        <p:spPr bwMode="auto">
          <a:xfrm>
            <a:off x="7142163" y="6457951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304800" y="5562600"/>
            <a:ext cx="6669314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Arial"/>
              </a:rPr>
              <a:t>International Centre for Integrated Mountain Development Kathmandu, Nepal</a:t>
            </a:r>
            <a:endParaRPr lang="en-GB" b="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337457" y="5334000"/>
            <a:ext cx="6139543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5"/>
          <p:cNvSpPr>
            <a:spLocks noChangeArrowheads="1"/>
          </p:cNvSpPr>
          <p:nvPr userDrawn="1"/>
        </p:nvSpPr>
        <p:spPr bwMode="auto">
          <a:xfrm>
            <a:off x="6848474" y="0"/>
            <a:ext cx="2295525" cy="6857999"/>
          </a:xfrm>
          <a:prstGeom prst="rect">
            <a:avLst/>
          </a:prstGeom>
          <a:solidFill>
            <a:srgbClr val="1B5A4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Freeform 30"/>
          <p:cNvSpPr>
            <a:spLocks noEditPoints="1"/>
          </p:cNvSpPr>
          <p:nvPr userDrawn="1"/>
        </p:nvSpPr>
        <p:spPr bwMode="auto">
          <a:xfrm>
            <a:off x="7142163" y="6457951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AB4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" y="180000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72800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1B5A4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972000"/>
          </a:xfrm>
          <a:prstGeom prst="rect">
            <a:avLst/>
          </a:prstGeom>
          <a:solidFill>
            <a:srgbClr val="00AB4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" y="180000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15200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972000"/>
          </a:xfrm>
          <a:prstGeom prst="rect">
            <a:avLst/>
          </a:prstGeom>
          <a:solidFill>
            <a:srgbClr val="1B5A4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76F43"/>
                </a:solidFill>
              </a:defRPr>
            </a:lvl1pPr>
            <a:lvl2pPr>
              <a:defRPr>
                <a:solidFill>
                  <a:srgbClr val="B76F43"/>
                </a:solidFill>
              </a:defRPr>
            </a:lvl2pPr>
            <a:lvl3pPr>
              <a:defRPr>
                <a:solidFill>
                  <a:srgbClr val="B76F43"/>
                </a:solidFill>
              </a:defRPr>
            </a:lvl3pPr>
            <a:lvl4pPr>
              <a:defRPr>
                <a:solidFill>
                  <a:srgbClr val="B76F43"/>
                </a:solidFill>
              </a:defRPr>
            </a:lvl4pPr>
            <a:lvl5pPr>
              <a:defRPr>
                <a:solidFill>
                  <a:srgbClr val="B76F43"/>
                </a:solidFill>
              </a:defRPr>
            </a:lvl5pPr>
            <a:lvl6pPr>
              <a:buNone/>
              <a:defRPr>
                <a:solidFill>
                  <a:srgbClr val="B76F43"/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62099"/>
          </a:xfrm>
          <a:prstGeom prst="rect">
            <a:avLst/>
          </a:prstGeom>
          <a:solidFill>
            <a:srgbClr val="00AB4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" y="180000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7280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8752B"/>
                </a:solidFill>
              </a:defRPr>
            </a:lvl1pPr>
            <a:lvl2pPr>
              <a:defRPr>
                <a:solidFill>
                  <a:srgbClr val="28752B"/>
                </a:solidFill>
              </a:defRPr>
            </a:lvl2pPr>
            <a:lvl3pPr>
              <a:defRPr>
                <a:solidFill>
                  <a:srgbClr val="28752B"/>
                </a:solidFill>
              </a:defRPr>
            </a:lvl3pPr>
            <a:lvl4pPr>
              <a:defRPr>
                <a:solidFill>
                  <a:srgbClr val="28752B"/>
                </a:solidFill>
              </a:defRPr>
            </a:lvl4pPr>
            <a:lvl5pPr>
              <a:defRPr>
                <a:solidFill>
                  <a:srgbClr val="28752B"/>
                </a:solidFill>
              </a:defRPr>
            </a:lvl5pPr>
            <a:lvl6pPr>
              <a:buNone/>
              <a:defRPr>
                <a:solidFill>
                  <a:srgbClr val="28752B"/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1562099"/>
          </a:xfrm>
          <a:prstGeom prst="rect">
            <a:avLst/>
          </a:prstGeom>
          <a:solidFill>
            <a:srgbClr val="1B5A4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972000"/>
          </a:xfrm>
          <a:prstGeom prst="rect">
            <a:avLst/>
          </a:prstGeom>
          <a:solidFill>
            <a:srgbClr val="00AB4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" y="180000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7280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8752B"/>
                </a:solidFill>
              </a:defRPr>
            </a:lvl1pPr>
            <a:lvl2pPr>
              <a:defRPr>
                <a:solidFill>
                  <a:srgbClr val="28752B"/>
                </a:solidFill>
              </a:defRPr>
            </a:lvl2pPr>
            <a:lvl3pPr>
              <a:defRPr>
                <a:solidFill>
                  <a:srgbClr val="28752B"/>
                </a:solidFill>
              </a:defRPr>
            </a:lvl3pPr>
            <a:lvl4pPr>
              <a:defRPr>
                <a:solidFill>
                  <a:srgbClr val="28752B"/>
                </a:solidFill>
              </a:defRPr>
            </a:lvl4pPr>
            <a:lvl5pPr>
              <a:defRPr>
                <a:solidFill>
                  <a:srgbClr val="28752B"/>
                </a:solidFill>
              </a:defRPr>
            </a:lvl5pPr>
            <a:lvl6pPr>
              <a:buNone/>
              <a:defRPr>
                <a:solidFill>
                  <a:srgbClr val="28752B"/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48474" y="0"/>
            <a:ext cx="2295525" cy="972000"/>
          </a:xfrm>
          <a:prstGeom prst="rect">
            <a:avLst/>
          </a:prstGeom>
          <a:solidFill>
            <a:srgbClr val="1B5A4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Freeform 26"/>
          <p:cNvSpPr>
            <a:spLocks noEditPoints="1"/>
          </p:cNvSpPr>
          <p:nvPr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Freeform 27"/>
          <p:cNvSpPr>
            <a:spLocks noEditPoints="1"/>
          </p:cNvSpPr>
          <p:nvPr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30"/>
          <p:cNvSpPr>
            <a:spLocks noEditPoints="1"/>
          </p:cNvSpPr>
          <p:nvPr userDrawn="1"/>
        </p:nvSpPr>
        <p:spPr bwMode="auto">
          <a:xfrm>
            <a:off x="7142163" y="304958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6832600" y="3408363"/>
            <a:ext cx="2311400" cy="34496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4" descr="IYB2010_Logo_English_sm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6125" y="4741863"/>
            <a:ext cx="18002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 userDrawn="1"/>
        </p:nvSpPr>
        <p:spPr>
          <a:xfrm>
            <a:off x="312738" y="4208463"/>
            <a:ext cx="6669087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1900" b="0">
                <a:solidFill>
                  <a:srgbClr val="F1EDF3"/>
                </a:solidFill>
              </a:rPr>
              <a:t>International Centre for Integrated Mountain Development</a:t>
            </a:r>
          </a:p>
          <a:p>
            <a:pPr>
              <a:lnSpc>
                <a:spcPct val="200000"/>
              </a:lnSpc>
              <a:defRPr/>
            </a:pPr>
            <a:r>
              <a:rPr lang="en-US" sz="1400" b="0">
                <a:solidFill>
                  <a:srgbClr val="F1EDF3"/>
                </a:solidFill>
              </a:rPr>
              <a:t>Kathmandu, Nepal</a:t>
            </a:r>
            <a:endParaRPr lang="en-GB" sz="1400" b="0">
              <a:solidFill>
                <a:srgbClr val="F1EDF3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15925" y="4203700"/>
            <a:ext cx="613886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76" y="265176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02801"/>
      </p:ext>
    </p:extLst>
  </p:cSld>
  <p:clrMapOvr>
    <a:masterClrMapping/>
  </p:clrMapOvr>
  <p:transition spd="slow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9943070"/>
      </p:ext>
    </p:extLst>
  </p:cSld>
  <p:clrMapOvr>
    <a:masterClrMapping/>
  </p:clrMapOvr>
  <p:transition spd="slow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36000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5026561"/>
      </p:ext>
    </p:extLst>
  </p:cSld>
  <p:clrMapOvr>
    <a:masterClrMapping/>
  </p:clrMapOvr>
  <p:transition spd="slow"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459089"/>
      </p:ext>
    </p:extLst>
  </p:cSld>
  <p:clrMapOvr>
    <a:masterClrMapping/>
  </p:clrMapOvr>
  <p:transition spd="slow"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626654"/>
      </p:ext>
    </p:extLst>
  </p:cSld>
  <p:clrMapOvr>
    <a:masterClrMapping/>
  </p:clrMapOvr>
  <p:transition spd="slow"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30"/>
          <p:cNvSpPr>
            <a:spLocks noEditPoints="1"/>
          </p:cNvSpPr>
          <p:nvPr userDrawn="1"/>
        </p:nvSpPr>
        <p:spPr bwMode="auto">
          <a:xfrm>
            <a:off x="7142163" y="304958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6832600" y="3408363"/>
            <a:ext cx="2311400" cy="34496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4" descr="IYB2010_Logo_English_sm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6125" y="4741863"/>
            <a:ext cx="18002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117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1494018"/>
      </p:ext>
    </p:extLst>
  </p:cSld>
  <p:clrMapOvr>
    <a:masterClrMapping/>
  </p:clrMapOvr>
  <p:transition spd="slow"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30"/>
          <p:cNvSpPr>
            <a:spLocks noEditPoints="1"/>
          </p:cNvSpPr>
          <p:nvPr userDrawn="1"/>
        </p:nvSpPr>
        <p:spPr bwMode="auto">
          <a:xfrm>
            <a:off x="7142163" y="304958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6832600" y="3408363"/>
            <a:ext cx="2311400" cy="34496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4" descr="IYB2010_Logo_English_sm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6125" y="4741863"/>
            <a:ext cx="18002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 userDrawn="1"/>
        </p:nvSpPr>
        <p:spPr>
          <a:xfrm>
            <a:off x="312738" y="4208463"/>
            <a:ext cx="6669087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1900" b="0">
                <a:solidFill>
                  <a:srgbClr val="F1EDF3"/>
                </a:solidFill>
              </a:rPr>
              <a:t>International Centre for Integrated Mountain Development</a:t>
            </a:r>
          </a:p>
          <a:p>
            <a:pPr>
              <a:lnSpc>
                <a:spcPct val="200000"/>
              </a:lnSpc>
              <a:defRPr/>
            </a:pPr>
            <a:r>
              <a:rPr lang="en-US" sz="1400" b="0">
                <a:solidFill>
                  <a:srgbClr val="F1EDF3"/>
                </a:solidFill>
              </a:rPr>
              <a:t>Kathmandu, Nepal</a:t>
            </a:r>
            <a:endParaRPr lang="en-GB" sz="1400" b="0">
              <a:solidFill>
                <a:srgbClr val="F1EDF3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15925" y="4203700"/>
            <a:ext cx="613886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76" y="265176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442551"/>
      </p:ext>
    </p:extLst>
  </p:cSld>
  <p:clrMapOvr>
    <a:masterClrMapping/>
  </p:clrMapOvr>
  <p:transition spd="slow"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248655"/>
      </p:ext>
    </p:extLst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76F43"/>
                </a:solidFill>
              </a:defRPr>
            </a:lvl1pPr>
            <a:lvl2pPr>
              <a:defRPr>
                <a:solidFill>
                  <a:srgbClr val="B76F43"/>
                </a:solidFill>
              </a:defRPr>
            </a:lvl2pPr>
            <a:lvl3pPr>
              <a:defRPr>
                <a:solidFill>
                  <a:srgbClr val="B76F43"/>
                </a:solidFill>
              </a:defRPr>
            </a:lvl3pPr>
            <a:lvl4pPr>
              <a:defRPr>
                <a:solidFill>
                  <a:srgbClr val="B76F43"/>
                </a:solidFill>
              </a:defRPr>
            </a:lvl4pPr>
            <a:lvl5pPr>
              <a:defRPr>
                <a:solidFill>
                  <a:srgbClr val="B76F43"/>
                </a:solidFill>
              </a:defRPr>
            </a:lvl5pPr>
            <a:lvl6pPr>
              <a:buNone/>
              <a:defRPr>
                <a:solidFill>
                  <a:srgbClr val="B76F43"/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36000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2752A"/>
                </a:solidFill>
              </a:defRPr>
            </a:lvl1pPr>
            <a:lvl2pPr>
              <a:defRPr>
                <a:solidFill>
                  <a:srgbClr val="22752A"/>
                </a:solidFill>
              </a:defRPr>
            </a:lvl2pPr>
            <a:lvl3pPr>
              <a:defRPr>
                <a:solidFill>
                  <a:srgbClr val="22752A"/>
                </a:solidFill>
              </a:defRPr>
            </a:lvl3pPr>
            <a:lvl4pPr>
              <a:defRPr>
                <a:solidFill>
                  <a:srgbClr val="22752A"/>
                </a:solidFill>
              </a:defRPr>
            </a:lvl4pPr>
            <a:lvl5pPr>
              <a:defRPr>
                <a:solidFill>
                  <a:srgbClr val="22752A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8250628"/>
      </p:ext>
    </p:extLst>
  </p:cSld>
  <p:clrMapOvr>
    <a:masterClrMapping/>
  </p:clrMapOvr>
  <p:transition spd="slow"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583536"/>
      </p:ext>
    </p:extLst>
  </p:cSld>
  <p:clrMapOvr>
    <a:masterClrMapping/>
  </p:clrMapOvr>
  <p:transition spd="slow"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752A"/>
                </a:solidFill>
              </a:defRPr>
            </a:lvl1pPr>
            <a:lvl2pPr>
              <a:defRPr>
                <a:solidFill>
                  <a:srgbClr val="0E752A"/>
                </a:solidFill>
              </a:defRPr>
            </a:lvl2pPr>
            <a:lvl3pPr>
              <a:defRPr>
                <a:solidFill>
                  <a:srgbClr val="0E752A"/>
                </a:solidFill>
              </a:defRPr>
            </a:lvl3pPr>
            <a:lvl4pPr>
              <a:defRPr>
                <a:solidFill>
                  <a:srgbClr val="0E752A"/>
                </a:solidFill>
              </a:defRPr>
            </a:lvl4pPr>
            <a:lvl5pPr>
              <a:defRPr>
                <a:solidFill>
                  <a:srgbClr val="0E752A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075920"/>
      </p:ext>
    </p:extLst>
  </p:cSld>
  <p:clrMapOvr>
    <a:masterClrMapping/>
  </p:clrMapOvr>
  <p:transition spd="slow"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30"/>
          <p:cNvSpPr>
            <a:spLocks noEditPoints="1"/>
          </p:cNvSpPr>
          <p:nvPr userDrawn="1"/>
        </p:nvSpPr>
        <p:spPr bwMode="auto">
          <a:xfrm>
            <a:off x="7142163" y="304958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6832600" y="3408363"/>
            <a:ext cx="2311400" cy="34496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4" descr="IYB2010_Logo_English_sm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6125" y="4741863"/>
            <a:ext cx="18002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117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100683"/>
      </p:ext>
    </p:extLst>
  </p:cSld>
  <p:clrMapOvr>
    <a:masterClrMapping/>
  </p:clrMapOvr>
  <p:transition spd="slow"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30"/>
          <p:cNvSpPr>
            <a:spLocks noEditPoints="1"/>
          </p:cNvSpPr>
          <p:nvPr userDrawn="1"/>
        </p:nvSpPr>
        <p:spPr bwMode="auto">
          <a:xfrm>
            <a:off x="7142163" y="304958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6832600" y="3408363"/>
            <a:ext cx="2311400" cy="34496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12738" y="5343525"/>
            <a:ext cx="6669087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1900" b="0">
                <a:solidFill>
                  <a:srgbClr val="F1EDF3"/>
                </a:solidFill>
              </a:rPr>
              <a:t>International Centre for Integrated Mountain Development</a:t>
            </a:r>
          </a:p>
          <a:p>
            <a:pPr>
              <a:lnSpc>
                <a:spcPct val="200000"/>
              </a:lnSpc>
              <a:defRPr/>
            </a:pPr>
            <a:r>
              <a:rPr lang="en-US" sz="1400" b="0">
                <a:solidFill>
                  <a:srgbClr val="F1EDF3"/>
                </a:solidFill>
              </a:rPr>
              <a:t>Kathmandu, Nepal</a:t>
            </a:r>
            <a:endParaRPr lang="en-GB" sz="1400" b="0">
              <a:solidFill>
                <a:srgbClr val="F1EDF3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15925" y="5338763"/>
            <a:ext cx="6138863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6" descr="logo_leaf.gif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462838" y="4479925"/>
            <a:ext cx="10985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76" y="265176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6343328"/>
      </p:ext>
    </p:extLst>
  </p:cSld>
  <p:clrMapOvr>
    <a:masterClrMapping/>
  </p:clrMapOvr>
  <p:transition spd="slow"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640022"/>
      </p:ext>
    </p:extLst>
  </p:cSld>
  <p:clrMapOvr>
    <a:masterClrMapping/>
  </p:clrMapOvr>
  <p:transition spd="slow"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36000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88A2C"/>
                </a:solidFill>
              </a:defRPr>
            </a:lvl1pPr>
            <a:lvl2pPr>
              <a:defRPr>
                <a:solidFill>
                  <a:srgbClr val="688A2C"/>
                </a:solidFill>
              </a:defRPr>
            </a:lvl2pPr>
            <a:lvl3pPr>
              <a:defRPr>
                <a:solidFill>
                  <a:srgbClr val="688A2C"/>
                </a:solidFill>
              </a:defRPr>
            </a:lvl3pPr>
            <a:lvl4pPr>
              <a:defRPr>
                <a:solidFill>
                  <a:srgbClr val="688A2C"/>
                </a:solidFill>
              </a:defRPr>
            </a:lvl4pPr>
            <a:lvl5pPr>
              <a:defRPr>
                <a:solidFill>
                  <a:srgbClr val="688A2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4061754"/>
      </p:ext>
    </p:extLst>
  </p:cSld>
  <p:clrMapOvr>
    <a:masterClrMapping/>
  </p:clrMapOvr>
  <p:transition spd="slow"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092291"/>
      </p:ext>
    </p:extLst>
  </p:cSld>
  <p:clrMapOvr>
    <a:masterClrMapping/>
  </p:clrMapOvr>
  <p:transition spd="slow"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88A2C"/>
                </a:solidFill>
              </a:defRPr>
            </a:lvl1pPr>
            <a:lvl2pPr>
              <a:defRPr>
                <a:solidFill>
                  <a:srgbClr val="688A2C"/>
                </a:solidFill>
              </a:defRPr>
            </a:lvl2pPr>
            <a:lvl3pPr>
              <a:defRPr>
                <a:solidFill>
                  <a:srgbClr val="688A2C"/>
                </a:solidFill>
              </a:defRPr>
            </a:lvl3pPr>
            <a:lvl4pPr>
              <a:defRPr>
                <a:solidFill>
                  <a:srgbClr val="688A2C"/>
                </a:solidFill>
              </a:defRPr>
            </a:lvl4pPr>
            <a:lvl5pPr>
              <a:defRPr>
                <a:solidFill>
                  <a:srgbClr val="688A2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64487"/>
      </p:ext>
    </p:extLst>
  </p:cSld>
  <p:clrMapOvr>
    <a:masterClrMapping/>
  </p:clrMapOvr>
  <p:transition spd="slow"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30"/>
          <p:cNvSpPr>
            <a:spLocks noEditPoints="1"/>
          </p:cNvSpPr>
          <p:nvPr userDrawn="1"/>
        </p:nvSpPr>
        <p:spPr bwMode="auto">
          <a:xfrm>
            <a:off x="7142163" y="304958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6832600" y="3408363"/>
            <a:ext cx="2311400" cy="34496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4" descr="IYB2010_Logo_English_sm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6125" y="4741863"/>
            <a:ext cx="18002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117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497987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8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4"/>
          <p:cNvSpPr>
            <a:spLocks/>
          </p:cNvSpPr>
          <p:nvPr userDrawn="1"/>
        </p:nvSpPr>
        <p:spPr bwMode="auto">
          <a:xfrm>
            <a:off x="7285038" y="301626"/>
            <a:ext cx="214313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6"/>
          <p:cNvSpPr>
            <a:spLocks noEditPoints="1"/>
          </p:cNvSpPr>
          <p:nvPr userDrawn="1"/>
        </p:nvSpPr>
        <p:spPr bwMode="auto">
          <a:xfrm>
            <a:off x="8281988" y="301626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8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8"/>
          <p:cNvSpPr>
            <a:spLocks/>
          </p:cNvSpPr>
          <p:nvPr userDrawn="1"/>
        </p:nvSpPr>
        <p:spPr bwMode="auto">
          <a:xfrm>
            <a:off x="7769225" y="298451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9"/>
          <p:cNvSpPr>
            <a:spLocks/>
          </p:cNvSpPr>
          <p:nvPr userDrawn="1"/>
        </p:nvSpPr>
        <p:spPr bwMode="auto">
          <a:xfrm>
            <a:off x="7718425" y="609601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30"/>
          <p:cNvSpPr>
            <a:spLocks noEditPoints="1"/>
          </p:cNvSpPr>
          <p:nvPr userDrawn="1"/>
        </p:nvSpPr>
        <p:spPr bwMode="auto">
          <a:xfrm>
            <a:off x="7142163" y="1278700"/>
            <a:ext cx="1728788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63033" y="314478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Thank you</a:t>
            </a:r>
            <a:endParaRPr lang="en-GB" sz="4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30"/>
          <p:cNvSpPr>
            <a:spLocks noEditPoints="1"/>
          </p:cNvSpPr>
          <p:nvPr userDrawn="1"/>
        </p:nvSpPr>
        <p:spPr bwMode="auto">
          <a:xfrm>
            <a:off x="7142163" y="304958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6832600" y="3408363"/>
            <a:ext cx="2311400" cy="34496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12738" y="5449888"/>
            <a:ext cx="6669087" cy="5608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b="0" dirty="0">
                <a:solidFill>
                  <a:srgbClr val="F1EDF3"/>
                </a:solidFill>
                <a:latin typeface="Trebuchet MS" pitchFamily="34" charset="0"/>
              </a:rPr>
              <a:t>International Centre for Integrated Mountain Development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15925" y="5445125"/>
            <a:ext cx="613886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76" y="265176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8168688"/>
      </p:ext>
    </p:extLst>
  </p:cSld>
  <p:clrMapOvr>
    <a:masterClrMapping/>
  </p:clrMapOvr>
  <p:transition spd="slow"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4120794"/>
      </p:ext>
    </p:extLst>
  </p:cSld>
  <p:clrMapOvr>
    <a:masterClrMapping/>
  </p:clrMapOvr>
  <p:transition spd="slow"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36000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269321"/>
      </p:ext>
    </p:extLst>
  </p:cSld>
  <p:clrMapOvr>
    <a:masterClrMapping/>
  </p:clrMapOvr>
  <p:transition spd="slow"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888576"/>
      </p:ext>
    </p:extLst>
  </p:cSld>
  <p:clrMapOvr>
    <a:masterClrMapping/>
  </p:clrMapOvr>
  <p:transition spd="slow"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B3"/>
                </a:solidFill>
              </a:defRPr>
            </a:lvl1pPr>
            <a:lvl2pPr>
              <a:defRPr>
                <a:solidFill>
                  <a:srgbClr val="0066B3"/>
                </a:solidFill>
              </a:defRPr>
            </a:lvl2pPr>
            <a:lvl3pPr>
              <a:defRPr>
                <a:solidFill>
                  <a:srgbClr val="0066B3"/>
                </a:solidFill>
              </a:defRPr>
            </a:lvl3pPr>
            <a:lvl4pPr>
              <a:defRPr>
                <a:solidFill>
                  <a:srgbClr val="0066B3"/>
                </a:solidFill>
              </a:defRPr>
            </a:lvl4pPr>
            <a:lvl5pPr>
              <a:defRPr>
                <a:solidFill>
                  <a:srgbClr val="0066B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9061870"/>
      </p:ext>
    </p:extLst>
  </p:cSld>
  <p:clrMapOvr>
    <a:masterClrMapping/>
  </p:clrMapOvr>
  <p:transition spd="slow"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30"/>
          <p:cNvSpPr>
            <a:spLocks noEditPoints="1"/>
          </p:cNvSpPr>
          <p:nvPr userDrawn="1"/>
        </p:nvSpPr>
        <p:spPr bwMode="auto">
          <a:xfrm>
            <a:off x="7142163" y="304958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6832600" y="3408363"/>
            <a:ext cx="2311400" cy="34496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1176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988419"/>
      </p:ext>
    </p:extLst>
  </p:cSld>
  <p:clrMapOvr>
    <a:masterClrMapping/>
  </p:clrMapOvr>
  <p:transition spd="slow"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30"/>
          <p:cNvSpPr>
            <a:spLocks noEditPoints="1"/>
          </p:cNvSpPr>
          <p:nvPr userDrawn="1"/>
        </p:nvSpPr>
        <p:spPr bwMode="auto">
          <a:xfrm>
            <a:off x="7142163" y="304958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6832600" y="3408363"/>
            <a:ext cx="2311400" cy="34496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4" descr="IYB2010_Logo_English_sm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96125" y="4741863"/>
            <a:ext cx="18002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 userDrawn="1"/>
        </p:nvSpPr>
        <p:spPr>
          <a:xfrm>
            <a:off x="312738" y="4208463"/>
            <a:ext cx="6669087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1900" b="0">
                <a:solidFill>
                  <a:srgbClr val="F1EDF3"/>
                </a:solidFill>
              </a:rPr>
              <a:t>International Centre for Integrated Mountain Development</a:t>
            </a:r>
          </a:p>
          <a:p>
            <a:pPr>
              <a:lnSpc>
                <a:spcPct val="200000"/>
              </a:lnSpc>
              <a:defRPr/>
            </a:pPr>
            <a:r>
              <a:rPr lang="en-US" sz="1400" b="0">
                <a:solidFill>
                  <a:srgbClr val="F1EDF3"/>
                </a:solidFill>
              </a:rPr>
              <a:t>Kathmandu, Nepal</a:t>
            </a:r>
            <a:endParaRPr lang="en-GB" sz="1400" b="0">
              <a:solidFill>
                <a:srgbClr val="F1EDF3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15925" y="4203700"/>
            <a:ext cx="613886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76" y="265176"/>
            <a:ext cx="6581176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9363115"/>
      </p:ext>
    </p:extLst>
  </p:cSld>
  <p:clrMapOvr>
    <a:masterClrMapping/>
  </p:clrMapOvr>
  <p:transition spd="slow"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310896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112066"/>
      </p:ext>
    </p:extLst>
  </p:cSld>
  <p:clrMapOvr>
    <a:masterClrMapping/>
  </p:clrMapOvr>
  <p:transition spd="slow"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36000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66681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D963A"/>
                </a:solidFill>
              </a:defRPr>
            </a:lvl1pPr>
            <a:lvl2pPr>
              <a:defRPr>
                <a:solidFill>
                  <a:srgbClr val="9D963A"/>
                </a:solidFill>
              </a:defRPr>
            </a:lvl2pPr>
            <a:lvl3pPr>
              <a:defRPr>
                <a:solidFill>
                  <a:srgbClr val="9D963A"/>
                </a:solidFill>
              </a:defRPr>
            </a:lvl3pPr>
            <a:lvl4pPr>
              <a:defRPr>
                <a:solidFill>
                  <a:srgbClr val="9D963A"/>
                </a:solidFill>
              </a:defRPr>
            </a:lvl4pPr>
            <a:lvl5pPr>
              <a:defRPr>
                <a:solidFill>
                  <a:srgbClr val="9D963A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9626212"/>
      </p:ext>
    </p:extLst>
  </p:cSld>
  <p:clrMapOvr>
    <a:masterClrMapping/>
  </p:clrMapOvr>
  <p:transition spd="slow"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7142163" y="306388"/>
            <a:ext cx="39687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reeform 24"/>
          <p:cNvSpPr>
            <a:spLocks/>
          </p:cNvSpPr>
          <p:nvPr userDrawn="1"/>
        </p:nvSpPr>
        <p:spPr bwMode="auto">
          <a:xfrm>
            <a:off x="7285038" y="301625"/>
            <a:ext cx="214312" cy="282575"/>
          </a:xfrm>
          <a:custGeom>
            <a:avLst/>
            <a:gdLst/>
            <a:ahLst/>
            <a:cxnLst>
              <a:cxn ang="0">
                <a:pos x="74" y="7"/>
              </a:cxn>
              <a:cxn ang="0">
                <a:pos x="74" y="24"/>
              </a:cxn>
              <a:cxn ang="0">
                <a:pos x="49" y="13"/>
              </a:cxn>
              <a:cxn ang="0">
                <a:pos x="24" y="24"/>
              </a:cxn>
              <a:cxn ang="0">
                <a:pos x="14" y="49"/>
              </a:cxn>
              <a:cxn ang="0">
                <a:pos x="24" y="75"/>
              </a:cxn>
              <a:cxn ang="0">
                <a:pos x="49" y="85"/>
              </a:cxn>
              <a:cxn ang="0">
                <a:pos x="62" y="83"/>
              </a:cxn>
              <a:cxn ang="0">
                <a:pos x="68" y="79"/>
              </a:cxn>
              <a:cxn ang="0">
                <a:pos x="74" y="74"/>
              </a:cxn>
              <a:cxn ang="0">
                <a:pos x="74" y="91"/>
              </a:cxn>
              <a:cxn ang="0">
                <a:pos x="49" y="98"/>
              </a:cxn>
              <a:cxn ang="0">
                <a:pos x="14" y="84"/>
              </a:cxn>
              <a:cxn ang="0">
                <a:pos x="0" y="50"/>
              </a:cxn>
              <a:cxn ang="0">
                <a:pos x="12" y="17"/>
              </a:cxn>
              <a:cxn ang="0">
                <a:pos x="50" y="0"/>
              </a:cxn>
              <a:cxn ang="0">
                <a:pos x="74" y="7"/>
              </a:cxn>
            </a:cxnLst>
            <a:rect l="0" t="0" r="r" b="b"/>
            <a:pathLst>
              <a:path w="74" h="98">
                <a:moveTo>
                  <a:pt x="74" y="7"/>
                </a:moveTo>
                <a:cubicBezTo>
                  <a:pt x="74" y="24"/>
                  <a:pt x="74" y="24"/>
                  <a:pt x="74" y="24"/>
                </a:cubicBezTo>
                <a:cubicBezTo>
                  <a:pt x="66" y="17"/>
                  <a:pt x="58" y="13"/>
                  <a:pt x="49" y="13"/>
                </a:cubicBezTo>
                <a:cubicBezTo>
                  <a:pt x="39" y="13"/>
                  <a:pt x="31" y="17"/>
                  <a:pt x="24" y="24"/>
                </a:cubicBezTo>
                <a:cubicBezTo>
                  <a:pt x="17" y="31"/>
                  <a:pt x="14" y="39"/>
                  <a:pt x="14" y="49"/>
                </a:cubicBezTo>
                <a:cubicBezTo>
                  <a:pt x="14" y="59"/>
                  <a:pt x="17" y="68"/>
                  <a:pt x="24" y="75"/>
                </a:cubicBezTo>
                <a:cubicBezTo>
                  <a:pt x="31" y="82"/>
                  <a:pt x="39" y="85"/>
                  <a:pt x="49" y="85"/>
                </a:cubicBezTo>
                <a:cubicBezTo>
                  <a:pt x="54" y="85"/>
                  <a:pt x="58" y="84"/>
                  <a:pt x="62" y="83"/>
                </a:cubicBezTo>
                <a:cubicBezTo>
                  <a:pt x="64" y="82"/>
                  <a:pt x="66" y="81"/>
                  <a:pt x="68" y="79"/>
                </a:cubicBezTo>
                <a:cubicBezTo>
                  <a:pt x="70" y="78"/>
                  <a:pt x="72" y="76"/>
                  <a:pt x="74" y="74"/>
                </a:cubicBezTo>
                <a:cubicBezTo>
                  <a:pt x="74" y="91"/>
                  <a:pt x="74" y="91"/>
                  <a:pt x="74" y="91"/>
                </a:cubicBezTo>
                <a:cubicBezTo>
                  <a:pt x="66" y="96"/>
                  <a:pt x="58" y="98"/>
                  <a:pt x="49" y="98"/>
                </a:cubicBezTo>
                <a:cubicBezTo>
                  <a:pt x="35" y="98"/>
                  <a:pt x="23" y="94"/>
                  <a:pt x="14" y="84"/>
                </a:cubicBezTo>
                <a:cubicBezTo>
                  <a:pt x="4" y="75"/>
                  <a:pt x="0" y="63"/>
                  <a:pt x="0" y="50"/>
                </a:cubicBezTo>
                <a:cubicBezTo>
                  <a:pt x="0" y="38"/>
                  <a:pt x="4" y="27"/>
                  <a:pt x="12" y="17"/>
                </a:cubicBezTo>
                <a:cubicBezTo>
                  <a:pt x="21" y="6"/>
                  <a:pt x="34" y="0"/>
                  <a:pt x="50" y="0"/>
                </a:cubicBezTo>
                <a:cubicBezTo>
                  <a:pt x="58" y="0"/>
                  <a:pt x="66" y="2"/>
                  <a:pt x="74" y="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 userDrawn="1"/>
        </p:nvSpPr>
        <p:spPr bwMode="auto">
          <a:xfrm>
            <a:off x="7616825" y="306388"/>
            <a:ext cx="4127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26"/>
          <p:cNvSpPr>
            <a:spLocks noEditPoints="1"/>
          </p:cNvSpPr>
          <p:nvPr userDrawn="1"/>
        </p:nvSpPr>
        <p:spPr bwMode="auto">
          <a:xfrm>
            <a:off x="8281988" y="301625"/>
            <a:ext cx="288925" cy="282575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15" y="14"/>
              </a:cxn>
              <a:cxn ang="0">
                <a:pos x="50" y="0"/>
              </a:cxn>
              <a:cxn ang="0">
                <a:pos x="85" y="15"/>
              </a:cxn>
              <a:cxn ang="0">
                <a:pos x="100" y="49"/>
              </a:cxn>
              <a:cxn ang="0">
                <a:pos x="85" y="84"/>
              </a:cxn>
              <a:cxn ang="0">
                <a:pos x="50" y="98"/>
              </a:cxn>
              <a:cxn ang="0">
                <a:pos x="17" y="86"/>
              </a:cxn>
              <a:cxn ang="0">
                <a:pos x="0" y="49"/>
              </a:cxn>
              <a:cxn ang="0">
                <a:pos x="15" y="49"/>
              </a:cxn>
              <a:cxn ang="0">
                <a:pos x="25" y="75"/>
              </a:cxn>
              <a:cxn ang="0">
                <a:pos x="50" y="85"/>
              </a:cxn>
              <a:cxn ang="0">
                <a:pos x="75" y="75"/>
              </a:cxn>
              <a:cxn ang="0">
                <a:pos x="85" y="49"/>
              </a:cxn>
              <a:cxn ang="0">
                <a:pos x="75" y="24"/>
              </a:cxn>
              <a:cxn ang="0">
                <a:pos x="50" y="13"/>
              </a:cxn>
              <a:cxn ang="0">
                <a:pos x="25" y="24"/>
              </a:cxn>
              <a:cxn ang="0">
                <a:pos x="15" y="49"/>
              </a:cxn>
            </a:cxnLst>
            <a:rect l="0" t="0" r="r" b="b"/>
            <a:pathLst>
              <a:path w="100" h="98">
                <a:moveTo>
                  <a:pt x="0" y="49"/>
                </a:moveTo>
                <a:cubicBezTo>
                  <a:pt x="0" y="35"/>
                  <a:pt x="5" y="24"/>
                  <a:pt x="15" y="14"/>
                </a:cubicBezTo>
                <a:cubicBezTo>
                  <a:pt x="25" y="5"/>
                  <a:pt x="37" y="0"/>
                  <a:pt x="50" y="0"/>
                </a:cubicBezTo>
                <a:cubicBezTo>
                  <a:pt x="64" y="0"/>
                  <a:pt x="75" y="5"/>
                  <a:pt x="85" y="15"/>
                </a:cubicBezTo>
                <a:cubicBezTo>
                  <a:pt x="95" y="24"/>
                  <a:pt x="100" y="36"/>
                  <a:pt x="100" y="49"/>
                </a:cubicBezTo>
                <a:cubicBezTo>
                  <a:pt x="100" y="63"/>
                  <a:pt x="95" y="75"/>
                  <a:pt x="85" y="84"/>
                </a:cubicBezTo>
                <a:cubicBezTo>
                  <a:pt x="75" y="94"/>
                  <a:pt x="63" y="98"/>
                  <a:pt x="50" y="98"/>
                </a:cubicBezTo>
                <a:cubicBezTo>
                  <a:pt x="37" y="98"/>
                  <a:pt x="26" y="94"/>
                  <a:pt x="17" y="86"/>
                </a:cubicBezTo>
                <a:cubicBezTo>
                  <a:pt x="6" y="76"/>
                  <a:pt x="0" y="64"/>
                  <a:pt x="0" y="49"/>
                </a:cubicBezTo>
                <a:moveTo>
                  <a:pt x="15" y="49"/>
                </a:moveTo>
                <a:cubicBezTo>
                  <a:pt x="15" y="59"/>
                  <a:pt x="18" y="68"/>
                  <a:pt x="25" y="75"/>
                </a:cubicBezTo>
                <a:cubicBezTo>
                  <a:pt x="32" y="82"/>
                  <a:pt x="41" y="85"/>
                  <a:pt x="50" y="85"/>
                </a:cubicBezTo>
                <a:cubicBezTo>
                  <a:pt x="60" y="85"/>
                  <a:pt x="68" y="82"/>
                  <a:pt x="75" y="75"/>
                </a:cubicBezTo>
                <a:cubicBezTo>
                  <a:pt x="82" y="68"/>
                  <a:pt x="85" y="59"/>
                  <a:pt x="85" y="49"/>
                </a:cubicBezTo>
                <a:cubicBezTo>
                  <a:pt x="85" y="39"/>
                  <a:pt x="82" y="31"/>
                  <a:pt x="75" y="24"/>
                </a:cubicBezTo>
                <a:cubicBezTo>
                  <a:pt x="68" y="17"/>
                  <a:pt x="60" y="13"/>
                  <a:pt x="50" y="13"/>
                </a:cubicBezTo>
                <a:cubicBezTo>
                  <a:pt x="40" y="13"/>
                  <a:pt x="32" y="17"/>
                  <a:pt x="25" y="24"/>
                </a:cubicBezTo>
                <a:cubicBezTo>
                  <a:pt x="18" y="31"/>
                  <a:pt x="15" y="39"/>
                  <a:pt x="15" y="49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7"/>
          <p:cNvSpPr>
            <a:spLocks noEditPoints="1"/>
          </p:cNvSpPr>
          <p:nvPr userDrawn="1"/>
        </p:nvSpPr>
        <p:spPr bwMode="auto">
          <a:xfrm>
            <a:off x="8667750" y="306388"/>
            <a:ext cx="214313" cy="274637"/>
          </a:xfrm>
          <a:custGeom>
            <a:avLst/>
            <a:gdLst/>
            <a:ahLst/>
            <a:cxnLst>
              <a:cxn ang="0">
                <a:pos x="0" y="95"/>
              </a:cxn>
              <a:cxn ang="0">
                <a:pos x="0" y="0"/>
              </a:cxn>
              <a:cxn ang="0">
                <a:pos x="20" y="0"/>
              </a:cxn>
              <a:cxn ang="0">
                <a:pos x="43" y="3"/>
              </a:cxn>
              <a:cxn ang="0">
                <a:pos x="59" y="12"/>
              </a:cxn>
              <a:cxn ang="0">
                <a:pos x="74" y="47"/>
              </a:cxn>
              <a:cxn ang="0">
                <a:pos x="58" y="83"/>
              </a:cxn>
              <a:cxn ang="0">
                <a:pos x="42" y="92"/>
              </a:cxn>
              <a:cxn ang="0">
                <a:pos x="20" y="95"/>
              </a:cxn>
              <a:cxn ang="0">
                <a:pos x="0" y="95"/>
              </a:cxn>
              <a:cxn ang="0">
                <a:pos x="15" y="81"/>
              </a:cxn>
              <a:cxn ang="0">
                <a:pos x="21" y="81"/>
              </a:cxn>
              <a:cxn ang="0">
                <a:pos x="37" y="79"/>
              </a:cxn>
              <a:cxn ang="0">
                <a:pos x="49" y="72"/>
              </a:cxn>
              <a:cxn ang="0">
                <a:pos x="59" y="47"/>
              </a:cxn>
              <a:cxn ang="0">
                <a:pos x="49" y="22"/>
              </a:cxn>
              <a:cxn ang="0">
                <a:pos x="21" y="13"/>
              </a:cxn>
              <a:cxn ang="0">
                <a:pos x="15" y="13"/>
              </a:cxn>
              <a:cxn ang="0">
                <a:pos x="15" y="81"/>
              </a:cxn>
            </a:cxnLst>
            <a:rect l="0" t="0" r="r" b="b"/>
            <a:pathLst>
              <a:path w="74" h="95">
                <a:moveTo>
                  <a:pt x="0" y="95"/>
                </a:moveTo>
                <a:cubicBezTo>
                  <a:pt x="0" y="0"/>
                  <a:pt x="0" y="0"/>
                  <a:pt x="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0" y="0"/>
                  <a:pt x="37" y="1"/>
                  <a:pt x="43" y="3"/>
                </a:cubicBezTo>
                <a:cubicBezTo>
                  <a:pt x="49" y="4"/>
                  <a:pt x="54" y="8"/>
                  <a:pt x="59" y="12"/>
                </a:cubicBezTo>
                <a:cubicBezTo>
                  <a:pt x="69" y="21"/>
                  <a:pt x="74" y="33"/>
                  <a:pt x="74" y="47"/>
                </a:cubicBezTo>
                <a:cubicBezTo>
                  <a:pt x="74" y="62"/>
                  <a:pt x="68" y="74"/>
                  <a:pt x="58" y="83"/>
                </a:cubicBezTo>
                <a:cubicBezTo>
                  <a:pt x="53" y="87"/>
                  <a:pt x="48" y="90"/>
                  <a:pt x="42" y="92"/>
                </a:cubicBezTo>
                <a:cubicBezTo>
                  <a:pt x="37" y="94"/>
                  <a:pt x="30" y="95"/>
                  <a:pt x="20" y="95"/>
                </a:cubicBezTo>
                <a:lnTo>
                  <a:pt x="0" y="95"/>
                </a:lnTo>
                <a:close/>
                <a:moveTo>
                  <a:pt x="15" y="81"/>
                </a:moveTo>
                <a:cubicBezTo>
                  <a:pt x="21" y="81"/>
                  <a:pt x="21" y="81"/>
                  <a:pt x="21" y="81"/>
                </a:cubicBezTo>
                <a:cubicBezTo>
                  <a:pt x="27" y="81"/>
                  <a:pt x="33" y="81"/>
                  <a:pt x="37" y="79"/>
                </a:cubicBezTo>
                <a:cubicBezTo>
                  <a:pt x="41" y="78"/>
                  <a:pt x="45" y="75"/>
                  <a:pt x="49" y="72"/>
                </a:cubicBezTo>
                <a:cubicBezTo>
                  <a:pt x="56" y="66"/>
                  <a:pt x="59" y="58"/>
                  <a:pt x="59" y="47"/>
                </a:cubicBezTo>
                <a:cubicBezTo>
                  <a:pt x="59" y="37"/>
                  <a:pt x="56" y="28"/>
                  <a:pt x="49" y="22"/>
                </a:cubicBezTo>
                <a:cubicBezTo>
                  <a:pt x="42" y="16"/>
                  <a:pt x="33" y="13"/>
                  <a:pt x="21" y="13"/>
                </a:cubicBezTo>
                <a:cubicBezTo>
                  <a:pt x="15" y="13"/>
                  <a:pt x="15" y="13"/>
                  <a:pt x="15" y="13"/>
                </a:cubicBezTo>
                <a:lnTo>
                  <a:pt x="15" y="8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reeform 28"/>
          <p:cNvSpPr>
            <a:spLocks/>
          </p:cNvSpPr>
          <p:nvPr userDrawn="1"/>
        </p:nvSpPr>
        <p:spPr bwMode="auto">
          <a:xfrm>
            <a:off x="7769225" y="298450"/>
            <a:ext cx="434975" cy="282575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75" y="66"/>
              </a:cxn>
              <a:cxn ang="0">
                <a:pos x="41" y="0"/>
              </a:cxn>
              <a:cxn ang="0">
                <a:pos x="0" y="98"/>
              </a:cxn>
              <a:cxn ang="0">
                <a:pos x="15" y="98"/>
              </a:cxn>
              <a:cxn ang="0">
                <a:pos x="42" y="33"/>
              </a:cxn>
              <a:cxn ang="0">
                <a:pos x="75" y="97"/>
              </a:cxn>
              <a:cxn ang="0">
                <a:pos x="108" y="33"/>
              </a:cxn>
              <a:cxn ang="0">
                <a:pos x="135" y="98"/>
              </a:cxn>
              <a:cxn ang="0">
                <a:pos x="151" y="98"/>
              </a:cxn>
              <a:cxn ang="0">
                <a:pos x="109" y="0"/>
              </a:cxn>
            </a:cxnLst>
            <a:rect l="0" t="0" r="r" b="b"/>
            <a:pathLst>
              <a:path w="151" h="98">
                <a:moveTo>
                  <a:pt x="109" y="0"/>
                </a:moveTo>
                <a:cubicBezTo>
                  <a:pt x="109" y="0"/>
                  <a:pt x="83" y="50"/>
                  <a:pt x="75" y="66"/>
                </a:cubicBezTo>
                <a:cubicBezTo>
                  <a:pt x="67" y="50"/>
                  <a:pt x="41" y="0"/>
                  <a:pt x="41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5" y="98"/>
                  <a:pt x="15" y="98"/>
                  <a:pt x="15" y="98"/>
                </a:cubicBezTo>
                <a:cubicBezTo>
                  <a:pt x="21" y="83"/>
                  <a:pt x="36" y="48"/>
                  <a:pt x="42" y="33"/>
                </a:cubicBezTo>
                <a:cubicBezTo>
                  <a:pt x="51" y="50"/>
                  <a:pt x="75" y="97"/>
                  <a:pt x="75" y="97"/>
                </a:cubicBezTo>
                <a:cubicBezTo>
                  <a:pt x="75" y="97"/>
                  <a:pt x="99" y="50"/>
                  <a:pt x="108" y="33"/>
                </a:cubicBezTo>
                <a:cubicBezTo>
                  <a:pt x="114" y="48"/>
                  <a:pt x="129" y="83"/>
                  <a:pt x="135" y="98"/>
                </a:cubicBezTo>
                <a:cubicBezTo>
                  <a:pt x="151" y="98"/>
                  <a:pt x="151" y="98"/>
                  <a:pt x="151" y="98"/>
                </a:cubicBezTo>
                <a:lnTo>
                  <a:pt x="109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29"/>
          <p:cNvSpPr>
            <a:spLocks/>
          </p:cNvSpPr>
          <p:nvPr userDrawn="1"/>
        </p:nvSpPr>
        <p:spPr bwMode="auto">
          <a:xfrm>
            <a:off x="7718425" y="609600"/>
            <a:ext cx="517525" cy="141288"/>
          </a:xfrm>
          <a:custGeom>
            <a:avLst/>
            <a:gdLst/>
            <a:ahLst/>
            <a:cxnLst>
              <a:cxn ang="0">
                <a:pos x="93" y="33"/>
              </a:cxn>
              <a:cxn ang="0">
                <a:pos x="0" y="32"/>
              </a:cxn>
              <a:cxn ang="0">
                <a:pos x="93" y="16"/>
              </a:cxn>
              <a:cxn ang="0">
                <a:pos x="180" y="17"/>
              </a:cxn>
              <a:cxn ang="0">
                <a:pos x="93" y="33"/>
              </a:cxn>
            </a:cxnLst>
            <a:rect l="0" t="0" r="r" b="b"/>
            <a:pathLst>
              <a:path w="180" h="49">
                <a:moveTo>
                  <a:pt x="93" y="33"/>
                </a:moveTo>
                <a:cubicBezTo>
                  <a:pt x="44" y="17"/>
                  <a:pt x="16" y="23"/>
                  <a:pt x="0" y="32"/>
                </a:cubicBezTo>
                <a:cubicBezTo>
                  <a:pt x="0" y="32"/>
                  <a:pt x="44" y="0"/>
                  <a:pt x="93" y="16"/>
                </a:cubicBezTo>
                <a:cubicBezTo>
                  <a:pt x="142" y="32"/>
                  <a:pt x="164" y="27"/>
                  <a:pt x="180" y="17"/>
                </a:cubicBezTo>
                <a:cubicBezTo>
                  <a:pt x="180" y="17"/>
                  <a:pt x="142" y="49"/>
                  <a:pt x="93" y="3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reeform 30"/>
          <p:cNvSpPr>
            <a:spLocks noEditPoints="1"/>
          </p:cNvSpPr>
          <p:nvPr userDrawn="1"/>
        </p:nvSpPr>
        <p:spPr bwMode="auto">
          <a:xfrm>
            <a:off x="7142163" y="1277938"/>
            <a:ext cx="1728787" cy="73025"/>
          </a:xfrm>
          <a:custGeom>
            <a:avLst/>
            <a:gdLst/>
            <a:ahLst/>
            <a:cxnLst>
              <a:cxn ang="0">
                <a:pos x="13" y="10"/>
              </a:cxn>
              <a:cxn ang="0">
                <a:pos x="0" y="1"/>
              </a:cxn>
              <a:cxn ang="0">
                <a:pos x="25" y="4"/>
              </a:cxn>
              <a:cxn ang="0">
                <a:pos x="46" y="12"/>
              </a:cxn>
              <a:cxn ang="0">
                <a:pos x="25" y="12"/>
              </a:cxn>
              <a:cxn ang="0">
                <a:pos x="60" y="13"/>
              </a:cxn>
              <a:cxn ang="0">
                <a:pos x="70" y="7"/>
              </a:cxn>
              <a:cxn ang="0">
                <a:pos x="60" y="24"/>
              </a:cxn>
              <a:cxn ang="0">
                <a:pos x="66" y="7"/>
              </a:cxn>
              <a:cxn ang="0">
                <a:pos x="121" y="24"/>
              </a:cxn>
              <a:cxn ang="0">
                <a:pos x="99" y="0"/>
              </a:cxn>
              <a:cxn ang="0">
                <a:pos x="101" y="12"/>
              </a:cxn>
              <a:cxn ang="0">
                <a:pos x="153" y="12"/>
              </a:cxn>
              <a:cxn ang="0">
                <a:pos x="132" y="21"/>
              </a:cxn>
              <a:cxn ang="0">
                <a:pos x="147" y="18"/>
              </a:cxn>
              <a:cxn ang="0">
                <a:pos x="141" y="4"/>
              </a:cxn>
              <a:cxn ang="0">
                <a:pos x="173" y="24"/>
              </a:cxn>
              <a:cxn ang="0">
                <a:pos x="173" y="21"/>
              </a:cxn>
              <a:cxn ang="0">
                <a:pos x="197" y="24"/>
              </a:cxn>
              <a:cxn ang="0">
                <a:pos x="211" y="1"/>
              </a:cxn>
              <a:cxn ang="0">
                <a:pos x="233" y="4"/>
              </a:cxn>
              <a:cxn ang="0">
                <a:pos x="229" y="4"/>
              </a:cxn>
              <a:cxn ang="0">
                <a:pos x="264" y="24"/>
              </a:cxn>
              <a:cxn ang="0">
                <a:pos x="258" y="18"/>
              </a:cxn>
              <a:cxn ang="0">
                <a:pos x="254" y="9"/>
              </a:cxn>
              <a:cxn ang="0">
                <a:pos x="276" y="1"/>
              </a:cxn>
              <a:cxn ang="0">
                <a:pos x="291" y="8"/>
              </a:cxn>
              <a:cxn ang="0">
                <a:pos x="305" y="17"/>
              </a:cxn>
              <a:cxn ang="0">
                <a:pos x="325" y="24"/>
              </a:cxn>
              <a:cxn ang="0">
                <a:pos x="329" y="5"/>
              </a:cxn>
              <a:cxn ang="0">
                <a:pos x="329" y="17"/>
              </a:cxn>
              <a:cxn ang="0">
                <a:pos x="378" y="24"/>
              </a:cxn>
              <a:cxn ang="0">
                <a:pos x="371" y="18"/>
              </a:cxn>
              <a:cxn ang="0">
                <a:pos x="368" y="9"/>
              </a:cxn>
              <a:cxn ang="0">
                <a:pos x="389" y="8"/>
              </a:cxn>
              <a:cxn ang="0">
                <a:pos x="403" y="17"/>
              </a:cxn>
              <a:cxn ang="0">
                <a:pos x="423" y="24"/>
              </a:cxn>
              <a:cxn ang="0">
                <a:pos x="423" y="1"/>
              </a:cxn>
              <a:cxn ang="0">
                <a:pos x="423" y="4"/>
              </a:cxn>
              <a:cxn ang="0">
                <a:pos x="425" y="20"/>
              </a:cxn>
              <a:cxn ang="0">
                <a:pos x="469" y="13"/>
              </a:cxn>
              <a:cxn ang="0">
                <a:pos x="468" y="1"/>
              </a:cxn>
              <a:cxn ang="0">
                <a:pos x="467" y="10"/>
              </a:cxn>
              <a:cxn ang="0">
                <a:pos x="467" y="10"/>
              </a:cxn>
              <a:cxn ang="0">
                <a:pos x="490" y="13"/>
              </a:cxn>
              <a:cxn ang="0">
                <a:pos x="499" y="4"/>
              </a:cxn>
              <a:cxn ang="0">
                <a:pos x="529" y="4"/>
              </a:cxn>
              <a:cxn ang="0">
                <a:pos x="521" y="24"/>
              </a:cxn>
              <a:cxn ang="0">
                <a:pos x="521" y="21"/>
              </a:cxn>
              <a:cxn ang="0">
                <a:pos x="527" y="6"/>
              </a:cxn>
              <a:cxn ang="0">
                <a:pos x="555" y="12"/>
              </a:cxn>
              <a:cxn ang="0">
                <a:pos x="543" y="1"/>
              </a:cxn>
              <a:cxn ang="0">
                <a:pos x="547" y="4"/>
              </a:cxn>
              <a:cxn ang="0">
                <a:pos x="566" y="24"/>
              </a:cxn>
              <a:cxn ang="0">
                <a:pos x="566" y="1"/>
              </a:cxn>
              <a:cxn ang="0">
                <a:pos x="591" y="20"/>
              </a:cxn>
              <a:cxn ang="0">
                <a:pos x="591" y="4"/>
              </a:cxn>
            </a:cxnLst>
            <a:rect l="0" t="0" r="r" b="b"/>
            <a:pathLst>
              <a:path w="600" h="25">
                <a:moveTo>
                  <a:pt x="0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13"/>
                  <a:pt x="3" y="13"/>
                  <a:pt x="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0"/>
                  <a:pt x="13" y="10"/>
                  <a:pt x="1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4"/>
                  <a:pt x="3" y="4"/>
                  <a:pt x="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1"/>
                  <a:pt x="13" y="1"/>
                  <a:pt x="13" y="1"/>
                </a:cubicBezTo>
                <a:cubicBezTo>
                  <a:pt x="0" y="1"/>
                  <a:pt x="0" y="1"/>
                  <a:pt x="0" y="1"/>
                </a:cubicBezTo>
                <a:lnTo>
                  <a:pt x="0" y="24"/>
                </a:lnTo>
                <a:close/>
                <a:moveTo>
                  <a:pt x="46" y="12"/>
                </a:moveTo>
                <a:cubicBezTo>
                  <a:pt x="46" y="9"/>
                  <a:pt x="45" y="6"/>
                  <a:pt x="43" y="4"/>
                </a:cubicBezTo>
                <a:cubicBezTo>
                  <a:pt x="40" y="1"/>
                  <a:pt x="37" y="0"/>
                  <a:pt x="34" y="0"/>
                </a:cubicBezTo>
                <a:cubicBezTo>
                  <a:pt x="30" y="0"/>
                  <a:pt x="27" y="1"/>
                  <a:pt x="25" y="4"/>
                </a:cubicBezTo>
                <a:cubicBezTo>
                  <a:pt x="23" y="6"/>
                  <a:pt x="21" y="9"/>
                  <a:pt x="21" y="12"/>
                </a:cubicBezTo>
                <a:cubicBezTo>
                  <a:pt x="21" y="15"/>
                  <a:pt x="23" y="18"/>
                  <a:pt x="25" y="21"/>
                </a:cubicBezTo>
                <a:cubicBezTo>
                  <a:pt x="27" y="23"/>
                  <a:pt x="30" y="24"/>
                  <a:pt x="34" y="24"/>
                </a:cubicBezTo>
                <a:cubicBezTo>
                  <a:pt x="37" y="24"/>
                  <a:pt x="40" y="23"/>
                  <a:pt x="43" y="21"/>
                </a:cubicBezTo>
                <a:cubicBezTo>
                  <a:pt x="45" y="18"/>
                  <a:pt x="46" y="15"/>
                  <a:pt x="46" y="12"/>
                </a:cubicBezTo>
                <a:moveTo>
                  <a:pt x="42" y="12"/>
                </a:moveTo>
                <a:cubicBezTo>
                  <a:pt x="42" y="14"/>
                  <a:pt x="41" y="17"/>
                  <a:pt x="40" y="18"/>
                </a:cubicBezTo>
                <a:cubicBezTo>
                  <a:pt x="38" y="20"/>
                  <a:pt x="36" y="21"/>
                  <a:pt x="34" y="21"/>
                </a:cubicBezTo>
                <a:cubicBezTo>
                  <a:pt x="32" y="21"/>
                  <a:pt x="29" y="20"/>
                  <a:pt x="28" y="18"/>
                </a:cubicBezTo>
                <a:cubicBezTo>
                  <a:pt x="26" y="17"/>
                  <a:pt x="25" y="14"/>
                  <a:pt x="25" y="12"/>
                </a:cubicBezTo>
                <a:cubicBezTo>
                  <a:pt x="25" y="10"/>
                  <a:pt x="26" y="8"/>
                  <a:pt x="28" y="6"/>
                </a:cubicBezTo>
                <a:cubicBezTo>
                  <a:pt x="29" y="4"/>
                  <a:pt x="32" y="4"/>
                  <a:pt x="34" y="4"/>
                </a:cubicBezTo>
                <a:cubicBezTo>
                  <a:pt x="36" y="4"/>
                  <a:pt x="38" y="4"/>
                  <a:pt x="40" y="6"/>
                </a:cubicBezTo>
                <a:cubicBezTo>
                  <a:pt x="41" y="8"/>
                  <a:pt x="42" y="10"/>
                  <a:pt x="42" y="12"/>
                </a:cubicBezTo>
                <a:moveTo>
                  <a:pt x="60" y="13"/>
                </a:moveTo>
                <a:cubicBezTo>
                  <a:pt x="60" y="13"/>
                  <a:pt x="60" y="13"/>
                  <a:pt x="60" y="13"/>
                </a:cubicBezTo>
                <a:cubicBezTo>
                  <a:pt x="68" y="24"/>
                  <a:pt x="68" y="24"/>
                  <a:pt x="68" y="24"/>
                </a:cubicBezTo>
                <a:cubicBezTo>
                  <a:pt x="72" y="24"/>
                  <a:pt x="72" y="24"/>
                  <a:pt x="72" y="24"/>
                </a:cubicBezTo>
                <a:cubicBezTo>
                  <a:pt x="64" y="13"/>
                  <a:pt x="64" y="13"/>
                  <a:pt x="64" y="13"/>
                </a:cubicBezTo>
                <a:cubicBezTo>
                  <a:pt x="68" y="13"/>
                  <a:pt x="70" y="11"/>
                  <a:pt x="70" y="7"/>
                </a:cubicBezTo>
                <a:cubicBezTo>
                  <a:pt x="70" y="5"/>
                  <a:pt x="69" y="3"/>
                  <a:pt x="67" y="2"/>
                </a:cubicBezTo>
                <a:cubicBezTo>
                  <a:pt x="66" y="1"/>
                  <a:pt x="64" y="1"/>
                  <a:pt x="62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0" y="24"/>
                  <a:pt x="60" y="24"/>
                </a:cubicBezTo>
                <a:lnTo>
                  <a:pt x="60" y="13"/>
                </a:lnTo>
                <a:close/>
                <a:moveTo>
                  <a:pt x="60" y="10"/>
                </a:moveTo>
                <a:cubicBezTo>
                  <a:pt x="60" y="4"/>
                  <a:pt x="60" y="4"/>
                  <a:pt x="60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4" y="4"/>
                  <a:pt x="66" y="4"/>
                  <a:pt x="66" y="7"/>
                </a:cubicBezTo>
                <a:cubicBezTo>
                  <a:pt x="66" y="10"/>
                  <a:pt x="64" y="10"/>
                  <a:pt x="61" y="10"/>
                </a:cubicBezTo>
                <a:lnTo>
                  <a:pt x="60" y="10"/>
                </a:lnTo>
                <a:close/>
                <a:moveTo>
                  <a:pt x="115" y="12"/>
                </a:moveTo>
                <a:cubicBezTo>
                  <a:pt x="117" y="24"/>
                  <a:pt x="117" y="24"/>
                  <a:pt x="117" y="24"/>
                </a:cubicBezTo>
                <a:cubicBezTo>
                  <a:pt x="121" y="24"/>
                  <a:pt x="121" y="24"/>
                  <a:pt x="121" y="24"/>
                </a:cubicBezTo>
                <a:cubicBezTo>
                  <a:pt x="115" y="0"/>
                  <a:pt x="115" y="0"/>
                  <a:pt x="115" y="0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8" y="15"/>
                  <a:pt x="108" y="16"/>
                  <a:pt x="107" y="17"/>
                </a:cubicBezTo>
                <a:cubicBezTo>
                  <a:pt x="107" y="16"/>
                  <a:pt x="106" y="15"/>
                  <a:pt x="106" y="14"/>
                </a:cubicBezTo>
                <a:cubicBezTo>
                  <a:pt x="99" y="0"/>
                  <a:pt x="99" y="0"/>
                  <a:pt x="99" y="0"/>
                </a:cubicBezTo>
                <a:cubicBezTo>
                  <a:pt x="94" y="24"/>
                  <a:pt x="94" y="24"/>
                  <a:pt x="94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100" y="12"/>
                  <a:pt x="100" y="12"/>
                  <a:pt x="100" y="12"/>
                </a:cubicBezTo>
                <a:cubicBezTo>
                  <a:pt x="100" y="11"/>
                  <a:pt x="100" y="10"/>
                  <a:pt x="100" y="9"/>
                </a:cubicBezTo>
                <a:cubicBezTo>
                  <a:pt x="100" y="10"/>
                  <a:pt x="101" y="11"/>
                  <a:pt x="101" y="12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13" y="12"/>
                  <a:pt x="113" y="12"/>
                  <a:pt x="113" y="12"/>
                </a:cubicBezTo>
                <a:cubicBezTo>
                  <a:pt x="114" y="11"/>
                  <a:pt x="114" y="10"/>
                  <a:pt x="114" y="9"/>
                </a:cubicBezTo>
                <a:cubicBezTo>
                  <a:pt x="115" y="11"/>
                  <a:pt x="115" y="12"/>
                  <a:pt x="115" y="12"/>
                </a:cubicBezTo>
                <a:moveTo>
                  <a:pt x="153" y="12"/>
                </a:moveTo>
                <a:cubicBezTo>
                  <a:pt x="153" y="9"/>
                  <a:pt x="152" y="6"/>
                  <a:pt x="150" y="4"/>
                </a:cubicBezTo>
                <a:cubicBezTo>
                  <a:pt x="147" y="1"/>
                  <a:pt x="144" y="0"/>
                  <a:pt x="141" y="0"/>
                </a:cubicBezTo>
                <a:cubicBezTo>
                  <a:pt x="138" y="0"/>
                  <a:pt x="135" y="1"/>
                  <a:pt x="132" y="4"/>
                </a:cubicBezTo>
                <a:cubicBezTo>
                  <a:pt x="130" y="6"/>
                  <a:pt x="129" y="9"/>
                  <a:pt x="129" y="12"/>
                </a:cubicBezTo>
                <a:cubicBezTo>
                  <a:pt x="129" y="15"/>
                  <a:pt x="130" y="18"/>
                  <a:pt x="132" y="21"/>
                </a:cubicBezTo>
                <a:cubicBezTo>
                  <a:pt x="135" y="23"/>
                  <a:pt x="138" y="24"/>
                  <a:pt x="141" y="24"/>
                </a:cubicBezTo>
                <a:cubicBezTo>
                  <a:pt x="144" y="24"/>
                  <a:pt x="147" y="23"/>
                  <a:pt x="150" y="21"/>
                </a:cubicBezTo>
                <a:cubicBezTo>
                  <a:pt x="152" y="18"/>
                  <a:pt x="153" y="15"/>
                  <a:pt x="153" y="12"/>
                </a:cubicBezTo>
                <a:moveTo>
                  <a:pt x="149" y="12"/>
                </a:moveTo>
                <a:cubicBezTo>
                  <a:pt x="149" y="14"/>
                  <a:pt x="149" y="17"/>
                  <a:pt x="147" y="18"/>
                </a:cubicBezTo>
                <a:cubicBezTo>
                  <a:pt x="145" y="20"/>
                  <a:pt x="143" y="21"/>
                  <a:pt x="141" y="21"/>
                </a:cubicBezTo>
                <a:cubicBezTo>
                  <a:pt x="139" y="21"/>
                  <a:pt x="137" y="20"/>
                  <a:pt x="135" y="18"/>
                </a:cubicBezTo>
                <a:cubicBezTo>
                  <a:pt x="133" y="17"/>
                  <a:pt x="133" y="14"/>
                  <a:pt x="133" y="12"/>
                </a:cubicBezTo>
                <a:cubicBezTo>
                  <a:pt x="133" y="10"/>
                  <a:pt x="133" y="8"/>
                  <a:pt x="135" y="6"/>
                </a:cubicBezTo>
                <a:cubicBezTo>
                  <a:pt x="137" y="4"/>
                  <a:pt x="139" y="4"/>
                  <a:pt x="141" y="4"/>
                </a:cubicBezTo>
                <a:cubicBezTo>
                  <a:pt x="143" y="4"/>
                  <a:pt x="145" y="4"/>
                  <a:pt x="147" y="6"/>
                </a:cubicBezTo>
                <a:cubicBezTo>
                  <a:pt x="149" y="8"/>
                  <a:pt x="149" y="10"/>
                  <a:pt x="149" y="12"/>
                </a:cubicBezTo>
                <a:moveTo>
                  <a:pt x="163" y="1"/>
                </a:moveTo>
                <a:cubicBezTo>
                  <a:pt x="163" y="15"/>
                  <a:pt x="163" y="15"/>
                  <a:pt x="163" y="15"/>
                </a:cubicBezTo>
                <a:cubicBezTo>
                  <a:pt x="163" y="21"/>
                  <a:pt x="167" y="24"/>
                  <a:pt x="173" y="24"/>
                </a:cubicBezTo>
                <a:cubicBezTo>
                  <a:pt x="179" y="24"/>
                  <a:pt x="182" y="21"/>
                  <a:pt x="182" y="15"/>
                </a:cubicBezTo>
                <a:cubicBezTo>
                  <a:pt x="182" y="1"/>
                  <a:pt x="182" y="1"/>
                  <a:pt x="182" y="1"/>
                </a:cubicBezTo>
                <a:cubicBezTo>
                  <a:pt x="179" y="1"/>
                  <a:pt x="179" y="1"/>
                  <a:pt x="179" y="1"/>
                </a:cubicBezTo>
                <a:cubicBezTo>
                  <a:pt x="179" y="15"/>
                  <a:pt x="179" y="15"/>
                  <a:pt x="179" y="15"/>
                </a:cubicBezTo>
                <a:cubicBezTo>
                  <a:pt x="179" y="19"/>
                  <a:pt x="177" y="21"/>
                  <a:pt x="173" y="21"/>
                </a:cubicBezTo>
                <a:cubicBezTo>
                  <a:pt x="169" y="21"/>
                  <a:pt x="167" y="19"/>
                  <a:pt x="167" y="15"/>
                </a:cubicBezTo>
                <a:cubicBezTo>
                  <a:pt x="167" y="1"/>
                  <a:pt x="167" y="1"/>
                  <a:pt x="167" y="1"/>
                </a:cubicBezTo>
                <a:lnTo>
                  <a:pt x="163" y="1"/>
                </a:lnTo>
                <a:close/>
                <a:moveTo>
                  <a:pt x="193" y="24"/>
                </a:moveTo>
                <a:cubicBezTo>
                  <a:pt x="197" y="24"/>
                  <a:pt x="197" y="24"/>
                  <a:pt x="197" y="24"/>
                </a:cubicBezTo>
                <a:cubicBezTo>
                  <a:pt x="197" y="8"/>
                  <a:pt x="197" y="8"/>
                  <a:pt x="197" y="8"/>
                </a:cubicBezTo>
                <a:cubicBezTo>
                  <a:pt x="198" y="9"/>
                  <a:pt x="198" y="9"/>
                  <a:pt x="199" y="10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4" y="1"/>
                  <a:pt x="214" y="1"/>
                  <a:pt x="214" y="1"/>
                </a:cubicBezTo>
                <a:cubicBezTo>
                  <a:pt x="211" y="1"/>
                  <a:pt x="211" y="1"/>
                  <a:pt x="211" y="1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0" y="16"/>
                  <a:pt x="209" y="15"/>
                  <a:pt x="208" y="14"/>
                </a:cubicBezTo>
                <a:cubicBezTo>
                  <a:pt x="193" y="0"/>
                  <a:pt x="193" y="0"/>
                  <a:pt x="193" y="0"/>
                </a:cubicBezTo>
                <a:lnTo>
                  <a:pt x="193" y="24"/>
                </a:lnTo>
                <a:close/>
                <a:moveTo>
                  <a:pt x="233" y="4"/>
                </a:moveTo>
                <a:cubicBezTo>
                  <a:pt x="239" y="4"/>
                  <a:pt x="239" y="4"/>
                  <a:pt x="239" y="4"/>
                </a:cubicBezTo>
                <a:cubicBezTo>
                  <a:pt x="239" y="1"/>
                  <a:pt x="239" y="1"/>
                  <a:pt x="239" y="1"/>
                </a:cubicBezTo>
                <a:cubicBezTo>
                  <a:pt x="223" y="1"/>
                  <a:pt x="223" y="1"/>
                  <a:pt x="223" y="1"/>
                </a:cubicBezTo>
                <a:cubicBezTo>
                  <a:pt x="223" y="4"/>
                  <a:pt x="223" y="4"/>
                  <a:pt x="223" y="4"/>
                </a:cubicBezTo>
                <a:cubicBezTo>
                  <a:pt x="229" y="4"/>
                  <a:pt x="229" y="4"/>
                  <a:pt x="229" y="4"/>
                </a:cubicBezTo>
                <a:cubicBezTo>
                  <a:pt x="229" y="24"/>
                  <a:pt x="229" y="24"/>
                  <a:pt x="229" y="24"/>
                </a:cubicBezTo>
                <a:cubicBezTo>
                  <a:pt x="233" y="24"/>
                  <a:pt x="233" y="24"/>
                  <a:pt x="233" y="24"/>
                </a:cubicBezTo>
                <a:lnTo>
                  <a:pt x="233" y="4"/>
                </a:lnTo>
                <a:close/>
                <a:moveTo>
                  <a:pt x="261" y="24"/>
                </a:moveTo>
                <a:cubicBezTo>
                  <a:pt x="264" y="24"/>
                  <a:pt x="264" y="24"/>
                  <a:pt x="264" y="24"/>
                </a:cubicBezTo>
                <a:cubicBezTo>
                  <a:pt x="253" y="0"/>
                  <a:pt x="253" y="0"/>
                  <a:pt x="253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58" y="18"/>
                  <a:pt x="258" y="18"/>
                  <a:pt x="258" y="18"/>
                </a:cubicBezTo>
                <a:lnTo>
                  <a:pt x="261" y="24"/>
                </a:lnTo>
                <a:close/>
                <a:moveTo>
                  <a:pt x="250" y="15"/>
                </a:moveTo>
                <a:cubicBezTo>
                  <a:pt x="252" y="9"/>
                  <a:pt x="252" y="9"/>
                  <a:pt x="252" y="9"/>
                </a:cubicBezTo>
                <a:cubicBezTo>
                  <a:pt x="253" y="9"/>
                  <a:pt x="253" y="8"/>
                  <a:pt x="253" y="7"/>
                </a:cubicBezTo>
                <a:cubicBezTo>
                  <a:pt x="254" y="8"/>
                  <a:pt x="254" y="9"/>
                  <a:pt x="254" y="9"/>
                </a:cubicBezTo>
                <a:cubicBezTo>
                  <a:pt x="257" y="15"/>
                  <a:pt x="257" y="15"/>
                  <a:pt x="257" y="15"/>
                </a:cubicBezTo>
                <a:lnTo>
                  <a:pt x="250" y="15"/>
                </a:lnTo>
                <a:close/>
                <a:moveTo>
                  <a:pt x="273" y="24"/>
                </a:moveTo>
                <a:cubicBezTo>
                  <a:pt x="276" y="24"/>
                  <a:pt x="276" y="24"/>
                  <a:pt x="276" y="24"/>
                </a:cubicBezTo>
                <a:cubicBezTo>
                  <a:pt x="276" y="1"/>
                  <a:pt x="276" y="1"/>
                  <a:pt x="276" y="1"/>
                </a:cubicBezTo>
                <a:cubicBezTo>
                  <a:pt x="273" y="1"/>
                  <a:pt x="273" y="1"/>
                  <a:pt x="273" y="1"/>
                </a:cubicBezTo>
                <a:lnTo>
                  <a:pt x="273" y="24"/>
                </a:lnTo>
                <a:close/>
                <a:moveTo>
                  <a:pt x="288" y="24"/>
                </a:moveTo>
                <a:cubicBezTo>
                  <a:pt x="291" y="24"/>
                  <a:pt x="291" y="24"/>
                  <a:pt x="291" y="24"/>
                </a:cubicBezTo>
                <a:cubicBezTo>
                  <a:pt x="291" y="8"/>
                  <a:pt x="291" y="8"/>
                  <a:pt x="291" y="8"/>
                </a:cubicBezTo>
                <a:cubicBezTo>
                  <a:pt x="292" y="9"/>
                  <a:pt x="292" y="9"/>
                  <a:pt x="293" y="10"/>
                </a:cubicBezTo>
                <a:cubicBezTo>
                  <a:pt x="308" y="24"/>
                  <a:pt x="308" y="24"/>
                  <a:pt x="308" y="24"/>
                </a:cubicBezTo>
                <a:cubicBezTo>
                  <a:pt x="308" y="1"/>
                  <a:pt x="308" y="1"/>
                  <a:pt x="308" y="1"/>
                </a:cubicBezTo>
                <a:cubicBezTo>
                  <a:pt x="305" y="1"/>
                  <a:pt x="305" y="1"/>
                  <a:pt x="305" y="1"/>
                </a:cubicBezTo>
                <a:cubicBezTo>
                  <a:pt x="305" y="17"/>
                  <a:pt x="305" y="17"/>
                  <a:pt x="305" y="17"/>
                </a:cubicBezTo>
                <a:cubicBezTo>
                  <a:pt x="304" y="16"/>
                  <a:pt x="303" y="15"/>
                  <a:pt x="302" y="14"/>
                </a:cubicBezTo>
                <a:cubicBezTo>
                  <a:pt x="288" y="0"/>
                  <a:pt x="288" y="0"/>
                  <a:pt x="288" y="0"/>
                </a:cubicBezTo>
                <a:lnTo>
                  <a:pt x="288" y="24"/>
                </a:lnTo>
                <a:close/>
                <a:moveTo>
                  <a:pt x="318" y="19"/>
                </a:moveTo>
                <a:cubicBezTo>
                  <a:pt x="319" y="22"/>
                  <a:pt x="321" y="24"/>
                  <a:pt x="325" y="24"/>
                </a:cubicBezTo>
                <a:cubicBezTo>
                  <a:pt x="330" y="24"/>
                  <a:pt x="333" y="21"/>
                  <a:pt x="333" y="17"/>
                </a:cubicBezTo>
                <a:cubicBezTo>
                  <a:pt x="333" y="14"/>
                  <a:pt x="331" y="12"/>
                  <a:pt x="327" y="10"/>
                </a:cubicBezTo>
                <a:cubicBezTo>
                  <a:pt x="324" y="9"/>
                  <a:pt x="323" y="8"/>
                  <a:pt x="323" y="6"/>
                </a:cubicBezTo>
                <a:cubicBezTo>
                  <a:pt x="323" y="5"/>
                  <a:pt x="324" y="3"/>
                  <a:pt x="326" y="3"/>
                </a:cubicBezTo>
                <a:cubicBezTo>
                  <a:pt x="327" y="3"/>
                  <a:pt x="328" y="4"/>
                  <a:pt x="329" y="5"/>
                </a:cubicBezTo>
                <a:cubicBezTo>
                  <a:pt x="332" y="4"/>
                  <a:pt x="332" y="4"/>
                  <a:pt x="332" y="4"/>
                </a:cubicBezTo>
                <a:cubicBezTo>
                  <a:pt x="331" y="2"/>
                  <a:pt x="329" y="0"/>
                  <a:pt x="326" y="0"/>
                </a:cubicBezTo>
                <a:cubicBezTo>
                  <a:pt x="321" y="0"/>
                  <a:pt x="319" y="3"/>
                  <a:pt x="319" y="6"/>
                </a:cubicBezTo>
                <a:cubicBezTo>
                  <a:pt x="319" y="10"/>
                  <a:pt x="321" y="11"/>
                  <a:pt x="325" y="13"/>
                </a:cubicBezTo>
                <a:cubicBezTo>
                  <a:pt x="327" y="15"/>
                  <a:pt x="329" y="15"/>
                  <a:pt x="329" y="17"/>
                </a:cubicBezTo>
                <a:cubicBezTo>
                  <a:pt x="329" y="19"/>
                  <a:pt x="328" y="21"/>
                  <a:pt x="326" y="21"/>
                </a:cubicBezTo>
                <a:cubicBezTo>
                  <a:pt x="323" y="21"/>
                  <a:pt x="322" y="20"/>
                  <a:pt x="321" y="18"/>
                </a:cubicBezTo>
                <a:lnTo>
                  <a:pt x="318" y="19"/>
                </a:lnTo>
                <a:close/>
                <a:moveTo>
                  <a:pt x="374" y="24"/>
                </a:moveTo>
                <a:cubicBezTo>
                  <a:pt x="378" y="24"/>
                  <a:pt x="378" y="24"/>
                  <a:pt x="378" y="24"/>
                </a:cubicBezTo>
                <a:cubicBezTo>
                  <a:pt x="367" y="0"/>
                  <a:pt x="367" y="0"/>
                  <a:pt x="367" y="0"/>
                </a:cubicBezTo>
                <a:cubicBezTo>
                  <a:pt x="355" y="24"/>
                  <a:pt x="355" y="24"/>
                  <a:pt x="355" y="24"/>
                </a:cubicBezTo>
                <a:cubicBezTo>
                  <a:pt x="359" y="24"/>
                  <a:pt x="359" y="24"/>
                  <a:pt x="359" y="24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71" y="18"/>
                  <a:pt x="371" y="18"/>
                  <a:pt x="371" y="18"/>
                </a:cubicBezTo>
                <a:lnTo>
                  <a:pt x="374" y="24"/>
                </a:lnTo>
                <a:close/>
                <a:moveTo>
                  <a:pt x="364" y="15"/>
                </a:moveTo>
                <a:cubicBezTo>
                  <a:pt x="366" y="9"/>
                  <a:pt x="366" y="9"/>
                  <a:pt x="366" y="9"/>
                </a:cubicBezTo>
                <a:cubicBezTo>
                  <a:pt x="366" y="9"/>
                  <a:pt x="366" y="8"/>
                  <a:pt x="367" y="7"/>
                </a:cubicBezTo>
                <a:cubicBezTo>
                  <a:pt x="367" y="8"/>
                  <a:pt x="367" y="9"/>
                  <a:pt x="368" y="9"/>
                </a:cubicBezTo>
                <a:cubicBezTo>
                  <a:pt x="370" y="15"/>
                  <a:pt x="370" y="15"/>
                  <a:pt x="370" y="15"/>
                </a:cubicBezTo>
                <a:lnTo>
                  <a:pt x="364" y="15"/>
                </a:lnTo>
                <a:close/>
                <a:moveTo>
                  <a:pt x="386" y="24"/>
                </a:moveTo>
                <a:cubicBezTo>
                  <a:pt x="389" y="24"/>
                  <a:pt x="389" y="24"/>
                  <a:pt x="389" y="24"/>
                </a:cubicBezTo>
                <a:cubicBezTo>
                  <a:pt x="389" y="8"/>
                  <a:pt x="389" y="8"/>
                  <a:pt x="389" y="8"/>
                </a:cubicBezTo>
                <a:cubicBezTo>
                  <a:pt x="390" y="9"/>
                  <a:pt x="391" y="9"/>
                  <a:pt x="392" y="10"/>
                </a:cubicBezTo>
                <a:cubicBezTo>
                  <a:pt x="407" y="24"/>
                  <a:pt x="407" y="24"/>
                  <a:pt x="407" y="24"/>
                </a:cubicBezTo>
                <a:cubicBezTo>
                  <a:pt x="407" y="1"/>
                  <a:pt x="407" y="1"/>
                  <a:pt x="407" y="1"/>
                </a:cubicBezTo>
                <a:cubicBezTo>
                  <a:pt x="403" y="1"/>
                  <a:pt x="403" y="1"/>
                  <a:pt x="403" y="1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6"/>
                  <a:pt x="402" y="15"/>
                  <a:pt x="401" y="14"/>
                </a:cubicBezTo>
                <a:cubicBezTo>
                  <a:pt x="386" y="0"/>
                  <a:pt x="386" y="0"/>
                  <a:pt x="386" y="0"/>
                </a:cubicBezTo>
                <a:lnTo>
                  <a:pt x="386" y="24"/>
                </a:lnTo>
                <a:close/>
                <a:moveTo>
                  <a:pt x="418" y="24"/>
                </a:moveTo>
                <a:cubicBezTo>
                  <a:pt x="423" y="24"/>
                  <a:pt x="423" y="24"/>
                  <a:pt x="423" y="24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8" y="24"/>
                  <a:pt x="431" y="23"/>
                  <a:pt x="433" y="21"/>
                </a:cubicBezTo>
                <a:cubicBezTo>
                  <a:pt x="436" y="19"/>
                  <a:pt x="437" y="16"/>
                  <a:pt x="437" y="12"/>
                </a:cubicBezTo>
                <a:cubicBezTo>
                  <a:pt x="437" y="8"/>
                  <a:pt x="436" y="5"/>
                  <a:pt x="433" y="3"/>
                </a:cubicBezTo>
                <a:cubicBezTo>
                  <a:pt x="430" y="1"/>
                  <a:pt x="427" y="1"/>
                  <a:pt x="423" y="1"/>
                </a:cubicBezTo>
                <a:cubicBezTo>
                  <a:pt x="418" y="1"/>
                  <a:pt x="418" y="1"/>
                  <a:pt x="418" y="1"/>
                </a:cubicBezTo>
                <a:lnTo>
                  <a:pt x="418" y="24"/>
                </a:lnTo>
                <a:close/>
                <a:moveTo>
                  <a:pt x="421" y="20"/>
                </a:moveTo>
                <a:cubicBezTo>
                  <a:pt x="421" y="4"/>
                  <a:pt x="421" y="4"/>
                  <a:pt x="421" y="4"/>
                </a:cubicBezTo>
                <a:cubicBezTo>
                  <a:pt x="423" y="4"/>
                  <a:pt x="423" y="4"/>
                  <a:pt x="423" y="4"/>
                </a:cubicBezTo>
                <a:cubicBezTo>
                  <a:pt x="424" y="4"/>
                  <a:pt x="424" y="4"/>
                  <a:pt x="424" y="4"/>
                </a:cubicBezTo>
                <a:cubicBezTo>
                  <a:pt x="427" y="4"/>
                  <a:pt x="429" y="4"/>
                  <a:pt x="431" y="5"/>
                </a:cubicBezTo>
                <a:cubicBezTo>
                  <a:pt x="433" y="7"/>
                  <a:pt x="433" y="9"/>
                  <a:pt x="433" y="12"/>
                </a:cubicBezTo>
                <a:cubicBezTo>
                  <a:pt x="433" y="15"/>
                  <a:pt x="433" y="17"/>
                  <a:pt x="431" y="19"/>
                </a:cubicBezTo>
                <a:cubicBezTo>
                  <a:pt x="429" y="20"/>
                  <a:pt x="427" y="20"/>
                  <a:pt x="425" y="20"/>
                </a:cubicBezTo>
                <a:cubicBezTo>
                  <a:pt x="423" y="20"/>
                  <a:pt x="423" y="20"/>
                  <a:pt x="423" y="20"/>
                </a:cubicBezTo>
                <a:lnTo>
                  <a:pt x="421" y="20"/>
                </a:lnTo>
                <a:close/>
                <a:moveTo>
                  <a:pt x="467" y="13"/>
                </a:moveTo>
                <a:cubicBezTo>
                  <a:pt x="468" y="13"/>
                  <a:pt x="468" y="13"/>
                  <a:pt x="468" y="13"/>
                </a:cubicBezTo>
                <a:cubicBezTo>
                  <a:pt x="469" y="13"/>
                  <a:pt x="469" y="13"/>
                  <a:pt x="469" y="13"/>
                </a:cubicBezTo>
                <a:cubicBezTo>
                  <a:pt x="471" y="13"/>
                  <a:pt x="473" y="13"/>
                  <a:pt x="475" y="12"/>
                </a:cubicBezTo>
                <a:cubicBezTo>
                  <a:pt x="476" y="11"/>
                  <a:pt x="477" y="9"/>
                  <a:pt x="477" y="7"/>
                </a:cubicBezTo>
                <a:cubicBezTo>
                  <a:pt x="477" y="5"/>
                  <a:pt x="476" y="3"/>
                  <a:pt x="475" y="2"/>
                </a:cubicBezTo>
                <a:cubicBezTo>
                  <a:pt x="473" y="1"/>
                  <a:pt x="471" y="1"/>
                  <a:pt x="469" y="1"/>
                </a:cubicBezTo>
                <a:cubicBezTo>
                  <a:pt x="468" y="1"/>
                  <a:pt x="468" y="1"/>
                  <a:pt x="468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463" y="24"/>
                  <a:pt x="463" y="24"/>
                  <a:pt x="463" y="24"/>
                </a:cubicBezTo>
                <a:cubicBezTo>
                  <a:pt x="467" y="24"/>
                  <a:pt x="467" y="24"/>
                  <a:pt x="467" y="24"/>
                </a:cubicBezTo>
                <a:lnTo>
                  <a:pt x="467" y="13"/>
                </a:lnTo>
                <a:close/>
                <a:moveTo>
                  <a:pt x="467" y="10"/>
                </a:moveTo>
                <a:cubicBezTo>
                  <a:pt x="467" y="4"/>
                  <a:pt x="467" y="4"/>
                  <a:pt x="467" y="4"/>
                </a:cubicBezTo>
                <a:cubicBezTo>
                  <a:pt x="468" y="4"/>
                  <a:pt x="468" y="4"/>
                  <a:pt x="468" y="4"/>
                </a:cubicBezTo>
                <a:cubicBezTo>
                  <a:pt x="471" y="4"/>
                  <a:pt x="473" y="4"/>
                  <a:pt x="473" y="7"/>
                </a:cubicBezTo>
                <a:cubicBezTo>
                  <a:pt x="473" y="10"/>
                  <a:pt x="471" y="10"/>
                  <a:pt x="468" y="10"/>
                </a:cubicBezTo>
                <a:lnTo>
                  <a:pt x="467" y="10"/>
                </a:lnTo>
                <a:close/>
                <a:moveTo>
                  <a:pt x="486" y="24"/>
                </a:moveTo>
                <a:cubicBezTo>
                  <a:pt x="499" y="24"/>
                  <a:pt x="499" y="24"/>
                  <a:pt x="499" y="24"/>
                </a:cubicBezTo>
                <a:cubicBezTo>
                  <a:pt x="499" y="20"/>
                  <a:pt x="499" y="20"/>
                  <a:pt x="499" y="20"/>
                </a:cubicBezTo>
                <a:cubicBezTo>
                  <a:pt x="490" y="20"/>
                  <a:pt x="490" y="20"/>
                  <a:pt x="490" y="20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9" y="13"/>
                  <a:pt x="499" y="13"/>
                  <a:pt x="499" y="13"/>
                </a:cubicBezTo>
                <a:cubicBezTo>
                  <a:pt x="499" y="10"/>
                  <a:pt x="499" y="10"/>
                  <a:pt x="499" y="10"/>
                </a:cubicBezTo>
                <a:cubicBezTo>
                  <a:pt x="490" y="10"/>
                  <a:pt x="490" y="10"/>
                  <a:pt x="490" y="10"/>
                </a:cubicBezTo>
                <a:cubicBezTo>
                  <a:pt x="490" y="4"/>
                  <a:pt x="490" y="4"/>
                  <a:pt x="490" y="4"/>
                </a:cubicBezTo>
                <a:cubicBezTo>
                  <a:pt x="499" y="4"/>
                  <a:pt x="499" y="4"/>
                  <a:pt x="499" y="4"/>
                </a:cubicBezTo>
                <a:cubicBezTo>
                  <a:pt x="499" y="1"/>
                  <a:pt x="499" y="1"/>
                  <a:pt x="499" y="1"/>
                </a:cubicBezTo>
                <a:cubicBezTo>
                  <a:pt x="486" y="1"/>
                  <a:pt x="486" y="1"/>
                  <a:pt x="486" y="1"/>
                </a:cubicBezTo>
                <a:lnTo>
                  <a:pt x="486" y="24"/>
                </a:lnTo>
                <a:close/>
                <a:moveTo>
                  <a:pt x="533" y="12"/>
                </a:moveTo>
                <a:cubicBezTo>
                  <a:pt x="533" y="9"/>
                  <a:pt x="532" y="6"/>
                  <a:pt x="529" y="4"/>
                </a:cubicBezTo>
                <a:cubicBezTo>
                  <a:pt x="527" y="1"/>
                  <a:pt x="524" y="0"/>
                  <a:pt x="521" y="0"/>
                </a:cubicBezTo>
                <a:cubicBezTo>
                  <a:pt x="517" y="0"/>
                  <a:pt x="514" y="1"/>
                  <a:pt x="512" y="4"/>
                </a:cubicBezTo>
                <a:cubicBezTo>
                  <a:pt x="509" y="6"/>
                  <a:pt x="508" y="9"/>
                  <a:pt x="508" y="12"/>
                </a:cubicBezTo>
                <a:cubicBezTo>
                  <a:pt x="508" y="15"/>
                  <a:pt x="509" y="18"/>
                  <a:pt x="512" y="21"/>
                </a:cubicBezTo>
                <a:cubicBezTo>
                  <a:pt x="514" y="23"/>
                  <a:pt x="517" y="24"/>
                  <a:pt x="521" y="24"/>
                </a:cubicBezTo>
                <a:cubicBezTo>
                  <a:pt x="524" y="24"/>
                  <a:pt x="527" y="23"/>
                  <a:pt x="529" y="21"/>
                </a:cubicBezTo>
                <a:cubicBezTo>
                  <a:pt x="532" y="18"/>
                  <a:pt x="533" y="15"/>
                  <a:pt x="533" y="12"/>
                </a:cubicBezTo>
                <a:moveTo>
                  <a:pt x="529" y="12"/>
                </a:moveTo>
                <a:cubicBezTo>
                  <a:pt x="529" y="14"/>
                  <a:pt x="528" y="17"/>
                  <a:pt x="527" y="18"/>
                </a:cubicBezTo>
                <a:cubicBezTo>
                  <a:pt x="525" y="20"/>
                  <a:pt x="523" y="21"/>
                  <a:pt x="521" y="21"/>
                </a:cubicBezTo>
                <a:cubicBezTo>
                  <a:pt x="518" y="21"/>
                  <a:pt x="516" y="20"/>
                  <a:pt x="515" y="18"/>
                </a:cubicBezTo>
                <a:cubicBezTo>
                  <a:pt x="513" y="17"/>
                  <a:pt x="512" y="14"/>
                  <a:pt x="512" y="12"/>
                </a:cubicBezTo>
                <a:cubicBezTo>
                  <a:pt x="512" y="10"/>
                  <a:pt x="513" y="8"/>
                  <a:pt x="515" y="6"/>
                </a:cubicBezTo>
                <a:cubicBezTo>
                  <a:pt x="516" y="4"/>
                  <a:pt x="518" y="4"/>
                  <a:pt x="521" y="4"/>
                </a:cubicBezTo>
                <a:cubicBezTo>
                  <a:pt x="523" y="4"/>
                  <a:pt x="525" y="4"/>
                  <a:pt x="527" y="6"/>
                </a:cubicBezTo>
                <a:cubicBezTo>
                  <a:pt x="528" y="8"/>
                  <a:pt x="529" y="10"/>
                  <a:pt x="529" y="12"/>
                </a:cubicBezTo>
                <a:moveTo>
                  <a:pt x="547" y="13"/>
                </a:moveTo>
                <a:cubicBezTo>
                  <a:pt x="548" y="13"/>
                  <a:pt x="548" y="13"/>
                  <a:pt x="548" y="13"/>
                </a:cubicBezTo>
                <a:cubicBezTo>
                  <a:pt x="549" y="13"/>
                  <a:pt x="549" y="13"/>
                  <a:pt x="549" y="13"/>
                </a:cubicBezTo>
                <a:cubicBezTo>
                  <a:pt x="551" y="13"/>
                  <a:pt x="553" y="13"/>
                  <a:pt x="555" y="12"/>
                </a:cubicBezTo>
                <a:cubicBezTo>
                  <a:pt x="556" y="11"/>
                  <a:pt x="557" y="9"/>
                  <a:pt x="557" y="7"/>
                </a:cubicBezTo>
                <a:cubicBezTo>
                  <a:pt x="557" y="5"/>
                  <a:pt x="556" y="3"/>
                  <a:pt x="555" y="2"/>
                </a:cubicBezTo>
                <a:cubicBezTo>
                  <a:pt x="553" y="1"/>
                  <a:pt x="551" y="1"/>
                  <a:pt x="549" y="1"/>
                </a:cubicBezTo>
                <a:cubicBezTo>
                  <a:pt x="548" y="1"/>
                  <a:pt x="548" y="1"/>
                  <a:pt x="548" y="1"/>
                </a:cubicBezTo>
                <a:cubicBezTo>
                  <a:pt x="543" y="1"/>
                  <a:pt x="543" y="1"/>
                  <a:pt x="543" y="1"/>
                </a:cubicBezTo>
                <a:cubicBezTo>
                  <a:pt x="543" y="24"/>
                  <a:pt x="543" y="24"/>
                  <a:pt x="543" y="24"/>
                </a:cubicBezTo>
                <a:cubicBezTo>
                  <a:pt x="547" y="24"/>
                  <a:pt x="547" y="24"/>
                  <a:pt x="547" y="24"/>
                </a:cubicBezTo>
                <a:lnTo>
                  <a:pt x="547" y="13"/>
                </a:lnTo>
                <a:close/>
                <a:moveTo>
                  <a:pt x="547" y="10"/>
                </a:moveTo>
                <a:cubicBezTo>
                  <a:pt x="547" y="4"/>
                  <a:pt x="547" y="4"/>
                  <a:pt x="547" y="4"/>
                </a:cubicBezTo>
                <a:cubicBezTo>
                  <a:pt x="548" y="4"/>
                  <a:pt x="548" y="4"/>
                  <a:pt x="548" y="4"/>
                </a:cubicBezTo>
                <a:cubicBezTo>
                  <a:pt x="551" y="4"/>
                  <a:pt x="553" y="4"/>
                  <a:pt x="553" y="7"/>
                </a:cubicBezTo>
                <a:cubicBezTo>
                  <a:pt x="553" y="10"/>
                  <a:pt x="551" y="10"/>
                  <a:pt x="548" y="10"/>
                </a:cubicBezTo>
                <a:lnTo>
                  <a:pt x="547" y="10"/>
                </a:lnTo>
                <a:close/>
                <a:moveTo>
                  <a:pt x="566" y="24"/>
                </a:moveTo>
                <a:cubicBezTo>
                  <a:pt x="578" y="24"/>
                  <a:pt x="578" y="24"/>
                  <a:pt x="578" y="24"/>
                </a:cubicBezTo>
                <a:cubicBezTo>
                  <a:pt x="578" y="20"/>
                  <a:pt x="578" y="20"/>
                  <a:pt x="578" y="20"/>
                </a:cubicBezTo>
                <a:cubicBezTo>
                  <a:pt x="570" y="20"/>
                  <a:pt x="570" y="20"/>
                  <a:pt x="570" y="20"/>
                </a:cubicBezTo>
                <a:cubicBezTo>
                  <a:pt x="570" y="1"/>
                  <a:pt x="570" y="1"/>
                  <a:pt x="570" y="1"/>
                </a:cubicBezTo>
                <a:cubicBezTo>
                  <a:pt x="566" y="1"/>
                  <a:pt x="566" y="1"/>
                  <a:pt x="566" y="1"/>
                </a:cubicBezTo>
                <a:lnTo>
                  <a:pt x="566" y="24"/>
                </a:lnTo>
                <a:close/>
                <a:moveTo>
                  <a:pt x="587" y="24"/>
                </a:moveTo>
                <a:cubicBezTo>
                  <a:pt x="600" y="24"/>
                  <a:pt x="600" y="24"/>
                  <a:pt x="600" y="24"/>
                </a:cubicBezTo>
                <a:cubicBezTo>
                  <a:pt x="600" y="20"/>
                  <a:pt x="600" y="20"/>
                  <a:pt x="600" y="20"/>
                </a:cubicBezTo>
                <a:cubicBezTo>
                  <a:pt x="591" y="20"/>
                  <a:pt x="591" y="20"/>
                  <a:pt x="591" y="20"/>
                </a:cubicBezTo>
                <a:cubicBezTo>
                  <a:pt x="591" y="13"/>
                  <a:pt x="591" y="13"/>
                  <a:pt x="591" y="13"/>
                </a:cubicBezTo>
                <a:cubicBezTo>
                  <a:pt x="600" y="13"/>
                  <a:pt x="600" y="13"/>
                  <a:pt x="600" y="13"/>
                </a:cubicBezTo>
                <a:cubicBezTo>
                  <a:pt x="600" y="10"/>
                  <a:pt x="600" y="10"/>
                  <a:pt x="600" y="10"/>
                </a:cubicBezTo>
                <a:cubicBezTo>
                  <a:pt x="591" y="10"/>
                  <a:pt x="591" y="10"/>
                  <a:pt x="591" y="10"/>
                </a:cubicBezTo>
                <a:cubicBezTo>
                  <a:pt x="591" y="4"/>
                  <a:pt x="591" y="4"/>
                  <a:pt x="591" y="4"/>
                </a:cubicBezTo>
                <a:cubicBezTo>
                  <a:pt x="600" y="4"/>
                  <a:pt x="600" y="4"/>
                  <a:pt x="600" y="4"/>
                </a:cubicBezTo>
                <a:cubicBezTo>
                  <a:pt x="600" y="1"/>
                  <a:pt x="600" y="1"/>
                  <a:pt x="600" y="1"/>
                </a:cubicBezTo>
                <a:cubicBezTo>
                  <a:pt x="587" y="1"/>
                  <a:pt x="587" y="1"/>
                  <a:pt x="587" y="1"/>
                </a:cubicBezTo>
                <a:lnTo>
                  <a:pt x="587" y="2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91440"/>
            <a:ext cx="658486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636668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0583436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9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42" Type="http://schemas.openxmlformats.org/officeDocument/2006/relationships/theme" Target="../theme/theme11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41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slideLayout" Target="../slideLayouts/slideLayout108.xml"/><Relationship Id="rId40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5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76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77424" y="465710"/>
            <a:ext cx="667375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4076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810" r:id="rId2"/>
    <p:sldLayoutId id="2147483778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779" r:id="rId9"/>
    <p:sldLayoutId id="2147483780" r:id="rId10"/>
    <p:sldLayoutId id="2147483816" r:id="rId11"/>
    <p:sldLayoutId id="2147483817" r:id="rId12"/>
    <p:sldLayoutId id="2147483818" r:id="rId13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75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77424" y="465710"/>
            <a:ext cx="667375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4076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77C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7"/>
          <p:cNvSpPr>
            <a:spLocks noGrp="1"/>
          </p:cNvSpPr>
          <p:nvPr>
            <p:ph type="title"/>
          </p:nvPr>
        </p:nvSpPr>
        <p:spPr bwMode="auto">
          <a:xfrm>
            <a:off x="177800" y="465138"/>
            <a:ext cx="6673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64071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4350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8" r:id="rId25"/>
    <p:sldLayoutId id="2147483919" r:id="rId26"/>
    <p:sldLayoutId id="2147483920" r:id="rId27"/>
    <p:sldLayoutId id="2147483921" r:id="rId28"/>
    <p:sldLayoutId id="2147483922" r:id="rId29"/>
    <p:sldLayoutId id="2147483923" r:id="rId30"/>
    <p:sldLayoutId id="2147483924" r:id="rId31"/>
    <p:sldLayoutId id="2147483925" r:id="rId32"/>
    <p:sldLayoutId id="2147483926" r:id="rId33"/>
    <p:sldLayoutId id="2147483927" r:id="rId34"/>
    <p:sldLayoutId id="2147483928" r:id="rId35"/>
    <p:sldLayoutId id="2147483929" r:id="rId36"/>
    <p:sldLayoutId id="2147483930" r:id="rId37"/>
    <p:sldLayoutId id="2147483931" r:id="rId38"/>
    <p:sldLayoutId id="2147483975" r:id="rId39"/>
    <p:sldLayoutId id="2147484007" r:id="rId40"/>
    <p:sldLayoutId id="2147484009" r:id="rId4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77424" y="465710"/>
            <a:ext cx="667375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4076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976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Futura Std Book"/>
          <a:ea typeface="+mj-ea"/>
          <a:cs typeface="Futura Std Book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Futura Std Book"/>
          <a:ea typeface="+mn-ea"/>
          <a:cs typeface="Futura Std Book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Futura Std Book"/>
          <a:ea typeface="+mn-ea"/>
          <a:cs typeface="Futura Std Book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Futura Std Book"/>
          <a:ea typeface="+mn-ea"/>
          <a:cs typeface="Futura Std Book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Futura Std Book"/>
          <a:ea typeface="+mn-ea"/>
          <a:cs typeface="Futura Std Book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Futura Std Book"/>
          <a:ea typeface="+mn-ea"/>
          <a:cs typeface="Futura Std Book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77424" y="465710"/>
            <a:ext cx="667375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4076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49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77424" y="465710"/>
            <a:ext cx="667375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4076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081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4EFC770-AE6E-D34F-A67C-971CD57B26D6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88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8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77424" y="465710"/>
            <a:ext cx="667375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4076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425EB-E9F5-4DC9-A315-34D7D14DE5C3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A8E2D-E9D2-4B7C-A5C0-C2CBF0F49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7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ransition spd="slow">
    <p:zo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77424" y="465710"/>
            <a:ext cx="667375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4076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77424" y="465710"/>
            <a:ext cx="667375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4076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77424" y="465710"/>
            <a:ext cx="667375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4076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7"/>
          <p:cNvSpPr>
            <a:spLocks noGrp="1"/>
          </p:cNvSpPr>
          <p:nvPr>
            <p:ph type="title"/>
          </p:nvPr>
        </p:nvSpPr>
        <p:spPr bwMode="auto">
          <a:xfrm>
            <a:off x="177800" y="465138"/>
            <a:ext cx="6673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64071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0844C-B00D-4A5F-87F0-A3ED2ED61D1A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BFEFF-3C5F-4D74-BFB5-00C753C77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5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ransition spd="slow">
    <p:zo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77424" y="465710"/>
            <a:ext cx="667375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4076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8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10" Type="http://schemas.openxmlformats.org/officeDocument/2006/relationships/image" Target="../media/image87.emf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emf"/><Relationship Id="rId4" Type="http://schemas.openxmlformats.org/officeDocument/2006/relationships/image" Target="../media/image99.png"/><Relationship Id="rId9" Type="http://schemas.openxmlformats.org/officeDocument/2006/relationships/image" Target="../media/image10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7" Type="http://schemas.openxmlformats.org/officeDocument/2006/relationships/image" Target="../media/image1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6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 descr="SERVIR_PPT_background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" y="0"/>
            <a:ext cx="9144001" cy="6858001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3650194" y="6087881"/>
            <a:ext cx="4913582" cy="58354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228600" dist="23000" dir="5400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NASA-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902" y="6156232"/>
            <a:ext cx="581710" cy="465367"/>
          </a:xfrm>
          <a:prstGeom prst="rect">
            <a:avLst/>
          </a:prstGeom>
        </p:spPr>
      </p:pic>
      <p:pic>
        <p:nvPicPr>
          <p:cNvPr id="25" name="Picture 24" descr="USAID Logo_Blu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493" y="6230610"/>
            <a:ext cx="1037778" cy="316610"/>
          </a:xfrm>
          <a:prstGeom prst="rect">
            <a:avLst/>
          </a:prstGeom>
        </p:spPr>
      </p:pic>
      <p:pic>
        <p:nvPicPr>
          <p:cNvPr id="26" name="Picture 2" descr="http://agcommons.files.wordpress.com/2009/11/rcmrd_logo2.jpg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5243" y="6165494"/>
            <a:ext cx="403914" cy="446842"/>
          </a:xfrm>
          <a:prstGeom prst="rect">
            <a:avLst/>
          </a:prstGeom>
          <a:noFill/>
        </p:spPr>
      </p:pic>
      <p:pic>
        <p:nvPicPr>
          <p:cNvPr id="27" name="Picture 5" descr="http://t3.gstatic.com/images?q=tbn:ANd9GcTmOgek_gOgtUcCOcn6FoeM5U60y7eimBEWU7p9hckt7C8IrAo&amp;t=1&amp;usg=__qtSegkn91O3IRLhuZ4wYMHFBm1Y=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88" y="6173247"/>
            <a:ext cx="1367006" cy="431337"/>
          </a:xfrm>
          <a:prstGeom prst="rect">
            <a:avLst/>
          </a:prstGeom>
          <a:noFill/>
        </p:spPr>
      </p:pic>
      <p:pic>
        <p:nvPicPr>
          <p:cNvPr id="29" name="Picture 28" descr="Global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959" y="6120346"/>
            <a:ext cx="2323736" cy="551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424" y="6219751"/>
            <a:ext cx="704850" cy="338328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-15746" y="61415"/>
            <a:ext cx="9133518" cy="8204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Overview of SERVIR-HKH Activities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114" y="1127999"/>
            <a:ext cx="91177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10FF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on</a:t>
            </a:r>
          </a:p>
          <a:p>
            <a:pPr algn="ctr"/>
            <a:r>
              <a:rPr lang="en-US" sz="2400" dirty="0" smtClean="0">
                <a:solidFill>
                  <a:srgbClr val="10FF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 </a:t>
            </a:r>
            <a:r>
              <a:rPr lang="en-US" sz="2400" dirty="0">
                <a:solidFill>
                  <a:srgbClr val="10FF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FEWS NET Remote Sensing products for Agro-climatological </a:t>
            </a:r>
            <a:r>
              <a:rPr lang="en-US" sz="2400" dirty="0" smtClean="0">
                <a:solidFill>
                  <a:srgbClr val="10FF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</a:p>
          <a:p>
            <a:pPr algn="ctr"/>
            <a:r>
              <a:rPr lang="en-US" sz="2400" dirty="0" smtClean="0">
                <a:solidFill>
                  <a:srgbClr val="10FF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10-14 July 2017</a:t>
            </a:r>
            <a:endParaRPr lang="en-US" sz="2400" dirty="0">
              <a:solidFill>
                <a:srgbClr val="10FF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375" y="4876626"/>
            <a:ext cx="3441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Rajesh </a:t>
            </a:r>
            <a:r>
              <a:rPr lang="en-US" dirty="0" err="1" smtClean="0"/>
              <a:t>Bahadur</a:t>
            </a:r>
            <a:r>
              <a:rPr lang="en-US" dirty="0" smtClean="0"/>
              <a:t> Thapa, PhD.</a:t>
            </a:r>
          </a:p>
          <a:p>
            <a:r>
              <a:rPr lang="en-US" dirty="0" smtClean="0"/>
              <a:t>Capacity Building Specialist </a:t>
            </a:r>
          </a:p>
          <a:p>
            <a:r>
              <a:rPr lang="en-US" dirty="0" smtClean="0"/>
              <a:t>Geospatial Solutions, ICIMOD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89" y="2678428"/>
            <a:ext cx="9031258" cy="52552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66149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85" y="51376"/>
            <a:ext cx="6584864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Ongoing efforts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285" y="1594828"/>
            <a:ext cx="7792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Land Cover and Land Use Change and Ecosystems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750874"/>
              </p:ext>
            </p:extLst>
          </p:nvPr>
        </p:nvGraphicFramePr>
        <p:xfrm>
          <a:off x="430306" y="2482616"/>
          <a:ext cx="8104093" cy="3352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09578"/>
                <a:gridCol w="3694515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Regional and national level annual automatic forest and land cover monitoring (HKH level)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DFRS-Nepal, Silva Carbon, UMD, GFW, DoF Bangladesh, Bhutan</a:t>
                      </a:r>
                      <a:endParaRPr lang="en-US" sz="2000" b="0" i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Climate change vulnerability and adaptation planning for forest ecosystems (Nepal and Bangladesh)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ICIMOD programs (HICAP, HI-AWARE, KAILASH),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</a:rPr>
                        <a:t>DoF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 Nepal,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</a:rPr>
                        <a:t>DoF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 Bangladesh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Assessment of Ecosystem services using ARIES platform (Nepal)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ICIMOD Program (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</a:rPr>
                        <a:t>Transboundary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 Landscape),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</a:rPr>
                        <a:t>Dept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 of Tourism, Nepal, Ministry of Hill Tract Affairs Bangladesh 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76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85" y="51376"/>
            <a:ext cx="6584864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Ongoing efforts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285" y="1594828"/>
            <a:ext cx="4576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Weather and Climate Services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019940"/>
              </p:ext>
            </p:extLst>
          </p:nvPr>
        </p:nvGraphicFramePr>
        <p:xfrm>
          <a:off x="645458" y="2531922"/>
          <a:ext cx="7521387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43968"/>
                <a:gridCol w="2977419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South Asia LDAS Implementation and Integration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JHU, ICIMOD Program HYCOS</a:t>
                      </a:r>
                      <a:endParaRPr lang="en-US" sz="2000" b="0" i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Seasonal prediction of HKH Hydrological Extremes with the South Asia Land Data Assimilation System - Benjamin Zaitchik, JHU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JHU, Agriculture departments in regional countries, Met Dept. of Regional countries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Monitoring Intense Thunderstorms in the Hindu-Kush Himalayan Region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DHM Nepal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66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85" y="51376"/>
            <a:ext cx="6584864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Ongoing efforts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821387"/>
              </p:ext>
            </p:extLst>
          </p:nvPr>
        </p:nvGraphicFramePr>
        <p:xfrm>
          <a:off x="430306" y="2643981"/>
          <a:ext cx="8211670" cy="3352800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5534643"/>
                <a:gridCol w="2677027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Agriculture advisory System in Nepal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</a:rPr>
                        <a:t>MoAD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, NARC,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</a:rPr>
                        <a:t>DoA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WFP, ICIMOD RPs</a:t>
                      </a:r>
                      <a:endParaRPr lang="en-US" sz="2000" b="0" i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Food security vulnerability information system – Nepal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WFP, MoAD, NPC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Afghanistan Irrigation Information Portal – Afghanistan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MAIL, MEW, AMA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Seasonal wheat crop sown area mapping – Afghanistan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MAIL, FEWS-NET, WFP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Drought monitoring and early warning system – Afghanistan, Pakistan and Bangladesh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MAIL, MEW (AFG) PMD (PAK), BARC, BMD (BAN)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127285" y="1594828"/>
            <a:ext cx="4592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Agriculture and Food Security</a:t>
            </a:r>
          </a:p>
        </p:txBody>
      </p:sp>
    </p:spTree>
    <p:extLst>
      <p:ext uri="{BB962C8B-B14F-4D97-AF65-F5344CB8AC3E}">
        <p14:creationId xmlns:p14="http://schemas.microsoft.com/office/powerpoint/2010/main" val="41267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80" y="1182629"/>
            <a:ext cx="7596062" cy="5750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0155" y="427555"/>
            <a:ext cx="733745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>
                <a:solidFill>
                  <a:srgbClr val="800000"/>
                </a:solidFill>
              </a:rPr>
              <a:t>SIREVIR </a:t>
            </a:r>
            <a:r>
              <a:rPr lang="en-US" sz="1650" dirty="0" smtClean="0">
                <a:solidFill>
                  <a:srgbClr val="800000"/>
                </a:solidFill>
              </a:rPr>
              <a:t>HKH </a:t>
            </a:r>
            <a:r>
              <a:rPr lang="en-US" sz="1650" dirty="0">
                <a:solidFill>
                  <a:srgbClr val="800000"/>
                </a:solidFill>
              </a:rPr>
              <a:t>- Framework for Agriculture and Food Security Services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0603" y="1000886"/>
            <a:ext cx="5408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 Afghanistan, Bangladesh, Nepal and Pakistan)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29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0"/>
          <p:cNvGrpSpPr/>
          <p:nvPr/>
        </p:nvGrpSpPr>
        <p:grpSpPr>
          <a:xfrm>
            <a:off x="5332548" y="3194978"/>
            <a:ext cx="3220679" cy="2841848"/>
            <a:chOff x="1470844" y="-37483"/>
            <a:chExt cx="7292156" cy="6609650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693818" y="803364"/>
              <a:ext cx="2092569" cy="2667000"/>
            </a:xfrm>
            <a:prstGeom prst="rect">
              <a:avLst/>
            </a:prstGeom>
            <a:noFill/>
            <a:ln w="9525">
              <a:solidFill>
                <a:srgbClr val="6600CC"/>
              </a:solidFill>
              <a:miter lim="800000"/>
              <a:headEnd/>
              <a:tailEnd/>
            </a:ln>
            <a:effectLst/>
          </p:spPr>
        </p:pic>
        <p:pic>
          <p:nvPicPr>
            <p:cNvPr id="40" name="Picture 5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693818" y="3698964"/>
              <a:ext cx="2092569" cy="2667000"/>
            </a:xfrm>
            <a:prstGeom prst="rect">
              <a:avLst/>
            </a:prstGeom>
            <a:noFill/>
            <a:ln w="9525">
              <a:solidFill>
                <a:srgbClr val="6600CC"/>
              </a:solidFill>
              <a:miter lim="800000"/>
              <a:headEnd/>
              <a:tailEnd/>
            </a:ln>
            <a:effectLst/>
          </p:spPr>
        </p:pic>
        <p:pic>
          <p:nvPicPr>
            <p:cNvPr id="41" name="Picture 6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724400" y="1041490"/>
              <a:ext cx="4009104" cy="2616110"/>
            </a:xfrm>
            <a:prstGeom prst="rect">
              <a:avLst/>
            </a:prstGeom>
            <a:noFill/>
            <a:ln w="9525">
              <a:solidFill>
                <a:srgbClr val="6600CC"/>
              </a:solidFill>
              <a:miter lim="800000"/>
              <a:headEnd/>
              <a:tailEnd/>
            </a:ln>
            <a:effectLst/>
          </p:spPr>
        </p:pic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886200" y="3886200"/>
              <a:ext cx="4876800" cy="2470771"/>
            </a:xfrm>
            <a:prstGeom prst="rect">
              <a:avLst/>
            </a:prstGeom>
            <a:noFill/>
            <a:ln w="9525">
              <a:solidFill>
                <a:srgbClr val="6600CC"/>
              </a:solidFill>
              <a:miter lim="800000"/>
              <a:headEnd/>
              <a:tailEnd/>
            </a:ln>
            <a:effectLst/>
          </p:spPr>
        </p:pic>
        <p:sp>
          <p:nvSpPr>
            <p:cNvPr id="43" name="TextBox 42"/>
            <p:cNvSpPr txBox="1"/>
            <p:nvPr/>
          </p:nvSpPr>
          <p:spPr>
            <a:xfrm>
              <a:off x="1667530" y="2799834"/>
              <a:ext cx="2356253" cy="966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FF0000"/>
                  </a:solidFill>
                  <a:latin typeface="Arial Narrow" pitchFamily="34" charset="0"/>
                </a:rPr>
                <a:t>Historic average</a:t>
              </a:r>
            </a:p>
            <a:p>
              <a:pPr algn="ctr"/>
              <a:r>
                <a:rPr lang="en-US" sz="1050" dirty="0">
                  <a:solidFill>
                    <a:srgbClr val="FF0000"/>
                  </a:solidFill>
                  <a:latin typeface="Arial Narrow" pitchFamily="34" charset="0"/>
                </a:rPr>
                <a:t>10-25 June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70512" y="5605790"/>
              <a:ext cx="2392546" cy="966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FF0000"/>
                  </a:solidFill>
                  <a:latin typeface="Arial Narrow" pitchFamily="34" charset="0"/>
                </a:rPr>
                <a:t>Current</a:t>
              </a:r>
            </a:p>
            <a:p>
              <a:pPr algn="ctr"/>
              <a:r>
                <a:rPr lang="en-US" sz="1050" dirty="0">
                  <a:solidFill>
                    <a:srgbClr val="FF0000"/>
                  </a:solidFill>
                  <a:latin typeface="Arial Narrow" pitchFamily="34" charset="0"/>
                </a:rPr>
                <a:t>10-25 June, 2015</a:t>
              </a:r>
            </a:p>
          </p:txBody>
        </p:sp>
        <p:grpSp>
          <p:nvGrpSpPr>
            <p:cNvPr id="45" name="Group 15"/>
            <p:cNvGrpSpPr/>
            <p:nvPr/>
          </p:nvGrpSpPr>
          <p:grpSpPr>
            <a:xfrm>
              <a:off x="3711612" y="394699"/>
              <a:ext cx="1402079" cy="2082301"/>
              <a:chOff x="816012" y="1609552"/>
              <a:chExt cx="1402079" cy="2082301"/>
            </a:xfrm>
          </p:grpSpPr>
          <p:pic>
            <p:nvPicPr>
              <p:cNvPr id="51" name="Picture 8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10800000">
                <a:off x="946744" y="2365177"/>
                <a:ext cx="247650" cy="9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117445" y="3154978"/>
                <a:ext cx="1013346" cy="536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Poor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117638" y="2267206"/>
                <a:ext cx="1100453" cy="536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Good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16012" y="1609552"/>
                <a:ext cx="1361729" cy="805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25" dirty="0">
                    <a:latin typeface="Arial Narrow" pitchFamily="34" charset="0"/>
                  </a:rPr>
                  <a:t>Crop </a:t>
                </a:r>
              </a:p>
              <a:p>
                <a:r>
                  <a:rPr lang="en-US" sz="825" dirty="0">
                    <a:latin typeface="Arial Narrow" pitchFamily="34" charset="0"/>
                  </a:rPr>
                  <a:t>condition</a:t>
                </a:r>
              </a:p>
            </p:txBody>
          </p:sp>
        </p:grpSp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6056870" y="0"/>
              <a:ext cx="1847334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8" name="Oval 47"/>
            <p:cNvSpPr/>
            <p:nvPr/>
          </p:nvSpPr>
          <p:spPr>
            <a:xfrm>
              <a:off x="6262681" y="376237"/>
              <a:ext cx="104778" cy="714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rot="10800000">
              <a:off x="3352800" y="2819400"/>
              <a:ext cx="3124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48" idx="0"/>
            </p:cNvCxnSpPr>
            <p:nvPr/>
          </p:nvCxnSpPr>
          <p:spPr>
            <a:xfrm rot="16200000" flipH="1">
              <a:off x="5974553" y="716753"/>
              <a:ext cx="690563" cy="95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1470844" y="-37483"/>
              <a:ext cx="5601575" cy="644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Vegetation conditions Anomaly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95556" y="1014690"/>
            <a:ext cx="4415884" cy="2125551"/>
            <a:chOff x="312234" y="925551"/>
            <a:chExt cx="6456556" cy="3214914"/>
          </a:xfrm>
        </p:grpSpPr>
        <p:sp>
          <p:nvSpPr>
            <p:cNvPr id="2" name="Rectangle 1"/>
            <p:cNvSpPr/>
            <p:nvPr/>
          </p:nvSpPr>
          <p:spPr>
            <a:xfrm>
              <a:off x="312234" y="925551"/>
              <a:ext cx="6456556" cy="315237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66" t="68836" r="1282" b="7682"/>
            <a:stretch/>
          </p:blipFill>
          <p:spPr>
            <a:xfrm>
              <a:off x="1369968" y="1230258"/>
              <a:ext cx="5287782" cy="164444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46" y="1187836"/>
              <a:ext cx="648199" cy="15270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" name="TextBox 56"/>
            <p:cNvSpPr txBox="1"/>
            <p:nvPr/>
          </p:nvSpPr>
          <p:spPr>
            <a:xfrm>
              <a:off x="448947" y="2604266"/>
              <a:ext cx="6208804" cy="1536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The preliminary assessment of paddy crop sown area  based on MODIS NDVI data of 177 and 193 Julian days of 2015 shows that there is 3% increase  in area as compared to that of 2014 and 12% decrease as compared to 2013. An additional image of August 12 can give more clear result since the transplantation process is still going on.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893132" y="1014690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Rice Crop sown area –as on 28 July 2015</a:t>
            </a:r>
          </a:p>
        </p:txBody>
      </p:sp>
      <p:sp>
        <p:nvSpPr>
          <p:cNvPr id="59" name="Rectangle 5"/>
          <p:cNvSpPr>
            <a:spLocks noChangeArrowheads="1"/>
          </p:cNvSpPr>
          <p:nvPr/>
        </p:nvSpPr>
        <p:spPr bwMode="auto">
          <a:xfrm>
            <a:off x="164618" y="866462"/>
            <a:ext cx="308676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altLang="en-US" sz="1650" dirty="0">
                <a:solidFill>
                  <a:srgbClr val="800000"/>
                </a:solidFill>
                <a:latin typeface="+mn-lt"/>
              </a:rPr>
              <a:t>In-season crop status assessment</a:t>
            </a:r>
            <a:endParaRPr lang="en-US" altLang="en-US" sz="1650" b="0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1"/>
          <a:srcRect t="50537" b="3594"/>
          <a:stretch/>
        </p:blipFill>
        <p:spPr>
          <a:xfrm>
            <a:off x="801481" y="1315141"/>
            <a:ext cx="2650016" cy="2288795"/>
          </a:xfrm>
          <a:prstGeom prst="rect">
            <a:avLst/>
          </a:prstGeom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2"/>
          <a:srcRect l="32917" t="6667" r="31667" b="4444"/>
          <a:stretch>
            <a:fillRect/>
          </a:stretch>
        </p:blipFill>
        <p:spPr bwMode="auto">
          <a:xfrm rot="356445">
            <a:off x="1254708" y="3866951"/>
            <a:ext cx="1423111" cy="200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32011">
            <a:off x="2854457" y="3977292"/>
            <a:ext cx="1448192" cy="18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8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6" y="1628125"/>
            <a:ext cx="5253790" cy="239792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880167"/>
            <a:ext cx="6961489" cy="682452"/>
          </a:xfrm>
        </p:spPr>
        <p:txBody>
          <a:bodyPr>
            <a:noAutofit/>
          </a:bodyPr>
          <a:lstStyle/>
          <a:p>
            <a:r>
              <a:rPr lang="en-US" sz="1725" b="1" dirty="0">
                <a:solidFill>
                  <a:srgbClr val="800000"/>
                </a:solidFill>
                <a:latin typeface="+mn-lt"/>
              </a:rPr>
              <a:t>Winter drought (2015-2016) Conditions in Western Nepal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6" y="4091557"/>
            <a:ext cx="4735723" cy="25329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56391" y="4878851"/>
            <a:ext cx="13901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>
                <a:latin typeface="Arial" pitchFamily="34" charset="0"/>
                <a:cs typeface="Arial" pitchFamily="34" charset="0"/>
              </a:rPr>
              <a:t>Area under drought(%)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536933" y="2755833"/>
            <a:ext cx="3486752" cy="2194387"/>
            <a:chOff x="7382577" y="2531444"/>
            <a:chExt cx="4649002" cy="2925849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7382577" y="2531444"/>
              <a:ext cx="4649002" cy="290683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69774" y="5149517"/>
              <a:ext cx="2058682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Drought SPI – Sep., </a:t>
              </a:r>
              <a:r>
                <a:rPr lang="en-US" sz="900" b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2016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2450" r="31081" b="13743"/>
          <a:stretch/>
        </p:blipFill>
        <p:spPr>
          <a:xfrm>
            <a:off x="5371760" y="2755833"/>
            <a:ext cx="3705068" cy="1963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95571" t="71148" r="164" b="564"/>
          <a:stretch/>
        </p:blipFill>
        <p:spPr>
          <a:xfrm>
            <a:off x="8513538" y="2965183"/>
            <a:ext cx="263524" cy="90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2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8" t="12949" r="14491" b="18920"/>
          <a:stretch/>
        </p:blipFill>
        <p:spPr>
          <a:xfrm>
            <a:off x="634563" y="35039"/>
            <a:ext cx="5452112" cy="6786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86675" y="1534655"/>
            <a:ext cx="3057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schemeClr val="accent2">
                    <a:lumMod val="50000"/>
                  </a:schemeClr>
                </a:solidFill>
              </a:rPr>
              <a:t>Wheat area mapping in Afghanistan</a:t>
            </a:r>
            <a:endParaRPr lang="en-US" sz="21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33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94" y="1509208"/>
            <a:ext cx="8857865" cy="50070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00302"/>
            <a:ext cx="8904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Strengthening Agriculture Advisory  by Establishing Agriculture Information Dashboard</a:t>
            </a:r>
          </a:p>
        </p:txBody>
      </p:sp>
    </p:spTree>
    <p:extLst>
      <p:ext uri="{BB962C8B-B14F-4D97-AF65-F5344CB8AC3E}">
        <p14:creationId xmlns:p14="http://schemas.microsoft.com/office/powerpoint/2010/main" val="402383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geoportal.icimod.org/Home/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ScienceApps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63375" y="1596406"/>
            <a:ext cx="8438889" cy="5234609"/>
            <a:chOff x="363375" y="1596406"/>
            <a:chExt cx="8438889" cy="52346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331" b="1548"/>
            <a:stretch/>
          </p:blipFill>
          <p:spPr>
            <a:xfrm>
              <a:off x="7245538" y="5048396"/>
              <a:ext cx="1556726" cy="177150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375" y="1596406"/>
              <a:ext cx="2341240" cy="523460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455" y="1596406"/>
              <a:ext cx="2341240" cy="523460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1596406"/>
              <a:ext cx="2335528" cy="522183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8878" y="1596406"/>
              <a:ext cx="1543385" cy="3501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746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676"/>
          <a:stretch/>
        </p:blipFill>
        <p:spPr>
          <a:xfrm>
            <a:off x="0" y="27710"/>
            <a:ext cx="9143730" cy="667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2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124" y="7374"/>
            <a:ext cx="5891981" cy="98107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/>
              <a:t>ICIMOD - Regional Intergovernmental Learning and Knowledge Centre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108"/>
            <a:ext cx="9143999" cy="529491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386453" y="4713536"/>
            <a:ext cx="1615044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210 million people in the HKH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1.3 billion people downstream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68653" y="5267533"/>
            <a:ext cx="24454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</a:rPr>
              <a:t>Afghanistan</a:t>
            </a:r>
            <a:r>
              <a:rPr lang="en-US" altLang="en-US" dirty="0" smtClean="0">
                <a:solidFill>
                  <a:prstClr val="black"/>
                </a:solidFill>
              </a:rPr>
              <a:t>, Bangladesh, Bhutan, China,</a:t>
            </a:r>
          </a:p>
          <a:p>
            <a:r>
              <a:rPr lang="en-US" altLang="en-US" dirty="0" smtClean="0">
                <a:solidFill>
                  <a:prstClr val="black"/>
                </a:solidFill>
              </a:rPr>
              <a:t>India, Myanmar, Nepal, Pakistan</a:t>
            </a: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29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143"/>
          <a:stretch/>
        </p:blipFill>
        <p:spPr>
          <a:xfrm>
            <a:off x="0" y="0"/>
            <a:ext cx="9184229" cy="658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2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23160" y="3154680"/>
            <a:ext cx="497924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/>
              <a:t>Contact:</a:t>
            </a:r>
          </a:p>
          <a:p>
            <a:r>
              <a:rPr lang="en-US" sz="2800" b="0" dirty="0" smtClean="0"/>
              <a:t>Dr. Rajesh </a:t>
            </a:r>
            <a:r>
              <a:rPr lang="en-US" sz="2800" b="0" dirty="0" err="1" smtClean="0"/>
              <a:t>Bahadur</a:t>
            </a:r>
            <a:r>
              <a:rPr lang="en-US" sz="2800" b="0" dirty="0" smtClean="0"/>
              <a:t> Thapa</a:t>
            </a:r>
          </a:p>
          <a:p>
            <a:r>
              <a:rPr lang="en-US" sz="2800" b="0" dirty="0" smtClean="0"/>
              <a:t>Capacity Building Specialist</a:t>
            </a:r>
          </a:p>
          <a:p>
            <a:r>
              <a:rPr lang="en-US" sz="2800" b="0" dirty="0" smtClean="0"/>
              <a:t>Geospatial Solutions, ICIMOD</a:t>
            </a:r>
          </a:p>
          <a:p>
            <a:endParaRPr lang="en-US" sz="2800" b="0" dirty="0"/>
          </a:p>
          <a:p>
            <a:r>
              <a:rPr lang="en-US" sz="2800" b="0" dirty="0" smtClean="0"/>
              <a:t>rajesh.thapa@icimod.org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35302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42504" y="106135"/>
            <a:ext cx="6032053" cy="98107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</a:rPr>
              <a:t>Linking Science-Policy-Practice</a:t>
            </a:r>
            <a:br>
              <a:rPr lang="en-US" sz="3200" b="1" dirty="0">
                <a:latin typeface="Calibri" panose="020F0502020204030204" pitchFamily="34" charset="0"/>
              </a:rPr>
            </a:br>
            <a:endParaRPr lang="en-GB" sz="3200" b="1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504" y="1517265"/>
            <a:ext cx="8835241" cy="527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2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662363" y="21431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20483" name="Picture 8" descr="world_satell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1808163" y="3049588"/>
            <a:ext cx="182562" cy="18256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srgbClr val="0095DA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570362" y="2670175"/>
            <a:ext cx="1377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cs typeface="Arial" panose="020B0604020202020204" pitchFamily="34" charset="0"/>
              </a:rPr>
              <a:t>SCO NASA</a:t>
            </a:r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4756150" y="3821857"/>
            <a:ext cx="1287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cs typeface="Arial" panose="020B0604020202020204" pitchFamily="34" charset="0"/>
              </a:rPr>
              <a:t>East Africa</a:t>
            </a:r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6066398" y="2996169"/>
            <a:ext cx="6719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cs typeface="Arial" panose="020B0604020202020204" pitchFamily="34" charset="0"/>
              </a:rPr>
              <a:t>HKH</a:t>
            </a:r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6402388" y="3743325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cs typeface="Arial" panose="020B0604020202020204" pitchFamily="34" charset="0"/>
              </a:rPr>
              <a:t>Mekong</a:t>
            </a:r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955800" y="3675063"/>
            <a:ext cx="182563" cy="182562"/>
          </a:xfrm>
          <a:prstGeom prst="ellipse">
            <a:avLst/>
          </a:prstGeom>
          <a:solidFill>
            <a:schemeClr val="accent6"/>
          </a:solidFill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srgbClr val="0095DA"/>
              </a:solidFill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000625" y="4194175"/>
            <a:ext cx="182563" cy="18415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srgbClr val="0095DA"/>
              </a:solidFill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311900" y="3344863"/>
            <a:ext cx="182563" cy="18256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srgbClr val="0095DA"/>
              </a:solidFill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726238" y="3579813"/>
            <a:ext cx="182562" cy="18415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srgbClr val="0095DA"/>
              </a:solidFill>
              <a:cs typeface="Arial" panose="020B0604020202020204" pitchFamily="34" charset="0"/>
            </a:endParaRPr>
          </a:p>
        </p:txBody>
      </p:sp>
      <p:pic>
        <p:nvPicPr>
          <p:cNvPr id="16" name="Picture 15" descr="Global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9752" y="133696"/>
            <a:ext cx="2323736" cy="5510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 bwMode="auto">
          <a:xfrm>
            <a:off x="3527361" y="3373993"/>
            <a:ext cx="13475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cs typeface="Arial" panose="020B0604020202020204" pitchFamily="34" charset="0"/>
              </a:rPr>
              <a:t>West Africa</a:t>
            </a:r>
            <a:endParaRPr lang="en-US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4154400" y="3767465"/>
            <a:ext cx="182563" cy="18415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srgbClr val="0095DA"/>
              </a:solidFill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0" y="4890510"/>
            <a:ext cx="9144000" cy="1958819"/>
          </a:xfrm>
          <a:prstGeom prst="roundRect">
            <a:avLst/>
          </a:prstGeom>
          <a:solidFill>
            <a:srgbClr val="004A6D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b="0" dirty="0">
                <a:solidFill>
                  <a:schemeClr val="tx1"/>
                </a:solidFill>
              </a:rPr>
              <a:t>A flagship NASA-USAID partnership to improve environmental management and resilience to climate change by strengthening the capacity of governments and other key stakeholders to integrate </a:t>
            </a:r>
            <a:r>
              <a:rPr lang="en-US" sz="2000" b="0" dirty="0" smtClean="0">
                <a:solidFill>
                  <a:schemeClr val="tx1"/>
                </a:solidFill>
              </a:rPr>
              <a:t>Earth </a:t>
            </a:r>
            <a:r>
              <a:rPr lang="en-US" sz="2000" b="0" dirty="0">
                <a:solidFill>
                  <a:schemeClr val="tx1"/>
                </a:solidFill>
              </a:rPr>
              <a:t>observation information and geospatial technologies into development decision-making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5961888" y="2926080"/>
            <a:ext cx="946912" cy="675395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/>
            <a:endParaRPr lang="en-US" sz="4400" b="0" dirty="0"/>
          </a:p>
        </p:txBody>
      </p:sp>
    </p:spTree>
    <p:extLst>
      <p:ext uri="{BB962C8B-B14F-4D97-AF65-F5344CB8AC3E}">
        <p14:creationId xmlns:p14="http://schemas.microsoft.com/office/powerpoint/2010/main" val="113066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SERVIR–HKH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38744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SERVIR–HKH Initiative aims to</a:t>
            </a:r>
          </a:p>
          <a:p>
            <a:r>
              <a:rPr lang="en-US" sz="2400" dirty="0" smtClean="0"/>
              <a:t>strengthen </a:t>
            </a:r>
            <a:r>
              <a:rPr lang="en-US" sz="2400" dirty="0"/>
              <a:t>the ability of governments and other development stakeholders to incorporate EO </a:t>
            </a:r>
            <a:r>
              <a:rPr lang="en-US" sz="2400" dirty="0" smtClean="0"/>
              <a:t>data and </a:t>
            </a:r>
            <a:r>
              <a:rPr lang="en-US" sz="2400" dirty="0"/>
              <a:t>GT into decision making;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advance </a:t>
            </a:r>
            <a:r>
              <a:rPr lang="en-US" sz="2400" dirty="0"/>
              <a:t>free and open information sharing through national and regional platforms and collaborations;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develop </a:t>
            </a:r>
            <a:r>
              <a:rPr lang="en-US" sz="2400" dirty="0"/>
              <a:t>innovative, user-tailored analyses, decision-support products, and trainings that advance scientific </a:t>
            </a:r>
            <a:r>
              <a:rPr lang="en-US" sz="2400" dirty="0" smtClean="0"/>
              <a:t>understanding and deliver </a:t>
            </a:r>
            <a:r>
              <a:rPr lang="en-US" sz="2400" dirty="0"/>
              <a:t>information to those who need it. </a:t>
            </a:r>
          </a:p>
        </p:txBody>
      </p:sp>
    </p:spTree>
    <p:extLst>
      <p:ext uri="{BB962C8B-B14F-4D97-AF65-F5344CB8AC3E}">
        <p14:creationId xmlns:p14="http://schemas.microsoft.com/office/powerpoint/2010/main" val="263152655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722070" y="5793093"/>
            <a:ext cx="3393649" cy="1036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37847" y="5866615"/>
            <a:ext cx="4326903" cy="79813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85" y="51376"/>
            <a:ext cx="6584864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SERVIR–HKH</a:t>
            </a:r>
            <a:b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Global and regional collaboration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596325" y="3695316"/>
            <a:ext cx="1809947" cy="970961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SERVIR HKH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357131" y="2243930"/>
            <a:ext cx="1216058" cy="81070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white"/>
                </a:solidFill>
              </a:rPr>
              <a:t>USAID</a:t>
            </a:r>
            <a:endParaRPr lang="en-US" sz="1600" b="0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305284" y="3568833"/>
            <a:ext cx="1319753" cy="122391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white"/>
                </a:solidFill>
              </a:rPr>
              <a:t>Support Team</a:t>
            </a:r>
            <a:endParaRPr lang="en-US" sz="1600" b="0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379372" y="2305205"/>
            <a:ext cx="1216058" cy="68815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white"/>
                </a:solidFill>
              </a:rPr>
              <a:t>NASA</a:t>
            </a:r>
            <a:endParaRPr lang="en-US" sz="1600" b="0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237970" y="3563336"/>
            <a:ext cx="1498862" cy="1234911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white"/>
                </a:solidFill>
              </a:rPr>
              <a:t>Applied Science Team</a:t>
            </a:r>
            <a:endParaRPr lang="en-US" sz="1600" b="0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25080" y="5256391"/>
            <a:ext cx="1280160" cy="54864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white"/>
                </a:solidFill>
              </a:rPr>
              <a:t>Small Grants</a:t>
            </a:r>
            <a:endParaRPr lang="en-US" sz="1600" b="0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47321" y="5244453"/>
            <a:ext cx="1280160" cy="54864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white"/>
                </a:solidFill>
              </a:rPr>
              <a:t>AST Projects</a:t>
            </a:r>
            <a:endParaRPr lang="en-US" sz="1600" b="0" dirty="0">
              <a:solidFill>
                <a:prstClr val="white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479572" y="5971882"/>
            <a:ext cx="4043452" cy="548640"/>
            <a:chOff x="2476576" y="4897225"/>
            <a:chExt cx="4043452" cy="548640"/>
          </a:xfrm>
        </p:grpSpPr>
        <p:sp>
          <p:nvSpPr>
            <p:cNvPr id="12" name="Rounded Rectangle 11"/>
            <p:cNvSpPr/>
            <p:nvPr/>
          </p:nvSpPr>
          <p:spPr>
            <a:xfrm>
              <a:off x="2476576" y="4897225"/>
              <a:ext cx="1280160" cy="548640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89000"/>
                  </a:schemeClr>
                </a:gs>
                <a:gs pos="23000">
                  <a:schemeClr val="accent4">
                    <a:lumMod val="89000"/>
                  </a:schemeClr>
                </a:gs>
                <a:gs pos="69000">
                  <a:schemeClr val="accent4">
                    <a:lumMod val="75000"/>
                  </a:schemeClr>
                </a:gs>
                <a:gs pos="97000">
                  <a:schemeClr val="accent4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0" dirty="0" smtClean="0">
                  <a:solidFill>
                    <a:prstClr val="white"/>
                  </a:solidFill>
                </a:rPr>
                <a:t>Capacity Building</a:t>
              </a:r>
              <a:endParaRPr lang="en-US" sz="1200" b="0" dirty="0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58222" y="4897225"/>
              <a:ext cx="1280160" cy="548640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89000"/>
                  </a:schemeClr>
                </a:gs>
                <a:gs pos="23000">
                  <a:schemeClr val="accent4">
                    <a:lumMod val="89000"/>
                  </a:schemeClr>
                </a:gs>
                <a:gs pos="69000">
                  <a:schemeClr val="accent4">
                    <a:lumMod val="75000"/>
                  </a:schemeClr>
                </a:gs>
                <a:gs pos="97000">
                  <a:schemeClr val="accent4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0" dirty="0" smtClean="0">
                  <a:solidFill>
                    <a:prstClr val="white"/>
                  </a:solidFill>
                </a:rPr>
                <a:t>Access to data and tools</a:t>
              </a:r>
              <a:endParaRPr lang="en-US" sz="1200" b="0" dirty="0">
                <a:solidFill>
                  <a:prstClr val="white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239868" y="4897225"/>
              <a:ext cx="1280160" cy="548640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89000"/>
                  </a:schemeClr>
                </a:gs>
                <a:gs pos="23000">
                  <a:schemeClr val="accent4">
                    <a:lumMod val="89000"/>
                  </a:schemeClr>
                </a:gs>
                <a:gs pos="69000">
                  <a:schemeClr val="accent4">
                    <a:lumMod val="75000"/>
                  </a:schemeClr>
                </a:gs>
                <a:gs pos="97000">
                  <a:schemeClr val="accent4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0" dirty="0" smtClean="0">
                  <a:solidFill>
                    <a:prstClr val="white"/>
                  </a:solidFill>
                </a:rPr>
                <a:t>Customized products, tools and  services</a:t>
              </a:r>
              <a:endParaRPr lang="en-US" sz="1200" b="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23" name="Straight Arrow Connector 22"/>
          <p:cNvCxnSpPr>
            <a:stCxn id="5" idx="7"/>
            <a:endCxn id="6" idx="3"/>
          </p:cNvCxnSpPr>
          <p:nvPr/>
        </p:nvCxnSpPr>
        <p:spPr>
          <a:xfrm flipV="1">
            <a:off x="5141211" y="2935910"/>
            <a:ext cx="1394008" cy="90160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0"/>
            <a:endCxn id="6" idx="4"/>
          </p:cNvCxnSpPr>
          <p:nvPr/>
        </p:nvCxnSpPr>
        <p:spPr>
          <a:xfrm flipH="1" flipV="1">
            <a:off x="6965160" y="3054635"/>
            <a:ext cx="1" cy="514198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6"/>
            <a:endCxn id="7" idx="2"/>
          </p:cNvCxnSpPr>
          <p:nvPr/>
        </p:nvCxnSpPr>
        <p:spPr>
          <a:xfrm flipV="1">
            <a:off x="5406272" y="4180790"/>
            <a:ext cx="899012" cy="7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5" idx="1"/>
            <a:endCxn id="8" idx="5"/>
          </p:cNvCxnSpPr>
          <p:nvPr/>
        </p:nvCxnSpPr>
        <p:spPr>
          <a:xfrm flipH="1" flipV="1">
            <a:off x="2417342" y="2892584"/>
            <a:ext cx="1444044" cy="944926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5" idx="2"/>
          </p:cNvCxnSpPr>
          <p:nvPr/>
        </p:nvCxnSpPr>
        <p:spPr>
          <a:xfrm>
            <a:off x="2736832" y="4180792"/>
            <a:ext cx="859493" cy="5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5" idx="4"/>
            <a:endCxn id="15" idx="0"/>
          </p:cNvCxnSpPr>
          <p:nvPr/>
        </p:nvCxnSpPr>
        <p:spPr>
          <a:xfrm>
            <a:off x="4501299" y="4666277"/>
            <a:ext cx="0" cy="1200338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9" idx="4"/>
            <a:endCxn id="11" idx="0"/>
          </p:cNvCxnSpPr>
          <p:nvPr/>
        </p:nvCxnSpPr>
        <p:spPr>
          <a:xfrm>
            <a:off x="1987401" y="4798247"/>
            <a:ext cx="0" cy="446206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7" idx="4"/>
            <a:endCxn id="10" idx="0"/>
          </p:cNvCxnSpPr>
          <p:nvPr/>
        </p:nvCxnSpPr>
        <p:spPr>
          <a:xfrm flipH="1">
            <a:off x="6965160" y="4792747"/>
            <a:ext cx="1" cy="463644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9" idx="0"/>
            <a:endCxn id="8" idx="4"/>
          </p:cNvCxnSpPr>
          <p:nvPr/>
        </p:nvCxnSpPr>
        <p:spPr>
          <a:xfrm flipV="1">
            <a:off x="1987401" y="2993362"/>
            <a:ext cx="0" cy="569974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1" idx="3"/>
            <a:endCxn id="5" idx="3"/>
          </p:cNvCxnSpPr>
          <p:nvPr/>
        </p:nvCxnSpPr>
        <p:spPr>
          <a:xfrm flipV="1">
            <a:off x="2627481" y="4524083"/>
            <a:ext cx="1233905" cy="994690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10" idx="1"/>
            <a:endCxn id="5" idx="5"/>
          </p:cNvCxnSpPr>
          <p:nvPr/>
        </p:nvCxnSpPr>
        <p:spPr>
          <a:xfrm flipH="1" flipV="1">
            <a:off x="5141211" y="4524083"/>
            <a:ext cx="1183869" cy="1006628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3759426" y="2174168"/>
            <a:ext cx="1114233" cy="9709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white"/>
                </a:solidFill>
              </a:rPr>
              <a:t>Other SERVIR hubs</a:t>
            </a:r>
            <a:endParaRPr lang="en-US" sz="1600" b="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21" y="1515541"/>
            <a:ext cx="24403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1200"/>
              </a:spcAft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Technical backstopping, connect to scientific communities, access to data and 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methods</a:t>
            </a:r>
            <a:endParaRPr lang="en-US" sz="14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56737" y="3241266"/>
            <a:ext cx="15270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120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Develop </a:t>
            </a:r>
            <a:r>
              <a:rPr lang="en-US" sz="1400" b="0" dirty="0">
                <a:solidFill>
                  <a:prstClr val="black"/>
                </a:solidFill>
                <a:latin typeface="Calibri"/>
              </a:rPr>
              <a:t>tools and provide training on hub 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functions, </a:t>
            </a:r>
            <a:r>
              <a:rPr lang="en-US" sz="1400" b="0" dirty="0">
                <a:solidFill>
                  <a:prstClr val="black"/>
                </a:solidFill>
                <a:latin typeface="Calibri"/>
              </a:rPr>
              <a:t>facilitate hub exchange, maintain global web site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864" y="3614459"/>
            <a:ext cx="14265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/>
              </a:rPr>
              <a:t>Joint </a:t>
            </a:r>
            <a:r>
              <a:rPr lang="en-US" sz="1400" b="0" dirty="0">
                <a:solidFill>
                  <a:prstClr val="black"/>
                </a:solidFill>
                <a:latin typeface="Calibri"/>
              </a:rPr>
              <a:t>research, product co-development, training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87918" y="1489116"/>
            <a:ext cx="20267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Exchange technical knowledge, joint product development</a:t>
            </a:r>
          </a:p>
        </p:txBody>
      </p:sp>
      <p:sp>
        <p:nvSpPr>
          <p:cNvPr id="32" name="Oval 31"/>
          <p:cNvSpPr/>
          <p:nvPr/>
        </p:nvSpPr>
        <p:spPr>
          <a:xfrm>
            <a:off x="3914791" y="2155953"/>
            <a:ext cx="1114233" cy="97096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white"/>
                </a:solidFill>
              </a:rPr>
              <a:t>Other SERVIR hubs</a:t>
            </a:r>
            <a:endParaRPr lang="en-US" sz="1600" b="0" dirty="0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098292" y="2180315"/>
            <a:ext cx="1114233" cy="9709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white"/>
                </a:solidFill>
              </a:rPr>
              <a:t>Other SERVIR hubs</a:t>
            </a:r>
            <a:endParaRPr lang="en-US" sz="1600" b="0" dirty="0">
              <a:solidFill>
                <a:prstClr val="white"/>
              </a:solidFill>
            </a:endParaRPr>
          </a:p>
        </p:txBody>
      </p:sp>
      <p:cxnSp>
        <p:nvCxnSpPr>
          <p:cNvPr id="35" name="Straight Arrow Connector 34"/>
          <p:cNvCxnSpPr>
            <a:stCxn id="5" idx="0"/>
          </p:cNvCxnSpPr>
          <p:nvPr/>
        </p:nvCxnSpPr>
        <p:spPr>
          <a:xfrm flipV="1">
            <a:off x="4501299" y="3098642"/>
            <a:ext cx="7030" cy="596674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832606" y="1518940"/>
            <a:ext cx="22976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Leverage </a:t>
            </a:r>
            <a:r>
              <a:rPr lang="en-US" sz="1400" b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global development 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mandate; coordinate </a:t>
            </a:r>
            <a:r>
              <a:rPr lang="en-US" sz="1400" b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among 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its </a:t>
            </a:r>
            <a:r>
              <a:rPr lang="en-US" sz="1400" b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bilateral and regional </a:t>
            </a:r>
            <a:r>
              <a:rPr lang="en-US" sz="1400" b="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missions</a:t>
            </a:r>
            <a:endParaRPr lang="en-US" sz="1400" b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7" name="Curved Connector 26"/>
          <p:cNvCxnSpPr>
            <a:stCxn id="11" idx="2"/>
            <a:endCxn id="15" idx="1"/>
          </p:cNvCxnSpPr>
          <p:nvPr/>
        </p:nvCxnSpPr>
        <p:spPr>
          <a:xfrm rot="16200000" flipH="1">
            <a:off x="1926329" y="5854165"/>
            <a:ext cx="472590" cy="350446"/>
          </a:xfrm>
          <a:prstGeom prst="curvedConnector2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10" idx="2"/>
            <a:endCxn id="15" idx="3"/>
          </p:cNvCxnSpPr>
          <p:nvPr/>
        </p:nvCxnSpPr>
        <p:spPr>
          <a:xfrm rot="5400000">
            <a:off x="6584629" y="5885152"/>
            <a:ext cx="460652" cy="300410"/>
          </a:xfrm>
          <a:prstGeom prst="curvedConnector2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9" grpId="0" animBg="1"/>
      <p:bldP spid="10" grpId="0" animBg="1"/>
      <p:bldP spid="11" grpId="0" animBg="1"/>
      <p:bldP spid="61" grpId="0" animBg="1"/>
      <p:bldP spid="4" grpId="0"/>
      <p:bldP spid="16" grpId="0"/>
      <p:bldP spid="17" grpId="0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35631" y="1535837"/>
            <a:ext cx="6888456" cy="5402065"/>
            <a:chOff x="1335238" y="981075"/>
            <a:chExt cx="6223636" cy="5272425"/>
          </a:xfrm>
        </p:grpSpPr>
        <p:pic>
          <p:nvPicPr>
            <p:cNvPr id="5" name="Picture 5" descr="ESRI_geospatial_SOA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35238" y="981075"/>
              <a:ext cx="6223636" cy="52724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Rounded Rectangle 5"/>
            <p:cNvSpPr/>
            <p:nvPr/>
          </p:nvSpPr>
          <p:spPr>
            <a:xfrm>
              <a:off x="2506020" y="1556055"/>
              <a:ext cx="1681700" cy="792323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0" dirty="0" smtClean="0">
                  <a:solidFill>
                    <a:srgbClr val="000000"/>
                  </a:solidFill>
                </a:rPr>
                <a:t>Water resources</a:t>
              </a:r>
              <a:endParaRPr lang="en-US" b="0" dirty="0">
                <a:solidFill>
                  <a:srgbClr val="000000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83842" y="4948439"/>
              <a:ext cx="1417264" cy="862470"/>
            </a:xfrm>
            <a:prstGeom prst="round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0" dirty="0" smtClean="0">
                  <a:solidFill>
                    <a:srgbClr val="000000"/>
                  </a:solidFill>
                </a:rPr>
                <a:t>Climate services</a:t>
              </a:r>
              <a:endParaRPr lang="en-US" b="0" dirty="0">
                <a:solidFill>
                  <a:srgbClr val="000000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643338" y="3223498"/>
              <a:ext cx="1416888" cy="74747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0" dirty="0" smtClean="0">
                  <a:solidFill>
                    <a:srgbClr val="000000"/>
                  </a:solidFill>
                </a:rPr>
                <a:t>Agriculture and food security</a:t>
              </a:r>
              <a:endParaRPr lang="en-US" b="0" dirty="0">
                <a:solidFill>
                  <a:srgbClr val="000000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463788" y="4085968"/>
              <a:ext cx="1524697" cy="711789"/>
            </a:xfrm>
            <a:prstGeom prst="round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0" dirty="0" err="1" smtClean="0">
                  <a:solidFill>
                    <a:srgbClr val="000000"/>
                  </a:solidFill>
                </a:rPr>
                <a:t>Hydroclimatic</a:t>
              </a:r>
              <a:r>
                <a:rPr lang="en-US" b="0" dirty="0" smtClean="0">
                  <a:solidFill>
                    <a:srgbClr val="000000"/>
                  </a:solidFill>
                </a:rPr>
                <a:t> disasters</a:t>
              </a:r>
              <a:endParaRPr lang="en-US" b="0" dirty="0">
                <a:solidFill>
                  <a:srgbClr val="000000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424492" y="2035229"/>
              <a:ext cx="1456560" cy="72828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0" dirty="0" smtClean="0">
                  <a:solidFill>
                    <a:srgbClr val="000000"/>
                  </a:solidFill>
                </a:rPr>
                <a:t>Ecosystems, land cover and land use</a:t>
              </a:r>
              <a:endParaRPr lang="en-US" b="0" dirty="0">
                <a:solidFill>
                  <a:srgbClr val="000000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245462" y="2878510"/>
              <a:ext cx="2542739" cy="1437451"/>
            </a:xfrm>
            <a:prstGeom prst="ellipse">
              <a:avLst/>
            </a:prstGeom>
            <a:solidFill>
              <a:srgbClr val="008080">
                <a:alpha val="32941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000000"/>
                  </a:solidFill>
                </a:rPr>
                <a:t>SERVIR-HKH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6000" y="360000"/>
            <a:ext cx="6584864" cy="7812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3200" b="1" dirty="0" smtClean="0"/>
              <a:t>SERVIR HKH Focus </a:t>
            </a:r>
            <a:endParaRPr lang="en-US" sz="32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6908680" y="1764427"/>
            <a:ext cx="2189551" cy="4749146"/>
            <a:chOff x="240175" y="1268787"/>
            <a:chExt cx="2189551" cy="5175641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240175" y="1268787"/>
              <a:ext cx="2152650" cy="1016855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dirty="0" smtClean="0">
                  <a:solidFill>
                    <a:schemeClr val="tx1"/>
                  </a:solidFill>
                </a:rPr>
                <a:t>Improved hub capacity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66700" y="2452631"/>
              <a:ext cx="2152650" cy="1219273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dirty="0">
                  <a:solidFill>
                    <a:schemeClr val="tx1"/>
                  </a:solidFill>
                  <a:ea typeface="Times New Roman" panose="02020603050405020304" pitchFamily="18" charset="0"/>
                  <a:cs typeface="Cordia New" panose="020B0304020202020204" pitchFamily="34" charset="-34"/>
                </a:rPr>
                <a:t>Improved capacity </a:t>
              </a:r>
              <a:r>
                <a:rPr lang="en-US" b="0" dirty="0" smtClean="0">
                  <a:solidFill>
                    <a:schemeClr val="tx1"/>
                  </a:solidFill>
                  <a:ea typeface="Times New Roman" panose="02020603050405020304" pitchFamily="18" charset="0"/>
                  <a:cs typeface="Cordia New" panose="020B0304020202020204" pitchFamily="34" charset="-34"/>
                </a:rPr>
                <a:t>to </a:t>
              </a:r>
              <a:r>
                <a:rPr lang="en-US" b="0" dirty="0">
                  <a:solidFill>
                    <a:schemeClr val="tx1"/>
                  </a:solidFill>
                  <a:ea typeface="Times New Roman" panose="02020603050405020304" pitchFamily="18" charset="0"/>
                  <a:cs typeface="Cordia New" panose="020B0304020202020204" pitchFamily="34" charset="-34"/>
                </a:rPr>
                <a:t>use </a:t>
              </a:r>
              <a:r>
                <a:rPr lang="en-US" b="0" dirty="0" smtClean="0">
                  <a:solidFill>
                    <a:schemeClr val="tx1"/>
                  </a:solidFill>
                  <a:ea typeface="Times New Roman" panose="02020603050405020304" pitchFamily="18" charset="0"/>
                  <a:cs typeface="Cordia New" panose="020B0304020202020204" pitchFamily="34" charset="-34"/>
                </a:rPr>
                <a:t>geospatial information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66700" y="3838893"/>
              <a:ext cx="2152650" cy="1219273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dirty="0">
                  <a:solidFill>
                    <a:schemeClr val="tx1"/>
                  </a:solidFill>
                  <a:ea typeface="Times New Roman" panose="02020603050405020304" pitchFamily="18" charset="0"/>
                  <a:cs typeface="Cordia New" panose="020B0304020202020204" pitchFamily="34" charset="-34"/>
                </a:rPr>
                <a:t>Improved </a:t>
              </a:r>
              <a:r>
                <a:rPr lang="en-US" b="0" dirty="0" smtClean="0">
                  <a:solidFill>
                    <a:schemeClr val="tx1"/>
                  </a:solidFill>
                  <a:ea typeface="Times New Roman" panose="02020603050405020304" pitchFamily="18" charset="0"/>
                  <a:cs typeface="Cordia New" panose="020B0304020202020204" pitchFamily="34" charset="-34"/>
                </a:rPr>
                <a:t>access </a:t>
              </a:r>
              <a:r>
                <a:rPr lang="en-US" b="0" dirty="0">
                  <a:solidFill>
                    <a:schemeClr val="tx1"/>
                  </a:solidFill>
                  <a:ea typeface="Times New Roman" panose="02020603050405020304" pitchFamily="18" charset="0"/>
                  <a:cs typeface="Cordia New" panose="020B0304020202020204" pitchFamily="34" charset="-34"/>
                </a:rPr>
                <a:t>to </a:t>
              </a:r>
              <a:r>
                <a:rPr lang="en-US" b="0" dirty="0" err="1" smtClean="0">
                  <a:solidFill>
                    <a:schemeClr val="tx1"/>
                  </a:solidFill>
                  <a:ea typeface="Times New Roman" panose="02020603050405020304" pitchFamily="18" charset="0"/>
                  <a:cs typeface="Cordia New" panose="020B0304020202020204" pitchFamily="34" charset="-34"/>
                </a:rPr>
                <a:t>geoinformation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77076" y="5225155"/>
              <a:ext cx="2152650" cy="1219273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dirty="0">
                  <a:solidFill>
                    <a:schemeClr val="tx1"/>
                  </a:solidFill>
                  <a:ea typeface="Times New Roman" panose="02020603050405020304" pitchFamily="18" charset="0"/>
                  <a:cs typeface="Cordia New" panose="020B0304020202020204" pitchFamily="34" charset="-34"/>
                </a:rPr>
                <a:t>Provision of user-tailored data, products, </a:t>
              </a:r>
              <a:r>
                <a:rPr lang="en-US" b="0" dirty="0" smtClean="0">
                  <a:solidFill>
                    <a:schemeClr val="tx1"/>
                  </a:solidFill>
                  <a:ea typeface="Times New Roman" panose="02020603050405020304" pitchFamily="18" charset="0"/>
                  <a:cs typeface="Cordia New" panose="020B0304020202020204" pitchFamily="34" charset="-34"/>
                </a:rPr>
                <a:t>tools and services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07" y="177259"/>
            <a:ext cx="1515270" cy="1240754"/>
          </a:xfrm>
          <a:prstGeom prst="rect">
            <a:avLst/>
          </a:prstGeom>
          <a:solidFill>
            <a:sysClr val="window" lastClr="FFFFFF"/>
          </a:solidFill>
          <a:ln w="76200">
            <a:solidFill>
              <a:sysClr val="window" lastClr="FFFFFF"/>
            </a:solidFill>
          </a:ln>
        </p:spPr>
      </p:pic>
    </p:spTree>
    <p:extLst>
      <p:ext uri="{BB962C8B-B14F-4D97-AF65-F5344CB8AC3E}">
        <p14:creationId xmlns:p14="http://schemas.microsoft.com/office/powerpoint/2010/main" val="121444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371" b="4232"/>
          <a:stretch/>
        </p:blipFill>
        <p:spPr>
          <a:xfrm>
            <a:off x="3950563" y="3777518"/>
            <a:ext cx="3284690" cy="200795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4" y="132093"/>
            <a:ext cx="85741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lvl="1">
              <a:buSzPts val="900"/>
              <a:tabLst>
                <a:tab pos="287338" algn="l"/>
              </a:tabLst>
            </a:pPr>
            <a:r>
              <a:rPr lang="en-GB" sz="3200" b="1" dirty="0" smtClean="0"/>
              <a:t>Earth Observation</a:t>
            </a:r>
          </a:p>
          <a:p>
            <a:pPr marL="169863" lvl="1">
              <a:buSzPts val="900"/>
              <a:tabLst>
                <a:tab pos="287338" algn="l"/>
              </a:tabLst>
            </a:pPr>
            <a:r>
              <a:rPr lang="en-GB" sz="3200" b="1" dirty="0" smtClean="0"/>
              <a:t>Application </a:t>
            </a:r>
            <a:r>
              <a:rPr lang="en-GB" sz="3200" b="1" dirty="0"/>
              <a:t>Examples</a:t>
            </a:r>
          </a:p>
          <a:p>
            <a:pPr lvl="1">
              <a:buSzPts val="900"/>
              <a:tabLst>
                <a:tab pos="228600" algn="l"/>
                <a:tab pos="288290" algn="l"/>
              </a:tabLst>
            </a:pPr>
            <a:r>
              <a:rPr lang="en-GB" sz="3200" dirty="0">
                <a:solidFill>
                  <a:schemeClr val="bg1"/>
                </a:solidFill>
              </a:rPr>
              <a:t>	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79178" y="1649828"/>
            <a:ext cx="3619829" cy="697917"/>
          </a:xfrm>
          <a:prstGeom prst="roundRect">
            <a:avLst/>
          </a:prstGeom>
          <a:solidFill>
            <a:srgbClr val="098BC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Water Resources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41405" y="2636677"/>
            <a:ext cx="3657600" cy="831849"/>
          </a:xfrm>
          <a:prstGeom prst="roundRect">
            <a:avLst/>
          </a:prstGeom>
          <a:solidFill>
            <a:schemeClr val="accent5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Agricultural drought and crop monitoring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41405" y="3757458"/>
            <a:ext cx="3657600" cy="7250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Landscape Conservation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79176" y="5785471"/>
            <a:ext cx="3657600" cy="72507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Air Quality Monitoring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41405" y="4771464"/>
            <a:ext cx="3657600" cy="7250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Disaster Risk Reduction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0563" y="1610980"/>
            <a:ext cx="3284690" cy="1709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1507" y="2561214"/>
            <a:ext cx="3236918" cy="18320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1507" y="5044437"/>
            <a:ext cx="3255358" cy="175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85" y="51376"/>
            <a:ext cx="6584864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Ongoing efforts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285" y="1594828"/>
            <a:ext cx="7018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Water Resources and Hydro-climatic Disasters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515833"/>
              </p:ext>
            </p:extLst>
          </p:nvPr>
        </p:nvGraphicFramePr>
        <p:xfrm>
          <a:off x="589430" y="2509510"/>
          <a:ext cx="7711888" cy="3962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03158"/>
                <a:gridCol w="2608730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Enhancing existing Flood EWS in western Nepal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MercyCorps</a:t>
                      </a:r>
                      <a:endParaRPr lang="en-US" sz="2000" b="0" i="1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Enhancing Flood Early Warning in Bangladesh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FFWC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Piloting landslide early warning system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NASA Space App Challenge participants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Development of flood plain management system in Nepal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DIWDM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Comprehensive Streamflow Prediction and Visualization to Support Integrated Water Management in the Himalaya Region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DHM Nepal, FFWC Bangladesh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Managing the Changing Water Resources South of the Himalayas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</a:rPr>
                        <a:t>Hydromet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 agencies in Nepal, Bhutan, Bangladesh, Pakistan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787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nset">
  <a:themeElements>
    <a:clrScheme name="ICIMOD_sunset">
      <a:dk1>
        <a:srgbClr val="FFFFFF"/>
      </a:dk1>
      <a:lt1>
        <a:srgbClr val="D1A97B"/>
      </a:lt1>
      <a:dk2>
        <a:srgbClr val="A74333"/>
      </a:dk2>
      <a:lt2>
        <a:srgbClr val="B76F43"/>
      </a:lt2>
      <a:accent1>
        <a:srgbClr val="A74333"/>
      </a:accent1>
      <a:accent2>
        <a:srgbClr val="B76F43"/>
      </a:accent2>
      <a:accent3>
        <a:srgbClr val="D1A97B"/>
      </a:accent3>
      <a:accent4>
        <a:srgbClr val="DEC441"/>
      </a:accent4>
      <a:accent5>
        <a:srgbClr val="9FA500"/>
      </a:accent5>
      <a:accent6>
        <a:srgbClr val="707070"/>
      </a:accent6>
      <a:hlink>
        <a:srgbClr val="0000E1"/>
      </a:hlink>
      <a:folHlink>
        <a:srgbClr val="800080"/>
      </a:folHlink>
    </a:clrScheme>
    <a:fontScheme name="ICIMOD welco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800" b="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6_ICIMOD First">
  <a:themeElements>
    <a:clrScheme name="WelcomeICIMOD">
      <a:dk1>
        <a:srgbClr val="FFFFFF"/>
      </a:dk1>
      <a:lt1>
        <a:sysClr val="window" lastClr="FFFFFF"/>
      </a:lt1>
      <a:dk2>
        <a:srgbClr val="FFFFFF"/>
      </a:dk2>
      <a:lt2>
        <a:srgbClr val="4062E3"/>
      </a:lt2>
      <a:accent1>
        <a:srgbClr val="79498D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0000E1"/>
      </a:hlink>
      <a:folHlink>
        <a:srgbClr val="800080"/>
      </a:folHlink>
    </a:clrScheme>
    <a:fontScheme name="ICIMOD welco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6600"/>
        </a:solidFill>
        <a:ln w="0" cap="sq">
          <a:noFill/>
          <a:bevel/>
        </a:ln>
      </a:spPr>
      <a:bodyPr wrap="square" lIns="36000" tIns="36000" rIns="36000" bIns="36000" rtlCol="0" anchor="ctr" anchorCtr="0">
        <a:spAutoFit/>
      </a:bodyPr>
      <a:lstStyle>
        <a:defPPr>
          <a:defRPr sz="2000" b="0" dirty="0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7_ICIMOD First">
  <a:themeElements>
    <a:clrScheme name="ICIMOD_purple">
      <a:dk1>
        <a:srgbClr val="FFFFFF"/>
      </a:dk1>
      <a:lt1>
        <a:srgbClr val="B8A7C1"/>
      </a:lt1>
      <a:dk2>
        <a:srgbClr val="4C345C"/>
      </a:dk2>
      <a:lt2>
        <a:srgbClr val="967CA5"/>
      </a:lt2>
      <a:accent1>
        <a:srgbClr val="4C345C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D8D8D8"/>
      </a:hlink>
      <a:folHlink>
        <a:srgbClr val="B2C0F3"/>
      </a:folHlink>
    </a:clrScheme>
    <a:fontScheme name="ICIMOD welco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4400" b="0" dirty="0"/>
        </a:defPPr>
      </a:lstStyle>
    </a:sp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 eaLnBrk="0" hangingPunct="0">
          <a:defRPr sz="2800" b="0" dirty="0">
            <a:latin typeface="+mn-lt"/>
            <a:ea typeface="+mj-ea"/>
            <a:cs typeface="+mj-cs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15_ICIMOD First">
  <a:themeElements>
    <a:clrScheme name="ICIMOD_Sea">
      <a:dk1>
        <a:srgbClr val="FFFFFF"/>
      </a:dk1>
      <a:lt1>
        <a:srgbClr val="0095DA"/>
      </a:lt1>
      <a:dk2>
        <a:srgbClr val="061556"/>
      </a:dk2>
      <a:lt2>
        <a:srgbClr val="0066B3"/>
      </a:lt2>
      <a:accent1>
        <a:srgbClr val="79498D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D8D8D8"/>
      </a:hlink>
      <a:folHlink>
        <a:srgbClr val="B2C0F3"/>
      </a:folHlink>
    </a:clrScheme>
    <a:fontScheme name="ICIMOD welco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61456"/>
        </a:solidFill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square" rtlCol="0">
        <a:spAutoFit/>
      </a:bodyPr>
      <a:lstStyle>
        <a:defPPr>
          <a:defRPr sz="4800" b="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8_ICIMOD First">
  <a:themeElements>
    <a:clrScheme name="ICIMOD_Sea">
      <a:dk1>
        <a:srgbClr val="FFFFFF"/>
      </a:dk1>
      <a:lt1>
        <a:srgbClr val="0095DA"/>
      </a:lt1>
      <a:dk2>
        <a:srgbClr val="061556"/>
      </a:dk2>
      <a:lt2>
        <a:srgbClr val="0066B3"/>
      </a:lt2>
      <a:accent1>
        <a:srgbClr val="79498D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D8D8D8"/>
      </a:hlink>
      <a:folHlink>
        <a:srgbClr val="B2C0F3"/>
      </a:folHlink>
    </a:clrScheme>
    <a:fontScheme name="ICIMOD welco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61456"/>
        </a:solidFill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square" rtlCol="0">
        <a:spAutoFit/>
      </a:bodyPr>
      <a:lstStyle>
        <a:defPPr>
          <a:defRPr sz="4800" b="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9_ICIMOD First">
  <a:themeElements>
    <a:clrScheme name="ICIMOD_Sea">
      <a:dk1>
        <a:srgbClr val="FFFFFF"/>
      </a:dk1>
      <a:lt1>
        <a:srgbClr val="0095DA"/>
      </a:lt1>
      <a:dk2>
        <a:srgbClr val="061556"/>
      </a:dk2>
      <a:lt2>
        <a:srgbClr val="0066B3"/>
      </a:lt2>
      <a:accent1>
        <a:srgbClr val="79498D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D8D8D8"/>
      </a:hlink>
      <a:folHlink>
        <a:srgbClr val="B2C0F3"/>
      </a:folHlink>
    </a:clrScheme>
    <a:fontScheme name="ICIMOD welco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SERVIR-Himalaya Strategic Objective and Prioriti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CIMOD First">
  <a:themeElements>
    <a:clrScheme name="ICIMOD_Sea">
      <a:dk1>
        <a:srgbClr val="FFFFFF"/>
      </a:dk1>
      <a:lt1>
        <a:srgbClr val="0095DA"/>
      </a:lt1>
      <a:dk2>
        <a:srgbClr val="061556"/>
      </a:dk2>
      <a:lt2>
        <a:srgbClr val="0066B3"/>
      </a:lt2>
      <a:accent1>
        <a:srgbClr val="79498D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D8D8D8"/>
      </a:hlink>
      <a:folHlink>
        <a:srgbClr val="B2C0F3"/>
      </a:folHlink>
    </a:clrScheme>
    <a:fontScheme name="ICIMOD welco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ICIMOD First">
  <a:themeElements>
    <a:clrScheme name="ICIMOD_Sea">
      <a:dk1>
        <a:srgbClr val="FFFFFF"/>
      </a:dk1>
      <a:lt1>
        <a:srgbClr val="0095DA"/>
      </a:lt1>
      <a:dk2>
        <a:srgbClr val="061556"/>
      </a:dk2>
      <a:lt2>
        <a:srgbClr val="0066B3"/>
      </a:lt2>
      <a:accent1>
        <a:srgbClr val="79498D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D8D8D8"/>
      </a:hlink>
      <a:folHlink>
        <a:srgbClr val="B2C0F3"/>
      </a:folHlink>
    </a:clrScheme>
    <a:fontScheme name="ICIMOD welco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ICIMOD First">
  <a:themeElements>
    <a:clrScheme name="ICIMOD_Sea">
      <a:dk1>
        <a:srgbClr val="FFFFFF"/>
      </a:dk1>
      <a:lt1>
        <a:srgbClr val="0095DA"/>
      </a:lt1>
      <a:dk2>
        <a:srgbClr val="061556"/>
      </a:dk2>
      <a:lt2>
        <a:srgbClr val="0066B3"/>
      </a:lt2>
      <a:accent1>
        <a:srgbClr val="79498D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D8D8D8"/>
      </a:hlink>
      <a:folHlink>
        <a:srgbClr val="B2C0F3"/>
      </a:folHlink>
    </a:clrScheme>
    <a:fontScheme name="ICIMOD welco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ICIMOD First">
  <a:themeElements>
    <a:clrScheme name="ICIMOD_Sea">
      <a:dk1>
        <a:srgbClr val="FFFFFF"/>
      </a:dk1>
      <a:lt1>
        <a:srgbClr val="0095DA"/>
      </a:lt1>
      <a:dk2>
        <a:srgbClr val="061556"/>
      </a:dk2>
      <a:lt2>
        <a:srgbClr val="0066B3"/>
      </a:lt2>
      <a:accent1>
        <a:srgbClr val="79498D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D8D8D8"/>
      </a:hlink>
      <a:folHlink>
        <a:srgbClr val="B2C0F3"/>
      </a:folHlink>
    </a:clrScheme>
    <a:fontScheme name="ICIMOD welco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ICIMOD First">
  <a:themeElements>
    <a:clrScheme name="ICIMOD_Sea">
      <a:dk1>
        <a:srgbClr val="FFFFFF"/>
      </a:dk1>
      <a:lt1>
        <a:srgbClr val="0095DA"/>
      </a:lt1>
      <a:dk2>
        <a:srgbClr val="061556"/>
      </a:dk2>
      <a:lt2>
        <a:srgbClr val="0066B3"/>
      </a:lt2>
      <a:accent1>
        <a:srgbClr val="79498D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D8D8D8"/>
      </a:hlink>
      <a:folHlink>
        <a:srgbClr val="B2C0F3"/>
      </a:folHlink>
    </a:clrScheme>
    <a:fontScheme name="ICIMOD welco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ICIMOD First">
  <a:themeElements>
    <a:clrScheme name="ICIMOD_Sea">
      <a:dk1>
        <a:srgbClr val="FFFFFF"/>
      </a:dk1>
      <a:lt1>
        <a:srgbClr val="0095DA"/>
      </a:lt1>
      <a:dk2>
        <a:srgbClr val="061556"/>
      </a:dk2>
      <a:lt2>
        <a:srgbClr val="0066B3"/>
      </a:lt2>
      <a:accent1>
        <a:srgbClr val="79498D"/>
      </a:accent1>
      <a:accent2>
        <a:srgbClr val="AE236A"/>
      </a:accent2>
      <a:accent3>
        <a:srgbClr val="F88941"/>
      </a:accent3>
      <a:accent4>
        <a:srgbClr val="DEC441"/>
      </a:accent4>
      <a:accent5>
        <a:srgbClr val="9FA500"/>
      </a:accent5>
      <a:accent6>
        <a:srgbClr val="707070"/>
      </a:accent6>
      <a:hlink>
        <a:srgbClr val="D8D8D8"/>
      </a:hlink>
      <a:folHlink>
        <a:srgbClr val="B2C0F3"/>
      </a:folHlink>
    </a:clrScheme>
    <a:fontScheme name="ICIMOD welco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8225C6AFEB90409A0840CED33821E3" ma:contentTypeVersion="1" ma:contentTypeDescription="Create a new document." ma:contentTypeScope="" ma:versionID="09c77cbe2e145ba339cd98bc8cde8300">
  <xsd:schema xmlns:xsd="http://www.w3.org/2001/XMLSchema" xmlns:p="http://schemas.microsoft.com/office/2006/metadata/properties" xmlns:ns2="d4aa5866-b6d4-40e7-9991-1ae9d2458883" targetNamespace="http://schemas.microsoft.com/office/2006/metadata/properties" ma:root="true" ma:fieldsID="4c98adb192fba7e3520203dd3cda0e8b" ns2:_="">
    <xsd:import namespace="d4aa5866-b6d4-40e7-9991-1ae9d2458883"/>
    <xsd:element name="properties">
      <xsd:complexType>
        <xsd:sequence>
          <xsd:element name="documentManagement">
            <xsd:complexType>
              <xsd:all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d4aa5866-b6d4-40e7-9991-1ae9d2458883" elementFormDefault="qualified">
    <xsd:import namespace="http://schemas.microsoft.com/office/2006/documentManagement/types"/>
    <xsd:element name="Category" ma:index="8" nillable="true" ma:displayName="Category" ma:list="{ddc61bd5-cc28-41a6-b3e5-a67dff1ab260}" ma:internalName="Category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Category xmlns="d4aa5866-b6d4-40e7-9991-1ae9d245888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7A23BF-DA1B-40E3-B10A-3A4B70428C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aa5866-b6d4-40e7-9991-1ae9d245888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99FF7C79-A086-4E08-A6FE-AD3CC9CC4CF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d4aa5866-b6d4-40e7-9991-1ae9d245888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BF67155-FFEE-44CE-A043-4EE1FD45B5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4008</TotalTime>
  <Words>814</Words>
  <Application>Microsoft Office PowerPoint</Application>
  <PresentationFormat>On-screen Show (4:3)</PresentationFormat>
  <Paragraphs>146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21</vt:i4>
      </vt:variant>
    </vt:vector>
  </HeadingPairs>
  <TitlesOfParts>
    <vt:vector size="49" baseType="lpstr">
      <vt:lpstr>MS Gothic</vt:lpstr>
      <vt:lpstr>Arial</vt:lpstr>
      <vt:lpstr>Arial Narrow</vt:lpstr>
      <vt:lpstr>Calibri</vt:lpstr>
      <vt:lpstr>Calibri Light</vt:lpstr>
      <vt:lpstr>Cordia New</vt:lpstr>
      <vt:lpstr>Futura Std Book</vt:lpstr>
      <vt:lpstr>MS Mincho</vt:lpstr>
      <vt:lpstr>Symbol</vt:lpstr>
      <vt:lpstr>Tahoma</vt:lpstr>
      <vt:lpstr>Times New Roman</vt:lpstr>
      <vt:lpstr>Trebuchet MS</vt:lpstr>
      <vt:lpstr>Wingdings</vt:lpstr>
      <vt:lpstr>Sunset</vt:lpstr>
      <vt:lpstr>ICIMOD First</vt:lpstr>
      <vt:lpstr>1_Custom Design</vt:lpstr>
      <vt:lpstr>1_ICIMOD First</vt:lpstr>
      <vt:lpstr>2_ICIMOD First</vt:lpstr>
      <vt:lpstr>3_ICIMOD First</vt:lpstr>
      <vt:lpstr>4_ICIMOD First</vt:lpstr>
      <vt:lpstr>Custom Design</vt:lpstr>
      <vt:lpstr>5_ICIMOD First</vt:lpstr>
      <vt:lpstr>6_ICIMOD First</vt:lpstr>
      <vt:lpstr>7_ICIMOD First</vt:lpstr>
      <vt:lpstr>15_ICIMOD First</vt:lpstr>
      <vt:lpstr>8_ICIMOD First</vt:lpstr>
      <vt:lpstr>9_ICIMOD First</vt:lpstr>
      <vt:lpstr>1_SERVIR-Himalaya Strategic Objective and Priorities</vt:lpstr>
      <vt:lpstr>PowerPoint Presentation</vt:lpstr>
      <vt:lpstr>ICIMOD - Regional Intergovernmental Learning and Knowledge Centre</vt:lpstr>
      <vt:lpstr>Linking Science-Policy-Practice </vt:lpstr>
      <vt:lpstr>PowerPoint Presentation</vt:lpstr>
      <vt:lpstr>SERVIR–HKH </vt:lpstr>
      <vt:lpstr>SERVIR–HKH Global and regional collaboration</vt:lpstr>
      <vt:lpstr>SERVIR HKH Focus </vt:lpstr>
      <vt:lpstr>PowerPoint Presentation</vt:lpstr>
      <vt:lpstr>Ongoing efforts</vt:lpstr>
      <vt:lpstr>Ongoing efforts</vt:lpstr>
      <vt:lpstr>Ongoing efforts</vt:lpstr>
      <vt:lpstr>Ongoing efforts</vt:lpstr>
      <vt:lpstr>PowerPoint Presentation</vt:lpstr>
      <vt:lpstr>PowerPoint Presentation</vt:lpstr>
      <vt:lpstr>Winter drought (2015-2016) Conditions in Western Nepal</vt:lpstr>
      <vt:lpstr>PowerPoint Presentation</vt:lpstr>
      <vt:lpstr>PowerPoint Presentation</vt:lpstr>
      <vt:lpstr>Science Applications geoportal.icimod.org/Home/ScienceApps</vt:lpstr>
      <vt:lpstr>PowerPoint Presentation</vt:lpstr>
      <vt:lpstr>PowerPoint Presentation</vt:lpstr>
      <vt:lpstr>Thank you</vt:lpstr>
    </vt:vector>
  </TitlesOfParts>
  <Company>icimod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</dc:title>
  <dc:creator>rajesh.thapa@icimod.org</dc:creator>
  <cp:lastModifiedBy>Rajesh Thapa</cp:lastModifiedBy>
  <cp:revision>755</cp:revision>
  <cp:lastPrinted>2014-11-24T06:27:49Z</cp:lastPrinted>
  <dcterms:created xsi:type="dcterms:W3CDTF">2010-06-30T09:29:36Z</dcterms:created>
  <dcterms:modified xsi:type="dcterms:W3CDTF">2017-07-09T07:08:27Z</dcterms:modified>
</cp:coreProperties>
</file>