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94" r:id="rId3"/>
    <p:sldMasterId id="2147483695" r:id="rId4"/>
    <p:sldMasterId id="2147483696" r:id="rId5"/>
    <p:sldMasterId id="214748369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mail02.ndc.nasa.gov/owa/redir.aspx?C=Fqu5aBsX-E6SsqiwsXc3wzotfVHT9dEIbPendvsqCwC43g9akvSmA5JAjCDATD0l_gvzrYAVSto.&amp;URL=https://ams.confex.com/ams/95Annual/webprogram/Session37143.html"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glcf.umd.edu/data/landcover/" TargetMode="External"/><Relationship Id="rId3" Type="http://schemas.openxmlformats.org/officeDocument/2006/relationships/hyperlink" Target="http://webarchive.iiasa.ac.at/Research/LUC/External-World-soil-database/HTML/index.html" TargetMode="External"/><Relationship Id="rId4" Type="http://schemas.openxmlformats.org/officeDocument/2006/relationships/hyperlink" Target="http://www.emc.ncep.noaa.gov/index.php?branch=GFS" TargetMode="External"/><Relationship Id="rId5" Type="http://schemas.openxmlformats.org/officeDocument/2006/relationships/hyperlink" Target="https://lta.cr.usgs.gov/GTOPO30" TargetMode="External"/><Relationship Id="rId6" Type="http://schemas.openxmlformats.org/officeDocument/2006/relationships/hyperlink" Target="http://www.ral.ucar.edu/research/land/technology/lsm.php"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5" name="Shape 265"/>
        <p:cNvGrpSpPr/>
        <p:nvPr/>
      </p:nvGrpSpPr>
      <p:grpSpPr>
        <a:xfrm>
          <a:off x="0" y="0"/>
          <a:ext cx="0" cy="0"/>
          <a:chOff x="0" y="0"/>
          <a:chExt cx="0" cy="0"/>
        </a:xfrm>
      </p:grpSpPr>
      <p:sp>
        <p:nvSpPr>
          <p:cNvPr id="266" name="Shape 266"/>
          <p:cNvSpPr/>
          <p:nvPr>
            <p:ph idx="2" type="sldImg"/>
          </p:nvPr>
        </p:nvSpPr>
        <p:spPr>
          <a:xfrm>
            <a:off x="3810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67" name="Shape 267"/>
          <p:cNvSpPr txBox="1"/>
          <p:nvPr>
            <p:ph idx="1" type="body"/>
          </p:nvPr>
        </p:nvSpPr>
        <p:spPr>
          <a:xfrm>
            <a:off x="685800" y="4343400"/>
            <a:ext cx="5486400"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i="0" sz="1100" u="sng" cap="none" strike="noStrike">
              <a:solidFill>
                <a:schemeClr val="hlink"/>
              </a:solidFill>
              <a:latin typeface="Calibri"/>
              <a:ea typeface="Calibri"/>
              <a:cs typeface="Calibri"/>
              <a:sym typeface="Calibri"/>
              <a:hlinkClick r:id="rId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98" name="Shape 398"/>
        <p:cNvGrpSpPr/>
        <p:nvPr/>
      </p:nvGrpSpPr>
      <p:grpSpPr>
        <a:xfrm>
          <a:off x="0" y="0"/>
          <a:ext cx="0" cy="0"/>
          <a:chOff x="0" y="0"/>
          <a:chExt cx="0" cy="0"/>
        </a:xfrm>
      </p:grpSpPr>
      <p:sp>
        <p:nvSpPr>
          <p:cNvPr id="399" name="Shape 399"/>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400" name="Shape 40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8" name="Shape 27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UMD landcover </a:t>
            </a:r>
            <a:r>
              <a:rPr lang="en" u="sng">
                <a:solidFill>
                  <a:schemeClr val="hlink"/>
                </a:solidFill>
                <a:hlinkClick r:id="rId2"/>
              </a:rPr>
              <a:t>http://glcf.umd.edu/data/landcover/</a:t>
            </a:r>
          </a:p>
          <a:p>
            <a:pPr lvl="0">
              <a:spcBef>
                <a:spcPts val="0"/>
              </a:spcBef>
              <a:buClr>
                <a:schemeClr val="dk1"/>
              </a:buClr>
              <a:buSzPct val="100000"/>
              <a:buFont typeface="Arial"/>
              <a:buNone/>
            </a:pPr>
            <a:r>
              <a:rPr lang="en"/>
              <a:t>UMD Landmask </a:t>
            </a:r>
            <a:r>
              <a:rPr lang="en"/>
              <a:t>The LIS group produced UMD land masks at the other grid spacings by counting the number of land and the number of water 1km grid points within the larger grid size from the 1km UMD data.  If there are more 1km land points, the grid point is land; if there are more 1km water points, the grid point is water.</a:t>
            </a:r>
          </a:p>
          <a:p>
            <a:pPr lvl="0">
              <a:spcBef>
                <a:spcPts val="0"/>
              </a:spcBef>
              <a:buNone/>
            </a:pPr>
            <a:r>
              <a:t/>
            </a:r>
            <a:endParaRPr/>
          </a:p>
          <a:p>
            <a:pPr lvl="0">
              <a:spcBef>
                <a:spcPts val="0"/>
              </a:spcBef>
              <a:buNone/>
            </a:pPr>
            <a:r>
              <a:rPr lang="en"/>
              <a:t>FAO Soils: </a:t>
            </a:r>
            <a:r>
              <a:rPr lang="en" u="sng">
                <a:solidFill>
                  <a:schemeClr val="hlink"/>
                </a:solidFill>
                <a:hlinkClick r:id="rId3"/>
              </a:rPr>
              <a:t>http://webarchive.iiasa.ac.at/Research/LUC/External-World-soil-database/HTML/index.html</a:t>
            </a:r>
          </a:p>
          <a:p>
            <a:pPr lvl="0">
              <a:spcBef>
                <a:spcPts val="0"/>
              </a:spcBef>
              <a:buNone/>
            </a:pPr>
            <a:r>
              <a:t/>
            </a:r>
            <a:endParaRPr/>
          </a:p>
          <a:p>
            <a:pPr lvl="0">
              <a:spcBef>
                <a:spcPts val="0"/>
              </a:spcBef>
              <a:buNone/>
            </a:pPr>
            <a:r>
              <a:rPr lang="en"/>
              <a:t>GDAS meteorological inputs </a:t>
            </a:r>
            <a:r>
              <a:rPr lang="en" u="sng">
                <a:solidFill>
                  <a:schemeClr val="hlink"/>
                </a:solidFill>
                <a:hlinkClick r:id="rId4"/>
              </a:rPr>
              <a:t>http://www.emc.ncep.noaa.gov/index.php?branch=GFS</a:t>
            </a:r>
          </a:p>
          <a:p>
            <a:pPr lvl="0">
              <a:spcBef>
                <a:spcPts val="0"/>
              </a:spcBef>
              <a:buNone/>
            </a:pPr>
            <a:r>
              <a:t/>
            </a:r>
            <a:endParaRPr/>
          </a:p>
          <a:p>
            <a:pPr lvl="0">
              <a:spcBef>
                <a:spcPts val="0"/>
              </a:spcBef>
              <a:buNone/>
            </a:pPr>
            <a:r>
              <a:rPr lang="en"/>
              <a:t>GTOPO30 </a:t>
            </a:r>
            <a:r>
              <a:rPr lang="en" u="sng">
                <a:solidFill>
                  <a:schemeClr val="hlink"/>
                </a:solidFill>
                <a:hlinkClick r:id="rId5"/>
              </a:rPr>
              <a:t>https://lta.cr.usgs.gov/GTOPO30</a:t>
            </a:r>
          </a:p>
          <a:p>
            <a:pPr lvl="0">
              <a:spcBef>
                <a:spcPts val="0"/>
              </a:spcBef>
              <a:buNone/>
            </a:pPr>
            <a:r>
              <a:t/>
            </a:r>
            <a:endParaRPr/>
          </a:p>
          <a:p>
            <a:pPr lvl="0">
              <a:spcBef>
                <a:spcPts val="0"/>
              </a:spcBef>
              <a:buClr>
                <a:schemeClr val="dk1"/>
              </a:buClr>
              <a:buSzPct val="100000"/>
              <a:buFont typeface="Arial"/>
              <a:buNone/>
            </a:pPr>
            <a:r>
              <a:rPr lang="en"/>
              <a:t>The background (snow-free) surface albedo files named "albedo_NCEP"</a:t>
            </a:r>
          </a:p>
          <a:p>
            <a:pPr lvl="0">
              <a:spcBef>
                <a:spcPts val="0"/>
              </a:spcBef>
              <a:buClr>
                <a:schemeClr val="dk1"/>
              </a:buClr>
              <a:buSzPct val="100000"/>
              <a:buFont typeface="Arial"/>
              <a:buNone/>
            </a:pPr>
            <a:r>
              <a:rPr lang="en"/>
              <a:t>are from the NESDIS/NOAA 0.144-degree climatology values from NCEP.</a:t>
            </a:r>
          </a:p>
          <a:p>
            <a:pPr lvl="0">
              <a:spcBef>
                <a:spcPts val="0"/>
              </a:spcBef>
              <a:buClr>
                <a:schemeClr val="dk1"/>
              </a:buClr>
              <a:buSzPct val="100000"/>
              <a:buFont typeface="Arial"/>
              <a:buNone/>
            </a:pPr>
            <a:r>
              <a:rPr lang="en"/>
              <a:t>The data is available either monthly or seasonally (3-month ave).</a:t>
            </a:r>
          </a:p>
          <a:p>
            <a:pPr lvl="0">
              <a:spcBef>
                <a:spcPts val="0"/>
              </a:spcBef>
              <a:buClr>
                <a:schemeClr val="dk1"/>
              </a:buClr>
              <a:buSzPct val="100000"/>
              <a:buFont typeface="Arial"/>
              <a:buNone/>
            </a:pPr>
            <a:r>
              <a:rPr lang="en"/>
              <a:t>The data is a composite of a 5-year (1985-1989) dataset using the</a:t>
            </a:r>
          </a:p>
          <a:p>
            <a:pPr lvl="0">
              <a:spcBef>
                <a:spcPts val="0"/>
              </a:spcBef>
              <a:buClr>
                <a:schemeClr val="dk1"/>
              </a:buClr>
              <a:buSzPct val="100000"/>
              <a:buFont typeface="Arial"/>
              <a:buNone/>
            </a:pPr>
            <a:r>
              <a:rPr lang="en"/>
              <a:t>AVHRR satellite.  For further documentation, please see the</a:t>
            </a:r>
          </a:p>
          <a:p>
            <a:pPr lvl="0">
              <a:spcBef>
                <a:spcPts val="0"/>
              </a:spcBef>
              <a:buClr>
                <a:schemeClr val="dk1"/>
              </a:buClr>
              <a:buSzPct val="100000"/>
              <a:buFont typeface="Arial"/>
              <a:buNone/>
            </a:pPr>
            <a:r>
              <a:rPr lang="en"/>
              <a:t>"Background Surface Fields" section on this webpage:</a:t>
            </a:r>
          </a:p>
          <a:p>
            <a:pPr lvl="0">
              <a:spcBef>
                <a:spcPts val="0"/>
              </a:spcBef>
              <a:buNone/>
            </a:pPr>
            <a:r>
              <a:rPr lang="en"/>
              <a:t>    </a:t>
            </a:r>
            <a:r>
              <a:rPr lang="en" u="sng">
                <a:solidFill>
                  <a:schemeClr val="hlink"/>
                </a:solidFill>
                <a:hlinkClick r:id="rId6"/>
              </a:rPr>
              <a:t>http://www.ral.ucar.edu/research/land/technology/lsm.php</a:t>
            </a:r>
          </a:p>
          <a:p>
            <a:pPr lvl="0">
              <a:spcBef>
                <a:spcPts val="0"/>
              </a:spcBef>
              <a:buNone/>
            </a:pPr>
            <a:r>
              <a:t/>
            </a:r>
            <a:endParaRPr/>
          </a:p>
          <a:p>
            <a:pPr lvl="0">
              <a:spcBef>
                <a:spcPts val="0"/>
              </a:spcBef>
              <a:buClr>
                <a:schemeClr val="dk1"/>
              </a:buClr>
              <a:buSzPct val="100000"/>
              <a:buFont typeface="Arial"/>
              <a:buNone/>
            </a:pPr>
            <a:r>
              <a:rPr lang="en"/>
              <a:t>http://nsidc.org/data/MOD10A1/versions/5 and http://nsidc.org/data/MOD10A1/versions/6</a:t>
            </a:r>
          </a:p>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297" name="Shape 29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6" name="Shape 326"/>
        <p:cNvGrpSpPr/>
        <p:nvPr/>
      </p:nvGrpSpPr>
      <p:grpSpPr>
        <a:xfrm>
          <a:off x="0" y="0"/>
          <a:ext cx="0" cy="0"/>
          <a:chOff x="0" y="0"/>
          <a:chExt cx="0" cy="0"/>
        </a:xfrm>
      </p:grpSpPr>
      <p:sp>
        <p:nvSpPr>
          <p:cNvPr id="327" name="Shape 327"/>
          <p:cNvSpPr txBox="1"/>
          <p:nvPr>
            <p:ph idx="1" type="body"/>
          </p:nvPr>
        </p:nvSpPr>
        <p:spPr>
          <a:xfrm>
            <a:off x="685800" y="4400550"/>
            <a:ext cx="5486400" cy="36006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28" name="Shape 328"/>
          <p:cNvSpPr/>
          <p:nvPr>
            <p:ph idx="2" type="sldImg"/>
          </p:nvPr>
        </p:nvSpPr>
        <p:spPr>
          <a:xfrm>
            <a:off x="685800" y="1143000"/>
            <a:ext cx="54864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6" name="Shape 336"/>
        <p:cNvGrpSpPr/>
        <p:nvPr/>
      </p:nvGrpSpPr>
      <p:grpSpPr>
        <a:xfrm>
          <a:off x="0" y="0"/>
          <a:ext cx="0" cy="0"/>
          <a:chOff x="0" y="0"/>
          <a:chExt cx="0" cy="0"/>
        </a:xfrm>
      </p:grpSpPr>
      <p:sp>
        <p:nvSpPr>
          <p:cNvPr id="337" name="Shape 337"/>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38" name="Shape 33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2" name="Shape 342"/>
        <p:cNvGrpSpPr/>
        <p:nvPr/>
      </p:nvGrpSpPr>
      <p:grpSpPr>
        <a:xfrm>
          <a:off x="0" y="0"/>
          <a:ext cx="0" cy="0"/>
          <a:chOff x="0" y="0"/>
          <a:chExt cx="0" cy="0"/>
        </a:xfrm>
      </p:grpSpPr>
      <p:sp>
        <p:nvSpPr>
          <p:cNvPr id="343" name="Shape 343"/>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44" name="Shape 34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2" name="Shape 352"/>
        <p:cNvGrpSpPr/>
        <p:nvPr/>
      </p:nvGrpSpPr>
      <p:grpSpPr>
        <a:xfrm>
          <a:off x="0" y="0"/>
          <a:ext cx="0" cy="0"/>
          <a:chOff x="0" y="0"/>
          <a:chExt cx="0" cy="0"/>
        </a:xfrm>
      </p:grpSpPr>
      <p:sp>
        <p:nvSpPr>
          <p:cNvPr id="353" name="Shape 353"/>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54" name="Shape 35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0" name="Shape 360"/>
        <p:cNvGrpSpPr/>
        <p:nvPr/>
      </p:nvGrpSpPr>
      <p:grpSpPr>
        <a:xfrm>
          <a:off x="0" y="0"/>
          <a:ext cx="0" cy="0"/>
          <a:chOff x="0" y="0"/>
          <a:chExt cx="0" cy="0"/>
        </a:xfrm>
      </p:grpSpPr>
      <p:sp>
        <p:nvSpPr>
          <p:cNvPr id="361" name="Shape 361"/>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62" name="Shape 362"/>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7" name="Shape 367"/>
        <p:cNvGrpSpPr/>
        <p:nvPr/>
      </p:nvGrpSpPr>
      <p:grpSpPr>
        <a:xfrm>
          <a:off x="0" y="0"/>
          <a:ext cx="0" cy="0"/>
          <a:chOff x="0" y="0"/>
          <a:chExt cx="0" cy="0"/>
        </a:xfrm>
      </p:grpSpPr>
      <p:sp>
        <p:nvSpPr>
          <p:cNvPr id="368" name="Shape 368"/>
          <p:cNvSpPr txBox="1"/>
          <p:nvPr>
            <p:ph idx="1" type="body"/>
          </p:nvPr>
        </p:nvSpPr>
        <p:spPr>
          <a:xfrm>
            <a:off x="685800" y="4343400"/>
            <a:ext cx="5486400" cy="4114800"/>
          </a:xfrm>
          <a:prstGeom prst="rect">
            <a:avLst/>
          </a:prstGeom>
          <a:noFill/>
          <a:ln>
            <a:noFill/>
          </a:ln>
        </p:spPr>
        <p:txBody>
          <a:bodyPr anchorCtr="0" anchor="ctr" bIns="91425" lIns="91425" rIns="91425" tIns="91425">
            <a:noAutofit/>
          </a:bodyPr>
          <a:lstStyle/>
          <a:p>
            <a:pPr lvl="0" rtl="0">
              <a:spcBef>
                <a:spcPts val="0"/>
              </a:spcBef>
              <a:buNone/>
            </a:pPr>
            <a:r>
              <a:t/>
            </a:r>
            <a:endParaRPr/>
          </a:p>
        </p:txBody>
      </p:sp>
      <p:sp>
        <p:nvSpPr>
          <p:cNvPr id="369" name="Shape 36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6" name="Shape 56"/>
        <p:cNvGrpSpPr/>
        <p:nvPr/>
      </p:nvGrpSpPr>
      <p:grpSpPr>
        <a:xfrm>
          <a:off x="0" y="0"/>
          <a:ext cx="0" cy="0"/>
          <a:chOff x="0" y="0"/>
          <a:chExt cx="0" cy="0"/>
        </a:xfrm>
      </p:grpSpPr>
      <p:sp>
        <p:nvSpPr>
          <p:cNvPr id="57" name="Shape 57"/>
          <p:cNvSpPr txBox="1"/>
          <p:nvPr>
            <p:ph type="ctrTitle"/>
          </p:nvPr>
        </p:nvSpPr>
        <p:spPr>
          <a:xfrm>
            <a:off x="1143000" y="841772"/>
            <a:ext cx="6858000" cy="1790700"/>
          </a:xfrm>
          <a:prstGeom prst="rect">
            <a:avLst/>
          </a:prstGeom>
          <a:noFill/>
          <a:ln>
            <a:noFill/>
          </a:ln>
        </p:spPr>
        <p:txBody>
          <a:bodyPr anchorCtr="0" anchor="b" bIns="68575" lIns="68575" rIns="68575" tIns="68575"/>
          <a:lstStyle>
            <a:lvl1pPr indent="0" lvl="0" marL="0" marR="0" rtl="0" algn="ctr">
              <a:lnSpc>
                <a:spcPct val="90000"/>
              </a:lnSpc>
              <a:spcBef>
                <a:spcPts val="0"/>
              </a:spcBef>
              <a:buClr>
                <a:schemeClr val="dk1"/>
              </a:buClr>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58" name="Shape 58"/>
          <p:cNvSpPr txBox="1"/>
          <p:nvPr>
            <p:ph idx="1" type="subTitle"/>
          </p:nvPr>
        </p:nvSpPr>
        <p:spPr>
          <a:xfrm>
            <a:off x="1143000" y="2701528"/>
            <a:ext cx="6858000" cy="1241700"/>
          </a:xfrm>
          <a:prstGeom prst="rect">
            <a:avLst/>
          </a:prstGeom>
          <a:noFill/>
          <a:ln>
            <a:noFill/>
          </a:ln>
        </p:spPr>
        <p:txBody>
          <a:bodyPr anchorCtr="0" anchor="t" bIns="68575" lIns="68575" rIns="68575" tIns="68575"/>
          <a:lstStyle>
            <a:lvl1pPr indent="0" lvl="0" marL="0" marR="0" rtl="0" algn="ctr">
              <a:lnSpc>
                <a:spcPct val="90000"/>
              </a:lnSpc>
              <a:spcBef>
                <a:spcPts val="800"/>
              </a:spcBef>
              <a:buClr>
                <a:schemeClr val="dk1"/>
              </a:buClr>
              <a:buFont typeface="Arial"/>
              <a:buNone/>
              <a:defRPr b="0" i="0" sz="1800" u="none" cap="none" strike="noStrike">
                <a:solidFill>
                  <a:schemeClr val="dk1"/>
                </a:solidFill>
                <a:latin typeface="Calibri"/>
                <a:ea typeface="Calibri"/>
                <a:cs typeface="Calibri"/>
                <a:sym typeface="Calibri"/>
              </a:defRPr>
            </a:lvl1pPr>
            <a:lvl2pPr indent="0" lvl="1" marL="342900" marR="0" rtl="0" algn="ctr">
              <a:lnSpc>
                <a:spcPct val="90000"/>
              </a:lnSpc>
              <a:spcBef>
                <a:spcPts val="400"/>
              </a:spcBef>
              <a:buClr>
                <a:schemeClr val="dk1"/>
              </a:buClr>
              <a:buFont typeface="Arial"/>
              <a:buNone/>
              <a:defRPr b="0" i="0" sz="1500" u="none" cap="none" strike="noStrike">
                <a:solidFill>
                  <a:schemeClr val="dk1"/>
                </a:solidFill>
                <a:latin typeface="Calibri"/>
                <a:ea typeface="Calibri"/>
                <a:cs typeface="Calibri"/>
                <a:sym typeface="Calibri"/>
              </a:defRPr>
            </a:lvl2pPr>
            <a:lvl3pPr indent="0" lvl="2" marL="685800" marR="0" rtl="0" algn="ctr">
              <a:lnSpc>
                <a:spcPct val="90000"/>
              </a:lnSpc>
              <a:spcBef>
                <a:spcPts val="400"/>
              </a:spcBef>
              <a:buClr>
                <a:schemeClr val="dk1"/>
              </a:buClr>
              <a:buFont typeface="Arial"/>
              <a:buNone/>
              <a:defRPr b="0" i="0" sz="1400" u="none" cap="none" strike="noStrike">
                <a:solidFill>
                  <a:schemeClr val="dk1"/>
                </a:solidFill>
                <a:latin typeface="Calibri"/>
                <a:ea typeface="Calibri"/>
                <a:cs typeface="Calibri"/>
                <a:sym typeface="Calibri"/>
              </a:defRPr>
            </a:lvl3pPr>
            <a:lvl4pPr indent="0" lvl="3" marL="10287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4pPr>
            <a:lvl5pPr indent="0" lvl="4" marL="13716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5pPr>
            <a:lvl6pPr indent="0" lvl="5" marL="17145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6pPr>
            <a:lvl7pPr indent="0" lvl="6" marL="20574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7pPr>
            <a:lvl8pPr indent="0" lvl="7" marL="24003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8pPr>
            <a:lvl9pPr indent="0" lvl="8" marL="27432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9pPr>
          </a:lstStyle>
          <a:p/>
        </p:txBody>
      </p:sp>
      <p:sp>
        <p:nvSpPr>
          <p:cNvPr id="59" name="Shape 59"/>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60" name="Shape 60"/>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61" name="Shape 61"/>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62" name="Shape 62"/>
        <p:cNvGrpSpPr/>
        <p:nvPr/>
      </p:nvGrpSpPr>
      <p:grpSpPr>
        <a:xfrm>
          <a:off x="0" y="0"/>
          <a:ext cx="0" cy="0"/>
          <a:chOff x="0" y="0"/>
          <a:chExt cx="0" cy="0"/>
        </a:xfrm>
      </p:grpSpPr>
      <p:sp>
        <p:nvSpPr>
          <p:cNvPr id="63" name="Shape 63"/>
          <p:cNvSpPr txBox="1"/>
          <p:nvPr>
            <p:ph type="title"/>
          </p:nvPr>
        </p:nvSpPr>
        <p:spPr>
          <a:xfrm>
            <a:off x="628650" y="273843"/>
            <a:ext cx="7886700" cy="994200"/>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64" name="Shape 64"/>
          <p:cNvSpPr txBox="1"/>
          <p:nvPr>
            <p:ph idx="1" type="body"/>
          </p:nvPr>
        </p:nvSpPr>
        <p:spPr>
          <a:xfrm>
            <a:off x="628650" y="1369218"/>
            <a:ext cx="7886700" cy="3263400"/>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68" name="Shape 68"/>
        <p:cNvGrpSpPr/>
        <p:nvPr/>
      </p:nvGrpSpPr>
      <p:grpSpPr>
        <a:xfrm>
          <a:off x="0" y="0"/>
          <a:ext cx="0" cy="0"/>
          <a:chOff x="0" y="0"/>
          <a:chExt cx="0" cy="0"/>
        </a:xfrm>
      </p:grpSpPr>
      <p:sp>
        <p:nvSpPr>
          <p:cNvPr id="69" name="Shape 69"/>
          <p:cNvSpPr txBox="1"/>
          <p:nvPr>
            <p:ph type="title"/>
          </p:nvPr>
        </p:nvSpPr>
        <p:spPr>
          <a:xfrm>
            <a:off x="623887" y="1282303"/>
            <a:ext cx="7886700" cy="2139600"/>
          </a:xfrm>
          <a:prstGeom prst="rect">
            <a:avLst/>
          </a:prstGeom>
          <a:noFill/>
          <a:ln>
            <a:noFill/>
          </a:ln>
        </p:spPr>
        <p:txBody>
          <a:bodyPr anchorCtr="0" anchor="b" bIns="68575" lIns="68575" rIns="68575" tIns="68575"/>
          <a:lstStyle>
            <a:lvl1pPr indent="0" lvl="0" marL="0" marR="0" rtl="0" algn="l">
              <a:lnSpc>
                <a:spcPct val="90000"/>
              </a:lnSpc>
              <a:spcBef>
                <a:spcPts val="0"/>
              </a:spcBef>
              <a:buClr>
                <a:schemeClr val="dk1"/>
              </a:buClr>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70" name="Shape 70"/>
          <p:cNvSpPr txBox="1"/>
          <p:nvPr>
            <p:ph idx="1" type="body"/>
          </p:nvPr>
        </p:nvSpPr>
        <p:spPr>
          <a:xfrm>
            <a:off x="623887" y="3442097"/>
            <a:ext cx="7886700" cy="1125300"/>
          </a:xfrm>
          <a:prstGeom prst="rect">
            <a:avLst/>
          </a:prstGeom>
          <a:noFill/>
          <a:ln>
            <a:noFill/>
          </a:ln>
        </p:spPr>
        <p:txBody>
          <a:bodyPr anchorCtr="0" anchor="t" bIns="68575" lIns="68575" rIns="68575" tIns="68575"/>
          <a:lstStyle>
            <a:lvl1pPr indent="0" lvl="0" marL="0" marR="0" rtl="0" algn="l">
              <a:lnSpc>
                <a:spcPct val="90000"/>
              </a:lnSpc>
              <a:spcBef>
                <a:spcPts val="800"/>
              </a:spcBef>
              <a:buClr>
                <a:srgbClr val="888888"/>
              </a:buClr>
              <a:buFont typeface="Arial"/>
              <a:buNone/>
              <a:defRPr b="0" i="0" sz="1800" u="none" cap="none" strike="noStrike">
                <a:solidFill>
                  <a:srgbClr val="888888"/>
                </a:solidFill>
                <a:latin typeface="Calibri"/>
                <a:ea typeface="Calibri"/>
                <a:cs typeface="Calibri"/>
                <a:sym typeface="Calibri"/>
              </a:defRPr>
            </a:lvl1pPr>
            <a:lvl2pPr indent="0" lvl="1" marL="342900" marR="0" rtl="0" algn="l">
              <a:lnSpc>
                <a:spcPct val="90000"/>
              </a:lnSpc>
              <a:spcBef>
                <a:spcPts val="400"/>
              </a:spcBef>
              <a:buClr>
                <a:srgbClr val="888888"/>
              </a:buClr>
              <a:buFont typeface="Arial"/>
              <a:buNone/>
              <a:defRPr b="0" i="0" sz="1500" u="none" cap="none" strike="noStrike">
                <a:solidFill>
                  <a:srgbClr val="888888"/>
                </a:solidFill>
                <a:latin typeface="Calibri"/>
                <a:ea typeface="Calibri"/>
                <a:cs typeface="Calibri"/>
                <a:sym typeface="Calibri"/>
              </a:defRPr>
            </a:lvl2pPr>
            <a:lvl3pPr indent="0" lvl="2" marL="685800" marR="0" rtl="0" algn="l">
              <a:lnSpc>
                <a:spcPct val="90000"/>
              </a:lnSpc>
              <a:spcBef>
                <a:spcPts val="400"/>
              </a:spcBef>
              <a:buClr>
                <a:srgbClr val="888888"/>
              </a:buClr>
              <a:buFont typeface="Arial"/>
              <a:buNone/>
              <a:defRPr b="0" i="0" sz="1400" u="none" cap="none" strike="noStrike">
                <a:solidFill>
                  <a:srgbClr val="888888"/>
                </a:solidFill>
                <a:latin typeface="Calibri"/>
                <a:ea typeface="Calibri"/>
                <a:cs typeface="Calibri"/>
                <a:sym typeface="Calibri"/>
              </a:defRPr>
            </a:lvl3pPr>
            <a:lvl4pPr indent="0" lvl="3" marL="10287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4pPr>
            <a:lvl5pPr indent="0" lvl="4" marL="13716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5pPr>
            <a:lvl6pPr indent="0" lvl="5" marL="17145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6pPr>
            <a:lvl7pPr indent="0" lvl="6" marL="20574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7pPr>
            <a:lvl8pPr indent="0" lvl="7" marL="24003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8pPr>
            <a:lvl9pPr indent="0" lvl="8" marL="27432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9pPr>
          </a:lstStyle>
          <a:p/>
        </p:txBody>
      </p:sp>
      <p:sp>
        <p:nvSpPr>
          <p:cNvPr id="71" name="Shape 71"/>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74" name="Shape 74"/>
        <p:cNvGrpSpPr/>
        <p:nvPr/>
      </p:nvGrpSpPr>
      <p:grpSpPr>
        <a:xfrm>
          <a:off x="0" y="0"/>
          <a:ext cx="0" cy="0"/>
          <a:chOff x="0" y="0"/>
          <a:chExt cx="0" cy="0"/>
        </a:xfrm>
      </p:grpSpPr>
      <p:sp>
        <p:nvSpPr>
          <p:cNvPr id="75" name="Shape 75"/>
          <p:cNvSpPr txBox="1"/>
          <p:nvPr>
            <p:ph type="title"/>
          </p:nvPr>
        </p:nvSpPr>
        <p:spPr>
          <a:xfrm>
            <a:off x="628650" y="273843"/>
            <a:ext cx="7886700" cy="994200"/>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76" name="Shape 76"/>
          <p:cNvSpPr txBox="1"/>
          <p:nvPr>
            <p:ph idx="1" type="body"/>
          </p:nvPr>
        </p:nvSpPr>
        <p:spPr>
          <a:xfrm>
            <a:off x="628650" y="1369218"/>
            <a:ext cx="3886200" cy="3263400"/>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77" name="Shape 77"/>
          <p:cNvSpPr txBox="1"/>
          <p:nvPr>
            <p:ph idx="2" type="body"/>
          </p:nvPr>
        </p:nvSpPr>
        <p:spPr>
          <a:xfrm>
            <a:off x="4629150" y="1369218"/>
            <a:ext cx="3886200" cy="3263400"/>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78" name="Shape 78"/>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79" name="Shape 79"/>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80" name="Shape 80"/>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81" name="Shape 81"/>
        <p:cNvGrpSpPr/>
        <p:nvPr/>
      </p:nvGrpSpPr>
      <p:grpSpPr>
        <a:xfrm>
          <a:off x="0" y="0"/>
          <a:ext cx="0" cy="0"/>
          <a:chOff x="0" y="0"/>
          <a:chExt cx="0" cy="0"/>
        </a:xfrm>
      </p:grpSpPr>
      <p:sp>
        <p:nvSpPr>
          <p:cNvPr id="82" name="Shape 82"/>
          <p:cNvSpPr txBox="1"/>
          <p:nvPr>
            <p:ph type="title"/>
          </p:nvPr>
        </p:nvSpPr>
        <p:spPr>
          <a:xfrm>
            <a:off x="629840" y="273843"/>
            <a:ext cx="7886700" cy="994200"/>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83" name="Shape 83"/>
          <p:cNvSpPr txBox="1"/>
          <p:nvPr>
            <p:ph idx="1" type="body"/>
          </p:nvPr>
        </p:nvSpPr>
        <p:spPr>
          <a:xfrm>
            <a:off x="629840" y="1260872"/>
            <a:ext cx="3868500" cy="617999"/>
          </a:xfrm>
          <a:prstGeom prst="rect">
            <a:avLst/>
          </a:prstGeom>
          <a:noFill/>
          <a:ln>
            <a:noFill/>
          </a:ln>
        </p:spPr>
        <p:txBody>
          <a:bodyPr anchorCtr="0" anchor="b" bIns="68575" lIns="68575" rIns="68575" tIns="68575"/>
          <a:lstStyle>
            <a:lvl1pPr indent="0" lvl="0" marL="0" marR="0" rtl="0" algn="l">
              <a:lnSpc>
                <a:spcPct val="90000"/>
              </a:lnSpc>
              <a:spcBef>
                <a:spcPts val="800"/>
              </a:spcBef>
              <a:buClr>
                <a:schemeClr val="dk1"/>
              </a:buClr>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9pPr>
          </a:lstStyle>
          <a:p/>
        </p:txBody>
      </p:sp>
      <p:sp>
        <p:nvSpPr>
          <p:cNvPr id="84" name="Shape 84"/>
          <p:cNvSpPr txBox="1"/>
          <p:nvPr>
            <p:ph idx="2" type="body"/>
          </p:nvPr>
        </p:nvSpPr>
        <p:spPr>
          <a:xfrm>
            <a:off x="629840" y="1878806"/>
            <a:ext cx="3868500" cy="2763300"/>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85" name="Shape 85"/>
          <p:cNvSpPr txBox="1"/>
          <p:nvPr>
            <p:ph idx="3" type="body"/>
          </p:nvPr>
        </p:nvSpPr>
        <p:spPr>
          <a:xfrm>
            <a:off x="4629150" y="1260872"/>
            <a:ext cx="3887400" cy="617999"/>
          </a:xfrm>
          <a:prstGeom prst="rect">
            <a:avLst/>
          </a:prstGeom>
          <a:noFill/>
          <a:ln>
            <a:noFill/>
          </a:ln>
        </p:spPr>
        <p:txBody>
          <a:bodyPr anchorCtr="0" anchor="b" bIns="68575" lIns="68575" rIns="68575" tIns="68575"/>
          <a:lstStyle>
            <a:lvl1pPr indent="0" lvl="0" marL="0" marR="0" rtl="0" algn="l">
              <a:lnSpc>
                <a:spcPct val="90000"/>
              </a:lnSpc>
              <a:spcBef>
                <a:spcPts val="800"/>
              </a:spcBef>
              <a:buClr>
                <a:schemeClr val="dk1"/>
              </a:buClr>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9pPr>
          </a:lstStyle>
          <a:p/>
        </p:txBody>
      </p:sp>
      <p:sp>
        <p:nvSpPr>
          <p:cNvPr id="86" name="Shape 86"/>
          <p:cNvSpPr txBox="1"/>
          <p:nvPr>
            <p:ph idx="4" type="body"/>
          </p:nvPr>
        </p:nvSpPr>
        <p:spPr>
          <a:xfrm>
            <a:off x="4629150" y="1878806"/>
            <a:ext cx="3887400" cy="2763300"/>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87" name="Shape 87"/>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88" name="Shape 88"/>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89" name="Shape 89"/>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90" name="Shape 90"/>
        <p:cNvGrpSpPr/>
        <p:nvPr/>
      </p:nvGrpSpPr>
      <p:grpSpPr>
        <a:xfrm>
          <a:off x="0" y="0"/>
          <a:ext cx="0" cy="0"/>
          <a:chOff x="0" y="0"/>
          <a:chExt cx="0" cy="0"/>
        </a:xfrm>
      </p:grpSpPr>
      <p:sp>
        <p:nvSpPr>
          <p:cNvPr id="91" name="Shape 91"/>
          <p:cNvSpPr txBox="1"/>
          <p:nvPr>
            <p:ph type="title"/>
          </p:nvPr>
        </p:nvSpPr>
        <p:spPr>
          <a:xfrm>
            <a:off x="628650" y="273843"/>
            <a:ext cx="7886700" cy="994200"/>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92" name="Shape 92"/>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3" name="Shape 93"/>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4" name="Shape 94"/>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95" name="Shape 95"/>
        <p:cNvGrpSpPr/>
        <p:nvPr/>
      </p:nvGrpSpPr>
      <p:grpSpPr>
        <a:xfrm>
          <a:off x="0" y="0"/>
          <a:ext cx="0" cy="0"/>
          <a:chOff x="0" y="0"/>
          <a:chExt cx="0" cy="0"/>
        </a:xfrm>
      </p:grpSpPr>
      <p:sp>
        <p:nvSpPr>
          <p:cNvPr id="96" name="Shape 96"/>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7" name="Shape 97"/>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98" name="Shape 98"/>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99" name="Shape 99"/>
        <p:cNvGrpSpPr/>
        <p:nvPr/>
      </p:nvGrpSpPr>
      <p:grpSpPr>
        <a:xfrm>
          <a:off x="0" y="0"/>
          <a:ext cx="0" cy="0"/>
          <a:chOff x="0" y="0"/>
          <a:chExt cx="0" cy="0"/>
        </a:xfrm>
      </p:grpSpPr>
      <p:sp>
        <p:nvSpPr>
          <p:cNvPr id="100" name="Shape 100"/>
          <p:cNvSpPr txBox="1"/>
          <p:nvPr>
            <p:ph type="title"/>
          </p:nvPr>
        </p:nvSpPr>
        <p:spPr>
          <a:xfrm>
            <a:off x="629840" y="342900"/>
            <a:ext cx="2949000" cy="1200300"/>
          </a:xfrm>
          <a:prstGeom prst="rect">
            <a:avLst/>
          </a:prstGeom>
          <a:noFill/>
          <a:ln>
            <a:noFill/>
          </a:ln>
        </p:spPr>
        <p:txBody>
          <a:bodyPr anchorCtr="0" anchor="b" bIns="68575" lIns="68575" rIns="68575" tIns="68575"/>
          <a:lstStyle>
            <a:lvl1pPr indent="0" lvl="0" marL="0" marR="0" rtl="0" algn="l">
              <a:lnSpc>
                <a:spcPct val="90000"/>
              </a:lnSpc>
              <a:spcBef>
                <a:spcPts val="0"/>
              </a:spcBef>
              <a:buClr>
                <a:schemeClr val="dk1"/>
              </a:buClr>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01" name="Shape 101"/>
          <p:cNvSpPr txBox="1"/>
          <p:nvPr>
            <p:ph idx="1" type="body"/>
          </p:nvPr>
        </p:nvSpPr>
        <p:spPr>
          <a:xfrm>
            <a:off x="3887390" y="740568"/>
            <a:ext cx="4629300" cy="3655200"/>
          </a:xfrm>
          <a:prstGeom prst="rect">
            <a:avLst/>
          </a:prstGeom>
          <a:noFill/>
          <a:ln>
            <a:noFill/>
          </a:ln>
        </p:spPr>
        <p:txBody>
          <a:bodyPr anchorCtr="0" anchor="t" bIns="68575" lIns="68575" rIns="68575" tIns="68575"/>
          <a:lstStyle>
            <a:lvl1pPr indent="-25400" lvl="0" marL="177800" marR="0" rtl="0" algn="l">
              <a:lnSpc>
                <a:spcPct val="90000"/>
              </a:lnSpc>
              <a:spcBef>
                <a:spcPts val="8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38100" lvl="1" marL="520700" marR="0" rtl="0" algn="l">
              <a:lnSpc>
                <a:spcPct val="90000"/>
              </a:lnSpc>
              <a:spcBef>
                <a:spcPts val="4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2pPr>
            <a:lvl3pPr indent="-63500" lvl="2" marL="8636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76200" lvl="3" marL="12065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4pPr>
            <a:lvl5pPr indent="-76200" lvl="4" marL="15494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5pPr>
            <a:lvl6pPr indent="-76200" lvl="5" marL="18923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6pPr>
            <a:lvl7pPr indent="-76200" lvl="6" marL="22352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7pPr>
            <a:lvl8pPr indent="-76200" lvl="7" marL="25781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8pPr>
            <a:lvl9pPr indent="-76200" lvl="8" marL="29210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9pPr>
          </a:lstStyle>
          <a:p/>
        </p:txBody>
      </p:sp>
      <p:sp>
        <p:nvSpPr>
          <p:cNvPr id="102" name="Shape 102"/>
          <p:cNvSpPr txBox="1"/>
          <p:nvPr>
            <p:ph idx="2" type="body"/>
          </p:nvPr>
        </p:nvSpPr>
        <p:spPr>
          <a:xfrm>
            <a:off x="629840" y="1543050"/>
            <a:ext cx="2949000" cy="2858700"/>
          </a:xfrm>
          <a:prstGeom prst="rect">
            <a:avLst/>
          </a:prstGeom>
          <a:noFill/>
          <a:ln>
            <a:noFill/>
          </a:ln>
        </p:spPr>
        <p:txBody>
          <a:bodyPr anchorCtr="0" anchor="t" bIns="68575" lIns="68575" rIns="68575" tIns="68575"/>
          <a:lstStyle>
            <a:lvl1pPr indent="0" lvl="0" marL="0" marR="0" rtl="0" algn="l">
              <a:lnSpc>
                <a:spcPct val="90000"/>
              </a:lnSpc>
              <a:spcBef>
                <a:spcPts val="800"/>
              </a:spcBef>
              <a:buClr>
                <a:schemeClr val="dk1"/>
              </a:buClr>
              <a:buFont typeface="Arial"/>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0" i="0" sz="1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0" i="0" sz="9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9pPr>
          </a:lstStyle>
          <a:p/>
        </p:txBody>
      </p:sp>
      <p:sp>
        <p:nvSpPr>
          <p:cNvPr id="103" name="Shape 103"/>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04" name="Shape 104"/>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05" name="Shape 105"/>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06" name="Shape 106"/>
        <p:cNvGrpSpPr/>
        <p:nvPr/>
      </p:nvGrpSpPr>
      <p:grpSpPr>
        <a:xfrm>
          <a:off x="0" y="0"/>
          <a:ext cx="0" cy="0"/>
          <a:chOff x="0" y="0"/>
          <a:chExt cx="0" cy="0"/>
        </a:xfrm>
      </p:grpSpPr>
      <p:sp>
        <p:nvSpPr>
          <p:cNvPr id="107" name="Shape 107"/>
          <p:cNvSpPr txBox="1"/>
          <p:nvPr>
            <p:ph type="title"/>
          </p:nvPr>
        </p:nvSpPr>
        <p:spPr>
          <a:xfrm>
            <a:off x="629840" y="342900"/>
            <a:ext cx="2949000" cy="1200300"/>
          </a:xfrm>
          <a:prstGeom prst="rect">
            <a:avLst/>
          </a:prstGeom>
          <a:noFill/>
          <a:ln>
            <a:noFill/>
          </a:ln>
        </p:spPr>
        <p:txBody>
          <a:bodyPr anchorCtr="0" anchor="b" bIns="68575" lIns="68575" rIns="68575" tIns="68575"/>
          <a:lstStyle>
            <a:lvl1pPr indent="0" lvl="0" marL="0" marR="0" rtl="0" algn="l">
              <a:lnSpc>
                <a:spcPct val="90000"/>
              </a:lnSpc>
              <a:spcBef>
                <a:spcPts val="0"/>
              </a:spcBef>
              <a:buClr>
                <a:schemeClr val="dk1"/>
              </a:buClr>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08" name="Shape 108"/>
          <p:cNvSpPr/>
          <p:nvPr>
            <p:ph idx="2" type="pic"/>
          </p:nvPr>
        </p:nvSpPr>
        <p:spPr>
          <a:xfrm>
            <a:off x="3887390" y="740568"/>
            <a:ext cx="4629300" cy="3655200"/>
          </a:xfrm>
          <a:prstGeom prst="rect">
            <a:avLst/>
          </a:prstGeom>
          <a:noFill/>
          <a:ln>
            <a:noFill/>
          </a:ln>
        </p:spPr>
        <p:txBody>
          <a:bodyPr anchorCtr="0" anchor="t" bIns="68575" lIns="68575" rIns="68575" tIns="68575"/>
          <a:lstStyle>
            <a:lvl1pPr indent="0" lvl="0" marL="0" marR="0" rtl="0" algn="l">
              <a:lnSpc>
                <a:spcPct val="90000"/>
              </a:lnSpc>
              <a:spcBef>
                <a:spcPts val="800"/>
              </a:spcBef>
              <a:buClr>
                <a:schemeClr val="dk1"/>
              </a:buClr>
              <a:buSzPct val="45833"/>
              <a:buFont typeface="Arial"/>
              <a:buNone/>
              <a:defRPr b="0" i="0" sz="24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SzPct val="52380"/>
              <a:buFont typeface="Arial"/>
              <a:buNone/>
              <a:defRPr b="0" i="0" sz="2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SzPct val="61111"/>
              <a:buFont typeface="Arial"/>
              <a:buNone/>
              <a:defRPr b="0" i="0" sz="18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9pPr>
          </a:lstStyle>
          <a:p/>
        </p:txBody>
      </p:sp>
      <p:sp>
        <p:nvSpPr>
          <p:cNvPr id="109" name="Shape 109"/>
          <p:cNvSpPr txBox="1"/>
          <p:nvPr>
            <p:ph idx="1" type="body"/>
          </p:nvPr>
        </p:nvSpPr>
        <p:spPr>
          <a:xfrm>
            <a:off x="629840" y="1543050"/>
            <a:ext cx="2949000" cy="2858700"/>
          </a:xfrm>
          <a:prstGeom prst="rect">
            <a:avLst/>
          </a:prstGeom>
          <a:noFill/>
          <a:ln>
            <a:noFill/>
          </a:ln>
        </p:spPr>
        <p:txBody>
          <a:bodyPr anchorCtr="0" anchor="t" bIns="68575" lIns="68575" rIns="68575" tIns="68575"/>
          <a:lstStyle>
            <a:lvl1pPr indent="0" lvl="0" marL="0" marR="0" rtl="0" algn="l">
              <a:lnSpc>
                <a:spcPct val="90000"/>
              </a:lnSpc>
              <a:spcBef>
                <a:spcPts val="800"/>
              </a:spcBef>
              <a:buClr>
                <a:schemeClr val="dk1"/>
              </a:buClr>
              <a:buFont typeface="Arial"/>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0" i="0" sz="1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0" i="0" sz="9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9pPr>
          </a:lstStyle>
          <a:p/>
        </p:txBody>
      </p:sp>
      <p:sp>
        <p:nvSpPr>
          <p:cNvPr id="110" name="Shape 110"/>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1" name="Shape 111"/>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2" name="Shape 112"/>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13" name="Shape 113"/>
        <p:cNvGrpSpPr/>
        <p:nvPr/>
      </p:nvGrpSpPr>
      <p:grpSpPr>
        <a:xfrm>
          <a:off x="0" y="0"/>
          <a:ext cx="0" cy="0"/>
          <a:chOff x="0" y="0"/>
          <a:chExt cx="0" cy="0"/>
        </a:xfrm>
      </p:grpSpPr>
      <p:sp>
        <p:nvSpPr>
          <p:cNvPr id="114" name="Shape 114"/>
          <p:cNvSpPr txBox="1"/>
          <p:nvPr>
            <p:ph type="title"/>
          </p:nvPr>
        </p:nvSpPr>
        <p:spPr>
          <a:xfrm>
            <a:off x="628650" y="273843"/>
            <a:ext cx="7886700" cy="994200"/>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15" name="Shape 115"/>
          <p:cNvSpPr txBox="1"/>
          <p:nvPr>
            <p:ph idx="1" type="body"/>
          </p:nvPr>
        </p:nvSpPr>
        <p:spPr>
          <a:xfrm rot="5400000">
            <a:off x="2940300" y="-942431"/>
            <a:ext cx="3263400" cy="7886700"/>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16" name="Shape 116"/>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7" name="Shape 117"/>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18" name="Shape 118"/>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19" name="Shape 119"/>
        <p:cNvGrpSpPr/>
        <p:nvPr/>
      </p:nvGrpSpPr>
      <p:grpSpPr>
        <a:xfrm>
          <a:off x="0" y="0"/>
          <a:ext cx="0" cy="0"/>
          <a:chOff x="0" y="0"/>
          <a:chExt cx="0" cy="0"/>
        </a:xfrm>
      </p:grpSpPr>
      <p:sp>
        <p:nvSpPr>
          <p:cNvPr id="120" name="Shape 120"/>
          <p:cNvSpPr txBox="1"/>
          <p:nvPr>
            <p:ph type="title"/>
          </p:nvPr>
        </p:nvSpPr>
        <p:spPr>
          <a:xfrm rot="5400000">
            <a:off x="5350050" y="1467543"/>
            <a:ext cx="4359000" cy="1971600"/>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21" name="Shape 121"/>
          <p:cNvSpPr txBox="1"/>
          <p:nvPr>
            <p:ph idx="1" type="body"/>
          </p:nvPr>
        </p:nvSpPr>
        <p:spPr>
          <a:xfrm rot="5400000">
            <a:off x="1349475" y="-447056"/>
            <a:ext cx="4359000" cy="5800800"/>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22" name="Shape 122"/>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23" name="Shape 123"/>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24" name="Shape 124"/>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31" name="Shape 131"/>
        <p:cNvGrpSpPr/>
        <p:nvPr/>
      </p:nvGrpSpPr>
      <p:grpSpPr>
        <a:xfrm>
          <a:off x="0" y="0"/>
          <a:ext cx="0" cy="0"/>
          <a:chOff x="0" y="0"/>
          <a:chExt cx="0" cy="0"/>
        </a:xfrm>
      </p:grpSpPr>
      <p:sp>
        <p:nvSpPr>
          <p:cNvPr id="132" name="Shape 132"/>
          <p:cNvSpPr txBox="1"/>
          <p:nvPr>
            <p:ph type="ctrTitle"/>
          </p:nvPr>
        </p:nvSpPr>
        <p:spPr>
          <a:xfrm>
            <a:off x="1143000" y="841772"/>
            <a:ext cx="6858000" cy="1790700"/>
          </a:xfrm>
          <a:prstGeom prst="rect">
            <a:avLst/>
          </a:prstGeom>
          <a:noFill/>
          <a:ln>
            <a:noFill/>
          </a:ln>
        </p:spPr>
        <p:txBody>
          <a:bodyPr anchorCtr="0" anchor="b" bIns="68575" lIns="68575" rIns="68575" tIns="68575"/>
          <a:lstStyle>
            <a:lvl1pPr indent="0" lvl="0" marL="0" marR="0" rtl="0" algn="ctr">
              <a:lnSpc>
                <a:spcPct val="90000"/>
              </a:lnSpc>
              <a:spcBef>
                <a:spcPts val="0"/>
              </a:spcBef>
              <a:buClr>
                <a:schemeClr val="dk1"/>
              </a:buClr>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33" name="Shape 133"/>
          <p:cNvSpPr txBox="1"/>
          <p:nvPr>
            <p:ph idx="1" type="subTitle"/>
          </p:nvPr>
        </p:nvSpPr>
        <p:spPr>
          <a:xfrm>
            <a:off x="1143000" y="2701528"/>
            <a:ext cx="6858000" cy="1241700"/>
          </a:xfrm>
          <a:prstGeom prst="rect">
            <a:avLst/>
          </a:prstGeom>
          <a:noFill/>
          <a:ln>
            <a:noFill/>
          </a:ln>
        </p:spPr>
        <p:txBody>
          <a:bodyPr anchorCtr="0" anchor="t" bIns="68575" lIns="68575" rIns="68575" tIns="68575"/>
          <a:lstStyle>
            <a:lvl1pPr indent="0" lvl="0" marL="0" marR="0" rtl="0" algn="ctr">
              <a:lnSpc>
                <a:spcPct val="90000"/>
              </a:lnSpc>
              <a:spcBef>
                <a:spcPts val="800"/>
              </a:spcBef>
              <a:buClr>
                <a:schemeClr val="dk1"/>
              </a:buClr>
              <a:buFont typeface="Arial"/>
              <a:buNone/>
              <a:defRPr b="0" i="0" sz="1800" u="none" cap="none" strike="noStrike">
                <a:solidFill>
                  <a:schemeClr val="dk1"/>
                </a:solidFill>
                <a:latin typeface="Calibri"/>
                <a:ea typeface="Calibri"/>
                <a:cs typeface="Calibri"/>
                <a:sym typeface="Calibri"/>
              </a:defRPr>
            </a:lvl1pPr>
            <a:lvl2pPr indent="0" lvl="1" marL="342900" marR="0" rtl="0" algn="ctr">
              <a:lnSpc>
                <a:spcPct val="90000"/>
              </a:lnSpc>
              <a:spcBef>
                <a:spcPts val="400"/>
              </a:spcBef>
              <a:buClr>
                <a:schemeClr val="dk1"/>
              </a:buClr>
              <a:buFont typeface="Arial"/>
              <a:buNone/>
              <a:defRPr b="0" i="0" sz="1500" u="none" cap="none" strike="noStrike">
                <a:solidFill>
                  <a:schemeClr val="dk1"/>
                </a:solidFill>
                <a:latin typeface="Calibri"/>
                <a:ea typeface="Calibri"/>
                <a:cs typeface="Calibri"/>
                <a:sym typeface="Calibri"/>
              </a:defRPr>
            </a:lvl2pPr>
            <a:lvl3pPr indent="0" lvl="2" marL="685800" marR="0" rtl="0" algn="ctr">
              <a:lnSpc>
                <a:spcPct val="90000"/>
              </a:lnSpc>
              <a:spcBef>
                <a:spcPts val="400"/>
              </a:spcBef>
              <a:buClr>
                <a:schemeClr val="dk1"/>
              </a:buClr>
              <a:buFont typeface="Arial"/>
              <a:buNone/>
              <a:defRPr b="0" i="0" sz="1400" u="none" cap="none" strike="noStrike">
                <a:solidFill>
                  <a:schemeClr val="dk1"/>
                </a:solidFill>
                <a:latin typeface="Calibri"/>
                <a:ea typeface="Calibri"/>
                <a:cs typeface="Calibri"/>
                <a:sym typeface="Calibri"/>
              </a:defRPr>
            </a:lvl3pPr>
            <a:lvl4pPr indent="0" lvl="3" marL="10287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4pPr>
            <a:lvl5pPr indent="0" lvl="4" marL="13716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5pPr>
            <a:lvl6pPr indent="0" lvl="5" marL="17145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6pPr>
            <a:lvl7pPr indent="0" lvl="6" marL="20574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7pPr>
            <a:lvl8pPr indent="0" lvl="7" marL="24003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8pPr>
            <a:lvl9pPr indent="0" lvl="8" marL="2743200" marR="0" rtl="0" algn="ctr">
              <a:lnSpc>
                <a:spcPct val="90000"/>
              </a:lnSpc>
              <a:spcBef>
                <a:spcPts val="400"/>
              </a:spcBef>
              <a:buClr>
                <a:schemeClr val="dk1"/>
              </a:buClr>
              <a:buFont typeface="Arial"/>
              <a:buNone/>
              <a:defRPr b="0" i="0" sz="1200" u="none" cap="none" strike="noStrike">
                <a:solidFill>
                  <a:schemeClr val="dk1"/>
                </a:solidFill>
                <a:latin typeface="Calibri"/>
                <a:ea typeface="Calibri"/>
                <a:cs typeface="Calibri"/>
                <a:sym typeface="Calibri"/>
              </a:defRPr>
            </a:lvl9pPr>
          </a:lstStyle>
          <a:p/>
        </p:txBody>
      </p:sp>
      <p:sp>
        <p:nvSpPr>
          <p:cNvPr id="134" name="Shape 134"/>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35" name="Shape 135"/>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36" name="Shape 136"/>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37" name="Shape 137"/>
        <p:cNvGrpSpPr/>
        <p:nvPr/>
      </p:nvGrpSpPr>
      <p:grpSpPr>
        <a:xfrm>
          <a:off x="0" y="0"/>
          <a:ext cx="0" cy="0"/>
          <a:chOff x="0" y="0"/>
          <a:chExt cx="0" cy="0"/>
        </a:xfrm>
      </p:grpSpPr>
      <p:sp>
        <p:nvSpPr>
          <p:cNvPr id="138" name="Shape 138"/>
          <p:cNvSpPr txBox="1"/>
          <p:nvPr>
            <p:ph type="title"/>
          </p:nvPr>
        </p:nvSpPr>
        <p:spPr>
          <a:xfrm>
            <a:off x="628650" y="273843"/>
            <a:ext cx="7886700" cy="994200"/>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39" name="Shape 139"/>
          <p:cNvSpPr txBox="1"/>
          <p:nvPr>
            <p:ph idx="1" type="body"/>
          </p:nvPr>
        </p:nvSpPr>
        <p:spPr>
          <a:xfrm>
            <a:off x="628650" y="1369218"/>
            <a:ext cx="7886700" cy="3263400"/>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40" name="Shape 140"/>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41" name="Shape 141"/>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42" name="Shape 142"/>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43" name="Shape 143"/>
        <p:cNvGrpSpPr/>
        <p:nvPr/>
      </p:nvGrpSpPr>
      <p:grpSpPr>
        <a:xfrm>
          <a:off x="0" y="0"/>
          <a:ext cx="0" cy="0"/>
          <a:chOff x="0" y="0"/>
          <a:chExt cx="0" cy="0"/>
        </a:xfrm>
      </p:grpSpPr>
      <p:sp>
        <p:nvSpPr>
          <p:cNvPr id="144" name="Shape 144"/>
          <p:cNvSpPr txBox="1"/>
          <p:nvPr>
            <p:ph type="title"/>
          </p:nvPr>
        </p:nvSpPr>
        <p:spPr>
          <a:xfrm>
            <a:off x="623887" y="1282303"/>
            <a:ext cx="7886700" cy="2139600"/>
          </a:xfrm>
          <a:prstGeom prst="rect">
            <a:avLst/>
          </a:prstGeom>
          <a:noFill/>
          <a:ln>
            <a:noFill/>
          </a:ln>
        </p:spPr>
        <p:txBody>
          <a:bodyPr anchorCtr="0" anchor="b" bIns="68575" lIns="68575" rIns="68575" tIns="68575"/>
          <a:lstStyle>
            <a:lvl1pPr indent="0" lvl="0" marL="0" marR="0" rtl="0" algn="l">
              <a:lnSpc>
                <a:spcPct val="90000"/>
              </a:lnSpc>
              <a:spcBef>
                <a:spcPts val="0"/>
              </a:spcBef>
              <a:buClr>
                <a:schemeClr val="dk1"/>
              </a:buClr>
              <a:buFont typeface="Calibri"/>
              <a:buNone/>
              <a:defRPr b="0" i="0" sz="45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45" name="Shape 145"/>
          <p:cNvSpPr txBox="1"/>
          <p:nvPr>
            <p:ph idx="1" type="body"/>
          </p:nvPr>
        </p:nvSpPr>
        <p:spPr>
          <a:xfrm>
            <a:off x="623887" y="3442097"/>
            <a:ext cx="7886700" cy="1125300"/>
          </a:xfrm>
          <a:prstGeom prst="rect">
            <a:avLst/>
          </a:prstGeom>
          <a:noFill/>
          <a:ln>
            <a:noFill/>
          </a:ln>
        </p:spPr>
        <p:txBody>
          <a:bodyPr anchorCtr="0" anchor="t" bIns="68575" lIns="68575" rIns="68575" tIns="68575"/>
          <a:lstStyle>
            <a:lvl1pPr indent="0" lvl="0" marL="0" marR="0" rtl="0" algn="l">
              <a:lnSpc>
                <a:spcPct val="90000"/>
              </a:lnSpc>
              <a:spcBef>
                <a:spcPts val="800"/>
              </a:spcBef>
              <a:buClr>
                <a:srgbClr val="888888"/>
              </a:buClr>
              <a:buFont typeface="Arial"/>
              <a:buNone/>
              <a:defRPr b="0" i="0" sz="1800" u="none" cap="none" strike="noStrike">
                <a:solidFill>
                  <a:srgbClr val="888888"/>
                </a:solidFill>
                <a:latin typeface="Calibri"/>
                <a:ea typeface="Calibri"/>
                <a:cs typeface="Calibri"/>
                <a:sym typeface="Calibri"/>
              </a:defRPr>
            </a:lvl1pPr>
            <a:lvl2pPr indent="0" lvl="1" marL="342900" marR="0" rtl="0" algn="l">
              <a:lnSpc>
                <a:spcPct val="90000"/>
              </a:lnSpc>
              <a:spcBef>
                <a:spcPts val="400"/>
              </a:spcBef>
              <a:buClr>
                <a:srgbClr val="888888"/>
              </a:buClr>
              <a:buFont typeface="Arial"/>
              <a:buNone/>
              <a:defRPr b="0" i="0" sz="1500" u="none" cap="none" strike="noStrike">
                <a:solidFill>
                  <a:srgbClr val="888888"/>
                </a:solidFill>
                <a:latin typeface="Calibri"/>
                <a:ea typeface="Calibri"/>
                <a:cs typeface="Calibri"/>
                <a:sym typeface="Calibri"/>
              </a:defRPr>
            </a:lvl2pPr>
            <a:lvl3pPr indent="0" lvl="2" marL="685800" marR="0" rtl="0" algn="l">
              <a:lnSpc>
                <a:spcPct val="90000"/>
              </a:lnSpc>
              <a:spcBef>
                <a:spcPts val="400"/>
              </a:spcBef>
              <a:buClr>
                <a:srgbClr val="888888"/>
              </a:buClr>
              <a:buFont typeface="Arial"/>
              <a:buNone/>
              <a:defRPr b="0" i="0" sz="1400" u="none" cap="none" strike="noStrike">
                <a:solidFill>
                  <a:srgbClr val="888888"/>
                </a:solidFill>
                <a:latin typeface="Calibri"/>
                <a:ea typeface="Calibri"/>
                <a:cs typeface="Calibri"/>
                <a:sym typeface="Calibri"/>
              </a:defRPr>
            </a:lvl3pPr>
            <a:lvl4pPr indent="0" lvl="3" marL="10287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4pPr>
            <a:lvl5pPr indent="0" lvl="4" marL="13716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5pPr>
            <a:lvl6pPr indent="0" lvl="5" marL="17145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6pPr>
            <a:lvl7pPr indent="0" lvl="6" marL="20574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7pPr>
            <a:lvl8pPr indent="0" lvl="7" marL="24003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8pPr>
            <a:lvl9pPr indent="0" lvl="8" marL="2743200" marR="0" rtl="0" algn="l">
              <a:lnSpc>
                <a:spcPct val="90000"/>
              </a:lnSpc>
              <a:spcBef>
                <a:spcPts val="400"/>
              </a:spcBef>
              <a:buClr>
                <a:srgbClr val="888888"/>
              </a:buClr>
              <a:buFont typeface="Arial"/>
              <a:buNone/>
              <a:defRPr b="0" i="0" sz="1200" u="none" cap="none" strike="noStrike">
                <a:solidFill>
                  <a:srgbClr val="888888"/>
                </a:solidFill>
                <a:latin typeface="Calibri"/>
                <a:ea typeface="Calibri"/>
                <a:cs typeface="Calibri"/>
                <a:sym typeface="Calibri"/>
              </a:defRPr>
            </a:lvl9pPr>
          </a:lstStyle>
          <a:p/>
        </p:txBody>
      </p:sp>
      <p:sp>
        <p:nvSpPr>
          <p:cNvPr id="146" name="Shape 146"/>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47" name="Shape 147"/>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48" name="Shape 148"/>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49" name="Shape 149"/>
        <p:cNvGrpSpPr/>
        <p:nvPr/>
      </p:nvGrpSpPr>
      <p:grpSpPr>
        <a:xfrm>
          <a:off x="0" y="0"/>
          <a:ext cx="0" cy="0"/>
          <a:chOff x="0" y="0"/>
          <a:chExt cx="0" cy="0"/>
        </a:xfrm>
      </p:grpSpPr>
      <p:sp>
        <p:nvSpPr>
          <p:cNvPr id="150" name="Shape 150"/>
          <p:cNvSpPr txBox="1"/>
          <p:nvPr>
            <p:ph type="title"/>
          </p:nvPr>
        </p:nvSpPr>
        <p:spPr>
          <a:xfrm>
            <a:off x="628650" y="273843"/>
            <a:ext cx="7886700" cy="994200"/>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51" name="Shape 151"/>
          <p:cNvSpPr txBox="1"/>
          <p:nvPr>
            <p:ph idx="1" type="body"/>
          </p:nvPr>
        </p:nvSpPr>
        <p:spPr>
          <a:xfrm>
            <a:off x="628650" y="1369218"/>
            <a:ext cx="3886200" cy="3263400"/>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52" name="Shape 152"/>
          <p:cNvSpPr txBox="1"/>
          <p:nvPr>
            <p:ph idx="2" type="body"/>
          </p:nvPr>
        </p:nvSpPr>
        <p:spPr>
          <a:xfrm>
            <a:off x="4629150" y="1369218"/>
            <a:ext cx="3886200" cy="3263400"/>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53" name="Shape 153"/>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54" name="Shape 154"/>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55" name="Shape 155"/>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56" name="Shape 156"/>
        <p:cNvGrpSpPr/>
        <p:nvPr/>
      </p:nvGrpSpPr>
      <p:grpSpPr>
        <a:xfrm>
          <a:off x="0" y="0"/>
          <a:ext cx="0" cy="0"/>
          <a:chOff x="0" y="0"/>
          <a:chExt cx="0" cy="0"/>
        </a:xfrm>
      </p:grpSpPr>
      <p:sp>
        <p:nvSpPr>
          <p:cNvPr id="157" name="Shape 157"/>
          <p:cNvSpPr txBox="1"/>
          <p:nvPr>
            <p:ph type="title"/>
          </p:nvPr>
        </p:nvSpPr>
        <p:spPr>
          <a:xfrm>
            <a:off x="629840" y="273843"/>
            <a:ext cx="7886700" cy="994200"/>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58" name="Shape 158"/>
          <p:cNvSpPr txBox="1"/>
          <p:nvPr>
            <p:ph idx="1" type="body"/>
          </p:nvPr>
        </p:nvSpPr>
        <p:spPr>
          <a:xfrm>
            <a:off x="629840" y="1260872"/>
            <a:ext cx="3868500" cy="617999"/>
          </a:xfrm>
          <a:prstGeom prst="rect">
            <a:avLst/>
          </a:prstGeom>
          <a:noFill/>
          <a:ln>
            <a:noFill/>
          </a:ln>
        </p:spPr>
        <p:txBody>
          <a:bodyPr anchorCtr="0" anchor="b" bIns="68575" lIns="68575" rIns="68575" tIns="68575"/>
          <a:lstStyle>
            <a:lvl1pPr indent="0" lvl="0" marL="0" marR="0" rtl="0" algn="l">
              <a:lnSpc>
                <a:spcPct val="90000"/>
              </a:lnSpc>
              <a:spcBef>
                <a:spcPts val="800"/>
              </a:spcBef>
              <a:buClr>
                <a:schemeClr val="dk1"/>
              </a:buClr>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9pPr>
          </a:lstStyle>
          <a:p/>
        </p:txBody>
      </p:sp>
      <p:sp>
        <p:nvSpPr>
          <p:cNvPr id="159" name="Shape 159"/>
          <p:cNvSpPr txBox="1"/>
          <p:nvPr>
            <p:ph idx="2" type="body"/>
          </p:nvPr>
        </p:nvSpPr>
        <p:spPr>
          <a:xfrm>
            <a:off x="629840" y="1878806"/>
            <a:ext cx="3868500" cy="2763300"/>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60" name="Shape 160"/>
          <p:cNvSpPr txBox="1"/>
          <p:nvPr>
            <p:ph idx="3" type="body"/>
          </p:nvPr>
        </p:nvSpPr>
        <p:spPr>
          <a:xfrm>
            <a:off x="4629150" y="1260872"/>
            <a:ext cx="3887400" cy="617999"/>
          </a:xfrm>
          <a:prstGeom prst="rect">
            <a:avLst/>
          </a:prstGeom>
          <a:noFill/>
          <a:ln>
            <a:noFill/>
          </a:ln>
        </p:spPr>
        <p:txBody>
          <a:bodyPr anchorCtr="0" anchor="b" bIns="68575" lIns="68575" rIns="68575" tIns="68575"/>
          <a:lstStyle>
            <a:lvl1pPr indent="0" lvl="0" marL="0" marR="0" rtl="0" algn="l">
              <a:lnSpc>
                <a:spcPct val="90000"/>
              </a:lnSpc>
              <a:spcBef>
                <a:spcPts val="800"/>
              </a:spcBef>
              <a:buClr>
                <a:schemeClr val="dk1"/>
              </a:buClr>
              <a:buFont typeface="Arial"/>
              <a:buNone/>
              <a:defRPr b="1" i="0" sz="18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1" i="0" sz="15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1" i="0" sz="14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1" i="0" sz="1200" u="none" cap="none" strike="noStrike">
                <a:solidFill>
                  <a:schemeClr val="dk1"/>
                </a:solidFill>
                <a:latin typeface="Calibri"/>
                <a:ea typeface="Calibri"/>
                <a:cs typeface="Calibri"/>
                <a:sym typeface="Calibri"/>
              </a:defRPr>
            </a:lvl9pPr>
          </a:lstStyle>
          <a:p/>
        </p:txBody>
      </p:sp>
      <p:sp>
        <p:nvSpPr>
          <p:cNvPr id="161" name="Shape 161"/>
          <p:cNvSpPr txBox="1"/>
          <p:nvPr>
            <p:ph idx="4" type="body"/>
          </p:nvPr>
        </p:nvSpPr>
        <p:spPr>
          <a:xfrm>
            <a:off x="4629150" y="1878806"/>
            <a:ext cx="3887400" cy="2763300"/>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62" name="Shape 162"/>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63" name="Shape 163"/>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64" name="Shape 164"/>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65" name="Shape 165"/>
        <p:cNvGrpSpPr/>
        <p:nvPr/>
      </p:nvGrpSpPr>
      <p:grpSpPr>
        <a:xfrm>
          <a:off x="0" y="0"/>
          <a:ext cx="0" cy="0"/>
          <a:chOff x="0" y="0"/>
          <a:chExt cx="0" cy="0"/>
        </a:xfrm>
      </p:grpSpPr>
      <p:sp>
        <p:nvSpPr>
          <p:cNvPr id="166" name="Shape 166"/>
          <p:cNvSpPr txBox="1"/>
          <p:nvPr>
            <p:ph type="title"/>
          </p:nvPr>
        </p:nvSpPr>
        <p:spPr>
          <a:xfrm>
            <a:off x="628650" y="273843"/>
            <a:ext cx="7886700" cy="994200"/>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67" name="Shape 167"/>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68" name="Shape 168"/>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69" name="Shape 169"/>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70" name="Shape 170"/>
        <p:cNvGrpSpPr/>
        <p:nvPr/>
      </p:nvGrpSpPr>
      <p:grpSpPr>
        <a:xfrm>
          <a:off x="0" y="0"/>
          <a:ext cx="0" cy="0"/>
          <a:chOff x="0" y="0"/>
          <a:chExt cx="0" cy="0"/>
        </a:xfrm>
      </p:grpSpPr>
      <p:sp>
        <p:nvSpPr>
          <p:cNvPr id="171" name="Shape 171"/>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72" name="Shape 172"/>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73" name="Shape 173"/>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74" name="Shape 174"/>
        <p:cNvGrpSpPr/>
        <p:nvPr/>
      </p:nvGrpSpPr>
      <p:grpSpPr>
        <a:xfrm>
          <a:off x="0" y="0"/>
          <a:ext cx="0" cy="0"/>
          <a:chOff x="0" y="0"/>
          <a:chExt cx="0" cy="0"/>
        </a:xfrm>
      </p:grpSpPr>
      <p:sp>
        <p:nvSpPr>
          <p:cNvPr id="175" name="Shape 175"/>
          <p:cNvSpPr txBox="1"/>
          <p:nvPr>
            <p:ph type="title"/>
          </p:nvPr>
        </p:nvSpPr>
        <p:spPr>
          <a:xfrm>
            <a:off x="629840" y="342900"/>
            <a:ext cx="2949000" cy="1200300"/>
          </a:xfrm>
          <a:prstGeom prst="rect">
            <a:avLst/>
          </a:prstGeom>
          <a:noFill/>
          <a:ln>
            <a:noFill/>
          </a:ln>
        </p:spPr>
        <p:txBody>
          <a:bodyPr anchorCtr="0" anchor="b" bIns="68575" lIns="68575" rIns="68575" tIns="68575"/>
          <a:lstStyle>
            <a:lvl1pPr indent="0" lvl="0" marL="0" marR="0" rtl="0" algn="l">
              <a:lnSpc>
                <a:spcPct val="90000"/>
              </a:lnSpc>
              <a:spcBef>
                <a:spcPts val="0"/>
              </a:spcBef>
              <a:buClr>
                <a:schemeClr val="dk1"/>
              </a:buClr>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76" name="Shape 176"/>
          <p:cNvSpPr txBox="1"/>
          <p:nvPr>
            <p:ph idx="1" type="body"/>
          </p:nvPr>
        </p:nvSpPr>
        <p:spPr>
          <a:xfrm>
            <a:off x="3887390" y="740568"/>
            <a:ext cx="4629300" cy="3655200"/>
          </a:xfrm>
          <a:prstGeom prst="rect">
            <a:avLst/>
          </a:prstGeom>
          <a:noFill/>
          <a:ln>
            <a:noFill/>
          </a:ln>
        </p:spPr>
        <p:txBody>
          <a:bodyPr anchorCtr="0" anchor="t" bIns="68575" lIns="68575" rIns="68575" tIns="68575"/>
          <a:lstStyle>
            <a:lvl1pPr indent="-25400" lvl="0" marL="177800" marR="0" rtl="0" algn="l">
              <a:lnSpc>
                <a:spcPct val="90000"/>
              </a:lnSpc>
              <a:spcBef>
                <a:spcPts val="8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38100" lvl="1" marL="520700" marR="0" rtl="0" algn="l">
              <a:lnSpc>
                <a:spcPct val="90000"/>
              </a:lnSpc>
              <a:spcBef>
                <a:spcPts val="4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2pPr>
            <a:lvl3pPr indent="-63500" lvl="2" marL="8636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76200" lvl="3" marL="12065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4pPr>
            <a:lvl5pPr indent="-76200" lvl="4" marL="15494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5pPr>
            <a:lvl6pPr indent="-76200" lvl="5" marL="18923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6pPr>
            <a:lvl7pPr indent="-76200" lvl="6" marL="22352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7pPr>
            <a:lvl8pPr indent="-76200" lvl="7" marL="25781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8pPr>
            <a:lvl9pPr indent="-76200" lvl="8" marL="29210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9pPr>
          </a:lstStyle>
          <a:p/>
        </p:txBody>
      </p:sp>
      <p:sp>
        <p:nvSpPr>
          <p:cNvPr id="177" name="Shape 177"/>
          <p:cNvSpPr txBox="1"/>
          <p:nvPr>
            <p:ph idx="2" type="body"/>
          </p:nvPr>
        </p:nvSpPr>
        <p:spPr>
          <a:xfrm>
            <a:off x="629840" y="1543050"/>
            <a:ext cx="2949000" cy="2858700"/>
          </a:xfrm>
          <a:prstGeom prst="rect">
            <a:avLst/>
          </a:prstGeom>
          <a:noFill/>
          <a:ln>
            <a:noFill/>
          </a:ln>
        </p:spPr>
        <p:txBody>
          <a:bodyPr anchorCtr="0" anchor="t" bIns="68575" lIns="68575" rIns="68575" tIns="68575"/>
          <a:lstStyle>
            <a:lvl1pPr indent="0" lvl="0" marL="0" marR="0" rtl="0" algn="l">
              <a:lnSpc>
                <a:spcPct val="90000"/>
              </a:lnSpc>
              <a:spcBef>
                <a:spcPts val="800"/>
              </a:spcBef>
              <a:buClr>
                <a:schemeClr val="dk1"/>
              </a:buClr>
              <a:buFont typeface="Arial"/>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0" i="0" sz="1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0" i="0" sz="9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9pPr>
          </a:lstStyle>
          <a:p/>
        </p:txBody>
      </p:sp>
      <p:sp>
        <p:nvSpPr>
          <p:cNvPr id="178" name="Shape 178"/>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79" name="Shape 179"/>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80" name="Shape 180"/>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81" name="Shape 181"/>
        <p:cNvGrpSpPr/>
        <p:nvPr/>
      </p:nvGrpSpPr>
      <p:grpSpPr>
        <a:xfrm>
          <a:off x="0" y="0"/>
          <a:ext cx="0" cy="0"/>
          <a:chOff x="0" y="0"/>
          <a:chExt cx="0" cy="0"/>
        </a:xfrm>
      </p:grpSpPr>
      <p:sp>
        <p:nvSpPr>
          <p:cNvPr id="182" name="Shape 182"/>
          <p:cNvSpPr txBox="1"/>
          <p:nvPr>
            <p:ph type="title"/>
          </p:nvPr>
        </p:nvSpPr>
        <p:spPr>
          <a:xfrm>
            <a:off x="629840" y="342900"/>
            <a:ext cx="2949000" cy="1200300"/>
          </a:xfrm>
          <a:prstGeom prst="rect">
            <a:avLst/>
          </a:prstGeom>
          <a:noFill/>
          <a:ln>
            <a:noFill/>
          </a:ln>
        </p:spPr>
        <p:txBody>
          <a:bodyPr anchorCtr="0" anchor="b" bIns="68575" lIns="68575" rIns="68575" tIns="68575"/>
          <a:lstStyle>
            <a:lvl1pPr indent="0" lvl="0" marL="0" marR="0" rtl="0" algn="l">
              <a:lnSpc>
                <a:spcPct val="90000"/>
              </a:lnSpc>
              <a:spcBef>
                <a:spcPts val="0"/>
              </a:spcBef>
              <a:buClr>
                <a:schemeClr val="dk1"/>
              </a:buClr>
              <a:buFont typeface="Calibri"/>
              <a:buNone/>
              <a:defRPr b="0" i="0" sz="24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83" name="Shape 183"/>
          <p:cNvSpPr/>
          <p:nvPr>
            <p:ph idx="2" type="pic"/>
          </p:nvPr>
        </p:nvSpPr>
        <p:spPr>
          <a:xfrm>
            <a:off x="3887390" y="740568"/>
            <a:ext cx="4629300" cy="3655200"/>
          </a:xfrm>
          <a:prstGeom prst="rect">
            <a:avLst/>
          </a:prstGeom>
          <a:noFill/>
          <a:ln>
            <a:noFill/>
          </a:ln>
        </p:spPr>
        <p:txBody>
          <a:bodyPr anchorCtr="0" anchor="t" bIns="68575" lIns="68575" rIns="68575" tIns="68575"/>
          <a:lstStyle>
            <a:lvl1pPr indent="0" lvl="0" marL="0" marR="0" rtl="0" algn="l">
              <a:lnSpc>
                <a:spcPct val="90000"/>
              </a:lnSpc>
              <a:spcBef>
                <a:spcPts val="800"/>
              </a:spcBef>
              <a:buClr>
                <a:schemeClr val="dk1"/>
              </a:buClr>
              <a:buSzPct val="45833"/>
              <a:buFont typeface="Arial"/>
              <a:buNone/>
              <a:defRPr b="0" i="0" sz="24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SzPct val="52380"/>
              <a:buFont typeface="Arial"/>
              <a:buNone/>
              <a:defRPr b="0" i="0" sz="2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SzPct val="61111"/>
              <a:buFont typeface="Arial"/>
              <a:buNone/>
              <a:defRPr b="0" i="0" sz="18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SzPct val="73333"/>
              <a:buFont typeface="Arial"/>
              <a:buNone/>
              <a:defRPr b="0" i="0" sz="1500" u="none" cap="none" strike="noStrike">
                <a:solidFill>
                  <a:schemeClr val="dk1"/>
                </a:solidFill>
                <a:latin typeface="Calibri"/>
                <a:ea typeface="Calibri"/>
                <a:cs typeface="Calibri"/>
                <a:sym typeface="Calibri"/>
              </a:defRPr>
            </a:lvl9pPr>
          </a:lstStyle>
          <a:p/>
        </p:txBody>
      </p:sp>
      <p:sp>
        <p:nvSpPr>
          <p:cNvPr id="184" name="Shape 184"/>
          <p:cNvSpPr txBox="1"/>
          <p:nvPr>
            <p:ph idx="1" type="body"/>
          </p:nvPr>
        </p:nvSpPr>
        <p:spPr>
          <a:xfrm>
            <a:off x="629840" y="1543050"/>
            <a:ext cx="2949000" cy="2858700"/>
          </a:xfrm>
          <a:prstGeom prst="rect">
            <a:avLst/>
          </a:prstGeom>
          <a:noFill/>
          <a:ln>
            <a:noFill/>
          </a:ln>
        </p:spPr>
        <p:txBody>
          <a:bodyPr anchorCtr="0" anchor="t" bIns="68575" lIns="68575" rIns="68575" tIns="68575"/>
          <a:lstStyle>
            <a:lvl1pPr indent="0" lvl="0" marL="0" marR="0" rtl="0" algn="l">
              <a:lnSpc>
                <a:spcPct val="90000"/>
              </a:lnSpc>
              <a:spcBef>
                <a:spcPts val="800"/>
              </a:spcBef>
              <a:buClr>
                <a:schemeClr val="dk1"/>
              </a:buClr>
              <a:buFont typeface="Arial"/>
              <a:buNone/>
              <a:defRPr b="0" i="0" sz="1200" u="none" cap="none" strike="noStrike">
                <a:solidFill>
                  <a:schemeClr val="dk1"/>
                </a:solidFill>
                <a:latin typeface="Calibri"/>
                <a:ea typeface="Calibri"/>
                <a:cs typeface="Calibri"/>
                <a:sym typeface="Calibri"/>
              </a:defRPr>
            </a:lvl1pPr>
            <a:lvl2pPr indent="0" lvl="1" marL="342900" marR="0" rtl="0" algn="l">
              <a:lnSpc>
                <a:spcPct val="90000"/>
              </a:lnSpc>
              <a:spcBef>
                <a:spcPts val="400"/>
              </a:spcBef>
              <a:buClr>
                <a:schemeClr val="dk1"/>
              </a:buClr>
              <a:buFont typeface="Arial"/>
              <a:buNone/>
              <a:defRPr b="0" i="0" sz="1100" u="none" cap="none" strike="noStrike">
                <a:solidFill>
                  <a:schemeClr val="dk1"/>
                </a:solidFill>
                <a:latin typeface="Calibri"/>
                <a:ea typeface="Calibri"/>
                <a:cs typeface="Calibri"/>
                <a:sym typeface="Calibri"/>
              </a:defRPr>
            </a:lvl2pPr>
            <a:lvl3pPr indent="0" lvl="2" marL="685800" marR="0" rtl="0" algn="l">
              <a:lnSpc>
                <a:spcPct val="90000"/>
              </a:lnSpc>
              <a:spcBef>
                <a:spcPts val="400"/>
              </a:spcBef>
              <a:buClr>
                <a:schemeClr val="dk1"/>
              </a:buClr>
              <a:buFont typeface="Arial"/>
              <a:buNone/>
              <a:defRPr b="0" i="0" sz="900" u="none" cap="none" strike="noStrike">
                <a:solidFill>
                  <a:schemeClr val="dk1"/>
                </a:solidFill>
                <a:latin typeface="Calibri"/>
                <a:ea typeface="Calibri"/>
                <a:cs typeface="Calibri"/>
                <a:sym typeface="Calibri"/>
              </a:defRPr>
            </a:lvl3pPr>
            <a:lvl4pPr indent="0" lvl="3" marL="10287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4pPr>
            <a:lvl5pPr indent="0" lvl="4" marL="13716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5pPr>
            <a:lvl6pPr indent="0" lvl="5" marL="17145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6pPr>
            <a:lvl7pPr indent="0" lvl="6" marL="20574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7pPr>
            <a:lvl8pPr indent="0" lvl="7" marL="24003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8pPr>
            <a:lvl9pPr indent="0" lvl="8" marL="2743200" marR="0" rtl="0" algn="l">
              <a:lnSpc>
                <a:spcPct val="90000"/>
              </a:lnSpc>
              <a:spcBef>
                <a:spcPts val="400"/>
              </a:spcBef>
              <a:buClr>
                <a:schemeClr val="dk1"/>
              </a:buClr>
              <a:buFont typeface="Arial"/>
              <a:buNone/>
              <a:defRPr b="0" i="0" sz="800" u="none" cap="none" strike="noStrike">
                <a:solidFill>
                  <a:schemeClr val="dk1"/>
                </a:solidFill>
                <a:latin typeface="Calibri"/>
                <a:ea typeface="Calibri"/>
                <a:cs typeface="Calibri"/>
                <a:sym typeface="Calibri"/>
              </a:defRPr>
            </a:lvl9pPr>
          </a:lstStyle>
          <a:p/>
        </p:txBody>
      </p:sp>
      <p:sp>
        <p:nvSpPr>
          <p:cNvPr id="185" name="Shape 185"/>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86" name="Shape 186"/>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87" name="Shape 187"/>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88" name="Shape 188"/>
        <p:cNvGrpSpPr/>
        <p:nvPr/>
      </p:nvGrpSpPr>
      <p:grpSpPr>
        <a:xfrm>
          <a:off x="0" y="0"/>
          <a:ext cx="0" cy="0"/>
          <a:chOff x="0" y="0"/>
          <a:chExt cx="0" cy="0"/>
        </a:xfrm>
      </p:grpSpPr>
      <p:sp>
        <p:nvSpPr>
          <p:cNvPr id="189" name="Shape 189"/>
          <p:cNvSpPr txBox="1"/>
          <p:nvPr>
            <p:ph type="title"/>
          </p:nvPr>
        </p:nvSpPr>
        <p:spPr>
          <a:xfrm>
            <a:off x="628650" y="273843"/>
            <a:ext cx="7886700" cy="994200"/>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90" name="Shape 190"/>
          <p:cNvSpPr txBox="1"/>
          <p:nvPr>
            <p:ph idx="1" type="body"/>
          </p:nvPr>
        </p:nvSpPr>
        <p:spPr>
          <a:xfrm rot="5400000">
            <a:off x="2940300" y="-942431"/>
            <a:ext cx="3263400" cy="7886700"/>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91" name="Shape 191"/>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92" name="Shape 192"/>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93" name="Shape 193"/>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94" name="Shape 194"/>
        <p:cNvGrpSpPr/>
        <p:nvPr/>
      </p:nvGrpSpPr>
      <p:grpSpPr>
        <a:xfrm>
          <a:off x="0" y="0"/>
          <a:ext cx="0" cy="0"/>
          <a:chOff x="0" y="0"/>
          <a:chExt cx="0" cy="0"/>
        </a:xfrm>
      </p:grpSpPr>
      <p:sp>
        <p:nvSpPr>
          <p:cNvPr id="195" name="Shape 195"/>
          <p:cNvSpPr txBox="1"/>
          <p:nvPr>
            <p:ph type="title"/>
          </p:nvPr>
        </p:nvSpPr>
        <p:spPr>
          <a:xfrm rot="5400000">
            <a:off x="5350050" y="1467543"/>
            <a:ext cx="4359000" cy="1971600"/>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None/>
              <a:defRPr sz="1400"/>
            </a:lvl2pPr>
            <a:lvl3pPr indent="0" lvl="2" rtl="0">
              <a:spcBef>
                <a:spcPts val="0"/>
              </a:spcBef>
              <a:buNone/>
              <a:defRPr sz="1400"/>
            </a:lvl3pPr>
            <a:lvl4pPr indent="0" lvl="3" rtl="0">
              <a:spcBef>
                <a:spcPts val="0"/>
              </a:spcBef>
              <a:buNone/>
              <a:defRPr sz="1400"/>
            </a:lvl4pPr>
            <a:lvl5pPr indent="0" lvl="4" rtl="0">
              <a:spcBef>
                <a:spcPts val="0"/>
              </a:spcBef>
              <a:buNone/>
              <a:defRPr sz="1400"/>
            </a:lvl5pPr>
            <a:lvl6pPr indent="0" lvl="5" rtl="0">
              <a:spcBef>
                <a:spcPts val="0"/>
              </a:spcBef>
              <a:buNone/>
              <a:defRPr sz="1400"/>
            </a:lvl6pPr>
            <a:lvl7pPr indent="0" lvl="6" rtl="0">
              <a:spcBef>
                <a:spcPts val="0"/>
              </a:spcBef>
              <a:buNone/>
              <a:defRPr sz="1400"/>
            </a:lvl7pPr>
            <a:lvl8pPr indent="0" lvl="7" rtl="0">
              <a:spcBef>
                <a:spcPts val="0"/>
              </a:spcBef>
              <a:buNone/>
              <a:defRPr sz="1400"/>
            </a:lvl8pPr>
            <a:lvl9pPr indent="0" lvl="8" rtl="0">
              <a:spcBef>
                <a:spcPts val="0"/>
              </a:spcBef>
              <a:buNone/>
              <a:defRPr sz="1400"/>
            </a:lvl9pPr>
          </a:lstStyle>
          <a:p/>
        </p:txBody>
      </p:sp>
      <p:sp>
        <p:nvSpPr>
          <p:cNvPr id="196" name="Shape 196"/>
          <p:cNvSpPr txBox="1"/>
          <p:nvPr>
            <p:ph idx="1" type="body"/>
          </p:nvPr>
        </p:nvSpPr>
        <p:spPr>
          <a:xfrm rot="5400000">
            <a:off x="1349475" y="-447056"/>
            <a:ext cx="4359000" cy="5800800"/>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97" name="Shape 197"/>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98" name="Shape 198"/>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None/>
              <a:defRPr sz="900">
                <a:solidFill>
                  <a:srgbClr val="888888"/>
                </a:solidFill>
                <a:latin typeface="Calibri"/>
                <a:ea typeface="Calibri"/>
                <a:cs typeface="Calibri"/>
                <a:sym typeface="Calibri"/>
              </a:defRPr>
            </a:lvl1pPr>
            <a:lvl2pPr indent="0" lvl="1" marL="342900" marR="0" rtl="0" algn="l">
              <a:spcBef>
                <a:spcPts val="0"/>
              </a:spcBef>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None/>
              <a:defRPr b="0" i="0" sz="1400" u="none" cap="none" strike="noStrike">
                <a:solidFill>
                  <a:schemeClr val="dk1"/>
                </a:solidFill>
                <a:latin typeface="Calibri"/>
                <a:ea typeface="Calibri"/>
                <a:cs typeface="Calibri"/>
                <a:sym typeface="Calibri"/>
              </a:defRPr>
            </a:lvl9pPr>
          </a:lstStyle>
          <a:p/>
        </p:txBody>
      </p:sp>
      <p:sp>
        <p:nvSpPr>
          <p:cNvPr id="199" name="Shape 199"/>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lang="en" sz="900">
                <a:solidFill>
                  <a:srgbClr val="888888"/>
                </a:solidFill>
                <a:latin typeface="Calibri"/>
                <a:ea typeface="Calibri"/>
                <a:cs typeface="Calibri"/>
                <a:sym typeface="Calibri"/>
              </a:rPr>
              <a:t>‹#›</a:t>
            </a:fl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06" name="Shape 206"/>
        <p:cNvGrpSpPr/>
        <p:nvPr/>
      </p:nvGrpSpPr>
      <p:grpSpPr>
        <a:xfrm>
          <a:off x="0" y="0"/>
          <a:ext cx="0" cy="0"/>
          <a:chOff x="0" y="0"/>
          <a:chExt cx="0" cy="0"/>
        </a:xfrm>
      </p:grpSpPr>
      <p:sp>
        <p:nvSpPr>
          <p:cNvPr id="207" name="Shape 207"/>
          <p:cNvSpPr txBox="1"/>
          <p:nvPr>
            <p:ph type="ctrTitle"/>
          </p:nvPr>
        </p:nvSpPr>
        <p:spPr>
          <a:xfrm>
            <a:off x="685800" y="1597817"/>
            <a:ext cx="7772400" cy="1102500"/>
          </a:xfrm>
          <a:prstGeom prst="rect">
            <a:avLst/>
          </a:prstGeom>
          <a:noFill/>
          <a:ln>
            <a:noFill/>
          </a:ln>
        </p:spPr>
        <p:txBody>
          <a:bodyPr anchorCtr="0" anchor="t" bIns="91425" lIns="91425" rIns="91425" tIns="91425"/>
          <a:lstStyle>
            <a:lvl1pPr indent="0" lvl="0"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1pPr>
            <a:lvl2pPr indent="0" lvl="1"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2pPr>
            <a:lvl3pPr indent="0" lvl="2"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3pPr>
            <a:lvl4pPr indent="0" lvl="3"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4pPr>
            <a:lvl5pPr indent="0" lvl="4"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5pPr>
            <a:lvl6pPr indent="0" lvl="5" marL="4572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6pPr>
            <a:lvl7pPr indent="0" lvl="6" marL="9144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7pPr>
            <a:lvl8pPr indent="0" lvl="7" marL="13716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8pPr>
            <a:lvl9pPr indent="0" lvl="8" marL="18288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9pPr>
          </a:lstStyle>
          <a:p/>
        </p:txBody>
      </p:sp>
      <p:sp>
        <p:nvSpPr>
          <p:cNvPr id="208" name="Shape 208"/>
          <p:cNvSpPr txBox="1"/>
          <p:nvPr>
            <p:ph idx="1" type="subTitle"/>
          </p:nvPr>
        </p:nvSpPr>
        <p:spPr>
          <a:xfrm>
            <a:off x="1371600" y="2914650"/>
            <a:ext cx="6400800" cy="1314600"/>
          </a:xfrm>
          <a:prstGeom prst="rect">
            <a:avLst/>
          </a:prstGeom>
          <a:noFill/>
          <a:ln>
            <a:noFill/>
          </a:ln>
        </p:spPr>
        <p:txBody>
          <a:bodyPr anchorCtr="0" anchor="t" bIns="91425" lIns="91425" rIns="91425" tIns="91425"/>
          <a:lstStyle>
            <a:lvl1pPr indent="0" lvl="0" marL="0" marR="0" rtl="0" algn="ctr">
              <a:lnSpc>
                <a:spcPct val="100000"/>
              </a:lnSpc>
              <a:spcBef>
                <a:spcPts val="6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1pPr>
            <a:lvl2pPr indent="0" lvl="1" marL="457200" marR="0" rtl="0" algn="ctr">
              <a:lnSpc>
                <a:spcPct val="100000"/>
              </a:lnSpc>
              <a:spcBef>
                <a:spcPts val="600"/>
              </a:spcBef>
              <a:spcAft>
                <a:spcPts val="0"/>
              </a:spcAft>
              <a:buClr>
                <a:schemeClr val="dk1"/>
              </a:buClr>
              <a:buFont typeface="Times New Roman"/>
              <a:buNone/>
              <a:defRPr b="0" i="0" sz="2000" u="none" cap="none" strike="noStrike">
                <a:solidFill>
                  <a:schemeClr val="dk1"/>
                </a:solidFill>
                <a:latin typeface="Arial"/>
                <a:ea typeface="Arial"/>
                <a:cs typeface="Arial"/>
                <a:sym typeface="Arial"/>
              </a:defRPr>
            </a:lvl2pPr>
            <a:lvl3pPr indent="0" lvl="2" marL="914400" marR="0" rtl="0" algn="ctr">
              <a:lnSpc>
                <a:spcPct val="100000"/>
              </a:lnSpc>
              <a:spcBef>
                <a:spcPts val="6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3pPr>
            <a:lvl4pPr indent="0" lvl="3" marL="1371600" marR="0" rtl="0" algn="ctr">
              <a:lnSpc>
                <a:spcPct val="100000"/>
              </a:lnSpc>
              <a:spcBef>
                <a:spcPts val="6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4pPr>
            <a:lvl5pPr indent="0" lvl="4" marL="1828800" marR="0" rtl="0" algn="ctr">
              <a:lnSpc>
                <a:spcPct val="100000"/>
              </a:lnSpc>
              <a:spcBef>
                <a:spcPts val="6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5pPr>
            <a:lvl6pPr indent="0" lvl="5" marL="2286000" marR="0" rtl="0" algn="ctr">
              <a:lnSpc>
                <a:spcPct val="100000"/>
              </a:lnSpc>
              <a:spcBef>
                <a:spcPts val="6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ctr">
              <a:lnSpc>
                <a:spcPct val="100000"/>
              </a:lnSpc>
              <a:spcBef>
                <a:spcPts val="6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ctr">
              <a:lnSpc>
                <a:spcPct val="100000"/>
              </a:lnSpc>
              <a:spcBef>
                <a:spcPts val="6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ctr">
              <a:lnSpc>
                <a:spcPct val="100000"/>
              </a:lnSpc>
              <a:spcBef>
                <a:spcPts val="6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9pPr>
          </a:lstStyle>
          <a:p/>
        </p:txBody>
      </p:sp>
      <p:sp>
        <p:nvSpPr>
          <p:cNvPr id="209" name="Shape 209"/>
          <p:cNvSpPr txBox="1"/>
          <p:nvPr>
            <p:ph idx="12" type="sldNum"/>
          </p:nvPr>
        </p:nvSpPr>
        <p:spPr>
          <a:xfrm>
            <a:off x="6759575" y="4612480"/>
            <a:ext cx="2133600" cy="3570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 sz="16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10" name="Shape 210"/>
        <p:cNvGrpSpPr/>
        <p:nvPr/>
      </p:nvGrpSpPr>
      <p:grpSpPr>
        <a:xfrm>
          <a:off x="0" y="0"/>
          <a:ext cx="0" cy="0"/>
          <a:chOff x="0" y="0"/>
          <a:chExt cx="0" cy="0"/>
        </a:xfrm>
      </p:grpSpPr>
      <p:sp>
        <p:nvSpPr>
          <p:cNvPr id="211" name="Shape 211"/>
          <p:cNvSpPr txBox="1"/>
          <p:nvPr>
            <p:ph type="title"/>
          </p:nvPr>
        </p:nvSpPr>
        <p:spPr>
          <a:xfrm>
            <a:off x="1758950" y="98821"/>
            <a:ext cx="6851700" cy="397500"/>
          </a:xfrm>
          <a:prstGeom prst="rect">
            <a:avLst/>
          </a:prstGeom>
          <a:noFill/>
          <a:ln>
            <a:noFill/>
          </a:ln>
        </p:spPr>
        <p:txBody>
          <a:bodyPr anchorCtr="0" anchor="t" bIns="91425" lIns="91425" rIns="91425" tIns="91425"/>
          <a:lstStyle>
            <a:lvl1pPr indent="0" lvl="0" marL="0" marR="0" rtl="0" algn="l">
              <a:lnSpc>
                <a:spcPct val="85000"/>
              </a:lnSpc>
              <a:spcBef>
                <a:spcPts val="0"/>
              </a:spcBef>
              <a:spcAft>
                <a:spcPts val="0"/>
              </a:spcAft>
              <a:buClr>
                <a:schemeClr val="lt1"/>
              </a:buClr>
              <a:buFont typeface="Arial"/>
              <a:buNone/>
              <a:defRPr b="1" i="0" sz="3200" u="none" cap="none" strike="noStrike">
                <a:solidFill>
                  <a:schemeClr val="lt1"/>
                </a:solidFill>
                <a:latin typeface="Arial"/>
                <a:ea typeface="Arial"/>
                <a:cs typeface="Arial"/>
                <a:sym typeface="Arial"/>
              </a:defRPr>
            </a:lvl1pPr>
            <a:lvl2pPr indent="0" lvl="1"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2pPr>
            <a:lvl3pPr indent="0" lvl="2"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3pPr>
            <a:lvl4pPr indent="0" lvl="3"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4pPr>
            <a:lvl5pPr indent="0" lvl="4"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5pPr>
            <a:lvl6pPr indent="0" lvl="5" marL="4572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6pPr>
            <a:lvl7pPr indent="0" lvl="6" marL="9144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7pPr>
            <a:lvl8pPr indent="0" lvl="7" marL="13716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8pPr>
            <a:lvl9pPr indent="0" lvl="8" marL="18288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9pPr>
          </a:lstStyle>
          <a:p/>
        </p:txBody>
      </p:sp>
      <p:sp>
        <p:nvSpPr>
          <p:cNvPr id="212" name="Shape 212"/>
          <p:cNvSpPr txBox="1"/>
          <p:nvPr>
            <p:ph idx="1" type="body"/>
          </p:nvPr>
        </p:nvSpPr>
        <p:spPr>
          <a:xfrm>
            <a:off x="1566587" y="837912"/>
            <a:ext cx="7845300" cy="3852900"/>
          </a:xfrm>
          <a:prstGeom prst="rect">
            <a:avLst/>
          </a:prstGeom>
          <a:noFill/>
          <a:ln>
            <a:noFill/>
          </a:ln>
        </p:spPr>
        <p:txBody>
          <a:bodyPr anchorCtr="0" anchor="t" bIns="91425" lIns="91425" rIns="91425" tIns="91425"/>
          <a:lstStyle>
            <a:lvl1pPr indent="-28575" lvl="0" marL="282575"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1pPr>
            <a:lvl2pPr indent="11112" lvl="1" marL="636587" marR="0" rtl="0" algn="l">
              <a:lnSpc>
                <a:spcPct val="100000"/>
              </a:lnSpc>
              <a:spcBef>
                <a:spcPts val="600"/>
              </a:spcBef>
              <a:spcAft>
                <a:spcPts val="0"/>
              </a:spcAft>
              <a:buClr>
                <a:schemeClr val="dk1"/>
              </a:buClr>
              <a:buSzPct val="100000"/>
              <a:buFont typeface="Times New Roman"/>
              <a:buChar char="–"/>
              <a:defRPr b="0" i="0" sz="2000" u="none" cap="none" strike="noStrike">
                <a:solidFill>
                  <a:schemeClr val="dk1"/>
                </a:solidFill>
                <a:latin typeface="Arial"/>
                <a:ea typeface="Arial"/>
                <a:cs typeface="Arial"/>
                <a:sym typeface="Arial"/>
              </a:defRPr>
            </a:lvl2pPr>
            <a:lvl3pPr indent="85725" lvl="2" marL="917575"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26987" lvl="3" marL="1255712"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9050" lvl="4" marL="15938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9050" lvl="5" marL="20510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9050" lvl="6" marL="25082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9050" lvl="7" marL="29654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9050" lvl="8" marL="34226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213" name="Shape 213"/>
          <p:cNvSpPr txBox="1"/>
          <p:nvPr>
            <p:ph idx="12" type="sldNum"/>
          </p:nvPr>
        </p:nvSpPr>
        <p:spPr>
          <a:xfrm>
            <a:off x="6759575" y="4612480"/>
            <a:ext cx="2133600" cy="3570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 sz="16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14" name="Shape 214"/>
        <p:cNvGrpSpPr/>
        <p:nvPr/>
      </p:nvGrpSpPr>
      <p:grpSpPr>
        <a:xfrm>
          <a:off x="0" y="0"/>
          <a:ext cx="0" cy="0"/>
          <a:chOff x="0" y="0"/>
          <a:chExt cx="0" cy="0"/>
        </a:xfrm>
      </p:grpSpPr>
      <p:sp>
        <p:nvSpPr>
          <p:cNvPr id="215" name="Shape 215"/>
          <p:cNvSpPr txBox="1"/>
          <p:nvPr>
            <p:ph type="title"/>
          </p:nvPr>
        </p:nvSpPr>
        <p:spPr>
          <a:xfrm>
            <a:off x="1758950" y="98821"/>
            <a:ext cx="6851700" cy="397500"/>
          </a:xfrm>
          <a:prstGeom prst="rect">
            <a:avLst/>
          </a:prstGeom>
          <a:noFill/>
          <a:ln>
            <a:noFill/>
          </a:ln>
        </p:spPr>
        <p:txBody>
          <a:bodyPr anchorCtr="0" anchor="t" bIns="91425" lIns="91425" rIns="91425" tIns="91425"/>
          <a:lstStyle>
            <a:lvl1pPr indent="0" lvl="0" marL="0" marR="0" rtl="0" algn="l">
              <a:lnSpc>
                <a:spcPct val="85000"/>
              </a:lnSpc>
              <a:spcBef>
                <a:spcPts val="0"/>
              </a:spcBef>
              <a:spcAft>
                <a:spcPts val="0"/>
              </a:spcAft>
              <a:buClr>
                <a:schemeClr val="lt1"/>
              </a:buClr>
              <a:buFont typeface="Arial"/>
              <a:buNone/>
              <a:defRPr b="1" i="0" sz="3200" u="none" cap="none" strike="noStrike">
                <a:solidFill>
                  <a:schemeClr val="lt1"/>
                </a:solidFill>
                <a:latin typeface="Arial"/>
                <a:ea typeface="Arial"/>
                <a:cs typeface="Arial"/>
                <a:sym typeface="Arial"/>
              </a:defRPr>
            </a:lvl1pPr>
            <a:lvl2pPr indent="0" lvl="1"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2pPr>
            <a:lvl3pPr indent="0" lvl="2"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3pPr>
            <a:lvl4pPr indent="0" lvl="3"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4pPr>
            <a:lvl5pPr indent="0" lvl="4"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5pPr>
            <a:lvl6pPr indent="0" lvl="5" marL="4572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6pPr>
            <a:lvl7pPr indent="0" lvl="6" marL="9144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7pPr>
            <a:lvl8pPr indent="0" lvl="7" marL="13716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8pPr>
            <a:lvl9pPr indent="0" lvl="8" marL="18288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9pPr>
          </a:lstStyle>
          <a:p/>
        </p:txBody>
      </p:sp>
      <p:sp>
        <p:nvSpPr>
          <p:cNvPr id="216" name="Shape 216"/>
          <p:cNvSpPr txBox="1"/>
          <p:nvPr>
            <p:ph idx="12" type="sldNum"/>
          </p:nvPr>
        </p:nvSpPr>
        <p:spPr>
          <a:xfrm>
            <a:off x="6759575" y="4612480"/>
            <a:ext cx="2133600" cy="3570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 sz="16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17" name="Shape 217"/>
        <p:cNvGrpSpPr/>
        <p:nvPr/>
      </p:nvGrpSpPr>
      <p:grpSpPr>
        <a:xfrm>
          <a:off x="0" y="0"/>
          <a:ext cx="0" cy="0"/>
          <a:chOff x="0" y="0"/>
          <a:chExt cx="0" cy="0"/>
        </a:xfrm>
      </p:grpSpPr>
      <p:sp>
        <p:nvSpPr>
          <p:cNvPr id="218" name="Shape 218"/>
          <p:cNvSpPr txBox="1"/>
          <p:nvPr>
            <p:ph type="title"/>
          </p:nvPr>
        </p:nvSpPr>
        <p:spPr>
          <a:xfrm>
            <a:off x="722312" y="3305175"/>
            <a:ext cx="7772400" cy="1021500"/>
          </a:xfrm>
          <a:prstGeom prst="rect">
            <a:avLst/>
          </a:prstGeom>
          <a:noFill/>
          <a:ln>
            <a:noFill/>
          </a:ln>
        </p:spPr>
        <p:txBody>
          <a:bodyPr anchorCtr="0" anchor="t" bIns="91425" lIns="91425" rIns="91425" tIns="91425"/>
          <a:lstStyle>
            <a:lvl1pPr indent="0" lvl="0" marL="0" marR="0" rtl="0" algn="l">
              <a:lnSpc>
                <a:spcPct val="85000"/>
              </a:lnSpc>
              <a:spcBef>
                <a:spcPts val="0"/>
              </a:spcBef>
              <a:spcAft>
                <a:spcPts val="0"/>
              </a:spcAft>
              <a:buClr>
                <a:schemeClr val="accent2"/>
              </a:buClr>
              <a:buFont typeface="Arial"/>
              <a:buNone/>
              <a:defRPr b="1" i="0" sz="4000" u="none" cap="none" strike="noStrike">
                <a:solidFill>
                  <a:schemeClr val="accent2"/>
                </a:solidFill>
                <a:latin typeface="Arial"/>
                <a:ea typeface="Arial"/>
                <a:cs typeface="Arial"/>
                <a:sym typeface="Arial"/>
              </a:defRPr>
            </a:lvl1pPr>
            <a:lvl2pPr indent="0" lvl="1"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2pPr>
            <a:lvl3pPr indent="0" lvl="2"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3pPr>
            <a:lvl4pPr indent="0" lvl="3"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4pPr>
            <a:lvl5pPr indent="0" lvl="4"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5pPr>
            <a:lvl6pPr indent="0" lvl="5" marL="4572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6pPr>
            <a:lvl7pPr indent="0" lvl="6" marL="9144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7pPr>
            <a:lvl8pPr indent="0" lvl="7" marL="13716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8pPr>
            <a:lvl9pPr indent="0" lvl="8" marL="18288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9pPr>
          </a:lstStyle>
          <a:p/>
        </p:txBody>
      </p:sp>
      <p:sp>
        <p:nvSpPr>
          <p:cNvPr id="219" name="Shape 219"/>
          <p:cNvSpPr txBox="1"/>
          <p:nvPr>
            <p:ph idx="1" type="body"/>
          </p:nvPr>
        </p:nvSpPr>
        <p:spPr>
          <a:xfrm>
            <a:off x="722312" y="2180033"/>
            <a:ext cx="7772400" cy="1125300"/>
          </a:xfrm>
          <a:prstGeom prst="rect">
            <a:avLst/>
          </a:prstGeom>
          <a:noFill/>
          <a:ln>
            <a:noFill/>
          </a:ln>
        </p:spPr>
        <p:txBody>
          <a:bodyPr anchorCtr="0" anchor="b" bIns="91425" lIns="91425" rIns="91425" tIns="91425"/>
          <a:lstStyle>
            <a:lvl1pPr indent="0" lvl="0" marL="0" marR="0" rtl="0" algn="l">
              <a:lnSpc>
                <a:spcPct val="100000"/>
              </a:lnSpc>
              <a:spcBef>
                <a:spcPts val="6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1pPr>
            <a:lvl2pPr indent="0" lvl="1" marL="457200" marR="0" rtl="0" algn="l">
              <a:lnSpc>
                <a:spcPct val="100000"/>
              </a:lnSpc>
              <a:spcBef>
                <a:spcPts val="540"/>
              </a:spcBef>
              <a:spcAft>
                <a:spcPts val="0"/>
              </a:spcAft>
              <a:buClr>
                <a:schemeClr val="dk1"/>
              </a:buClr>
              <a:buFont typeface="Times New Roman"/>
              <a:buNone/>
              <a:defRPr b="0" i="0" sz="1800" u="none" cap="none" strike="noStrike">
                <a:solidFill>
                  <a:schemeClr val="dk1"/>
                </a:solidFill>
                <a:latin typeface="Arial"/>
                <a:ea typeface="Arial"/>
                <a:cs typeface="Arial"/>
                <a:sym typeface="Arial"/>
              </a:defRPr>
            </a:lvl2pPr>
            <a:lvl3pPr indent="0" lvl="2" marL="914400" marR="0" rtl="0" algn="l">
              <a:lnSpc>
                <a:spcPct val="100000"/>
              </a:lnSpc>
              <a:spcBef>
                <a:spcPts val="480"/>
              </a:spcBef>
              <a:spcAft>
                <a:spcPts val="0"/>
              </a:spcAft>
              <a:buClr>
                <a:schemeClr val="dk1"/>
              </a:buClr>
              <a:buFont typeface="Arial"/>
              <a:buNone/>
              <a:defRPr b="0" i="0" sz="1600" u="none" cap="none" strike="noStrike">
                <a:solidFill>
                  <a:schemeClr val="dk1"/>
                </a:solidFill>
                <a:latin typeface="Arial"/>
                <a:ea typeface="Arial"/>
                <a:cs typeface="Arial"/>
                <a:sym typeface="Arial"/>
              </a:defRPr>
            </a:lvl3pPr>
            <a:lvl4pPr indent="0" lvl="3" marL="1371600" marR="0" rtl="0" algn="l">
              <a:lnSpc>
                <a:spcPct val="100000"/>
              </a:lnSpc>
              <a:spcBef>
                <a:spcPts val="420"/>
              </a:spcBef>
              <a:spcAft>
                <a:spcPts val="0"/>
              </a:spcAft>
              <a:buClr>
                <a:schemeClr val="dk1"/>
              </a:buClr>
              <a:buFont typeface="Arial"/>
              <a:buNone/>
              <a:defRPr b="0" i="0" sz="1400" u="none" cap="none" strike="noStrike">
                <a:solidFill>
                  <a:schemeClr val="dk1"/>
                </a:solidFill>
                <a:latin typeface="Arial"/>
                <a:ea typeface="Arial"/>
                <a:cs typeface="Arial"/>
                <a:sym typeface="Arial"/>
              </a:defRPr>
            </a:lvl4pPr>
            <a:lvl5pPr indent="0" lvl="4" marL="1828800" marR="0" rtl="0" algn="l">
              <a:lnSpc>
                <a:spcPct val="100000"/>
              </a:lnSpc>
              <a:spcBef>
                <a:spcPts val="420"/>
              </a:spcBef>
              <a:spcAft>
                <a:spcPts val="0"/>
              </a:spcAft>
              <a:buClr>
                <a:schemeClr val="dk1"/>
              </a:buClr>
              <a:buFont typeface="Arial"/>
              <a:buNone/>
              <a:defRPr b="0" i="0" sz="1400" u="none" cap="none" strike="noStrike">
                <a:solidFill>
                  <a:schemeClr val="dk1"/>
                </a:solidFill>
                <a:latin typeface="Arial"/>
                <a:ea typeface="Arial"/>
                <a:cs typeface="Arial"/>
                <a:sym typeface="Arial"/>
              </a:defRPr>
            </a:lvl5pPr>
            <a:lvl6pPr indent="0" lvl="5" marL="2286000" marR="0" rtl="0" algn="l">
              <a:lnSpc>
                <a:spcPct val="100000"/>
              </a:lnSpc>
              <a:spcBef>
                <a:spcPts val="420"/>
              </a:spcBef>
              <a:spcAft>
                <a:spcPts val="0"/>
              </a:spcAft>
              <a:buClr>
                <a:schemeClr val="dk1"/>
              </a:buClr>
              <a:buFont typeface="Arial"/>
              <a:buNone/>
              <a:defRPr b="0" i="0" sz="1400" u="none" cap="none" strike="noStrike">
                <a:solidFill>
                  <a:schemeClr val="dk1"/>
                </a:solidFill>
                <a:latin typeface="Arial"/>
                <a:ea typeface="Arial"/>
                <a:cs typeface="Arial"/>
                <a:sym typeface="Arial"/>
              </a:defRPr>
            </a:lvl6pPr>
            <a:lvl7pPr indent="0" lvl="6" marL="2743200" marR="0" rtl="0" algn="l">
              <a:lnSpc>
                <a:spcPct val="100000"/>
              </a:lnSpc>
              <a:spcBef>
                <a:spcPts val="420"/>
              </a:spcBef>
              <a:spcAft>
                <a:spcPts val="0"/>
              </a:spcAft>
              <a:buClr>
                <a:schemeClr val="dk1"/>
              </a:buClr>
              <a:buFont typeface="Arial"/>
              <a:buNone/>
              <a:defRPr b="0" i="0" sz="1400" u="none" cap="none" strike="noStrike">
                <a:solidFill>
                  <a:schemeClr val="dk1"/>
                </a:solidFill>
                <a:latin typeface="Arial"/>
                <a:ea typeface="Arial"/>
                <a:cs typeface="Arial"/>
                <a:sym typeface="Arial"/>
              </a:defRPr>
            </a:lvl7pPr>
            <a:lvl8pPr indent="0" lvl="7" marL="3200400" marR="0" rtl="0" algn="l">
              <a:lnSpc>
                <a:spcPct val="100000"/>
              </a:lnSpc>
              <a:spcBef>
                <a:spcPts val="420"/>
              </a:spcBef>
              <a:spcAft>
                <a:spcPts val="0"/>
              </a:spcAft>
              <a:buClr>
                <a:schemeClr val="dk1"/>
              </a:buClr>
              <a:buFont typeface="Arial"/>
              <a:buNone/>
              <a:defRPr b="0" i="0" sz="1400" u="none" cap="none" strike="noStrike">
                <a:solidFill>
                  <a:schemeClr val="dk1"/>
                </a:solidFill>
                <a:latin typeface="Arial"/>
                <a:ea typeface="Arial"/>
                <a:cs typeface="Arial"/>
                <a:sym typeface="Arial"/>
              </a:defRPr>
            </a:lvl8pPr>
            <a:lvl9pPr indent="0" lvl="8" marL="3657600" marR="0" rtl="0" algn="l">
              <a:lnSpc>
                <a:spcPct val="100000"/>
              </a:lnSpc>
              <a:spcBef>
                <a:spcPts val="420"/>
              </a:spcBef>
              <a:spcAft>
                <a:spcPts val="0"/>
              </a:spcAft>
              <a:buClr>
                <a:schemeClr val="dk1"/>
              </a:buClr>
              <a:buFont typeface="Arial"/>
              <a:buNone/>
              <a:defRPr b="0" i="0" sz="1400" u="none" cap="none" strike="noStrike">
                <a:solidFill>
                  <a:schemeClr val="dk1"/>
                </a:solidFill>
                <a:latin typeface="Arial"/>
                <a:ea typeface="Arial"/>
                <a:cs typeface="Arial"/>
                <a:sym typeface="Arial"/>
              </a:defRPr>
            </a:lvl9pPr>
          </a:lstStyle>
          <a:p/>
        </p:txBody>
      </p:sp>
      <p:sp>
        <p:nvSpPr>
          <p:cNvPr id="220" name="Shape 220"/>
          <p:cNvSpPr txBox="1"/>
          <p:nvPr>
            <p:ph idx="12" type="sldNum"/>
          </p:nvPr>
        </p:nvSpPr>
        <p:spPr>
          <a:xfrm>
            <a:off x="6759575" y="4612480"/>
            <a:ext cx="2133600" cy="3570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 sz="16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21" name="Shape 221"/>
        <p:cNvGrpSpPr/>
        <p:nvPr/>
      </p:nvGrpSpPr>
      <p:grpSpPr>
        <a:xfrm>
          <a:off x="0" y="0"/>
          <a:ext cx="0" cy="0"/>
          <a:chOff x="0" y="0"/>
          <a:chExt cx="0" cy="0"/>
        </a:xfrm>
      </p:grpSpPr>
      <p:sp>
        <p:nvSpPr>
          <p:cNvPr id="222" name="Shape 222"/>
          <p:cNvSpPr txBox="1"/>
          <p:nvPr>
            <p:ph type="title"/>
          </p:nvPr>
        </p:nvSpPr>
        <p:spPr>
          <a:xfrm>
            <a:off x="1758950" y="98821"/>
            <a:ext cx="6851700" cy="397500"/>
          </a:xfrm>
          <a:prstGeom prst="rect">
            <a:avLst/>
          </a:prstGeom>
          <a:noFill/>
          <a:ln>
            <a:noFill/>
          </a:ln>
        </p:spPr>
        <p:txBody>
          <a:bodyPr anchorCtr="0" anchor="t" bIns="91425" lIns="91425" rIns="91425" tIns="91425"/>
          <a:lstStyle>
            <a:lvl1pPr indent="0" lvl="0" marL="0" marR="0" rtl="0" algn="l">
              <a:lnSpc>
                <a:spcPct val="85000"/>
              </a:lnSpc>
              <a:spcBef>
                <a:spcPts val="0"/>
              </a:spcBef>
              <a:spcAft>
                <a:spcPts val="0"/>
              </a:spcAft>
              <a:buClr>
                <a:schemeClr val="lt1"/>
              </a:buClr>
              <a:buFont typeface="Arial"/>
              <a:buNone/>
              <a:defRPr b="1" i="0" sz="3200" u="none" cap="none" strike="noStrike">
                <a:solidFill>
                  <a:schemeClr val="lt1"/>
                </a:solidFill>
                <a:latin typeface="Arial"/>
                <a:ea typeface="Arial"/>
                <a:cs typeface="Arial"/>
                <a:sym typeface="Arial"/>
              </a:defRPr>
            </a:lvl1pPr>
            <a:lvl2pPr indent="0" lvl="1"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2pPr>
            <a:lvl3pPr indent="0" lvl="2"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3pPr>
            <a:lvl4pPr indent="0" lvl="3"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4pPr>
            <a:lvl5pPr indent="0" lvl="4"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5pPr>
            <a:lvl6pPr indent="0" lvl="5" marL="4572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6pPr>
            <a:lvl7pPr indent="0" lvl="6" marL="9144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7pPr>
            <a:lvl8pPr indent="0" lvl="7" marL="13716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8pPr>
            <a:lvl9pPr indent="0" lvl="8" marL="18288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9pPr>
          </a:lstStyle>
          <a:p/>
        </p:txBody>
      </p:sp>
      <p:sp>
        <p:nvSpPr>
          <p:cNvPr id="223" name="Shape 223"/>
          <p:cNvSpPr txBox="1"/>
          <p:nvPr>
            <p:ph idx="1" type="body"/>
          </p:nvPr>
        </p:nvSpPr>
        <p:spPr>
          <a:xfrm>
            <a:off x="963612" y="967978"/>
            <a:ext cx="3846600" cy="3852900"/>
          </a:xfrm>
          <a:prstGeom prst="rect">
            <a:avLst/>
          </a:prstGeom>
          <a:noFill/>
          <a:ln>
            <a:noFill/>
          </a:ln>
        </p:spPr>
        <p:txBody>
          <a:bodyPr anchorCtr="0" anchor="t" bIns="91425" lIns="91425" rIns="91425" tIns="91425"/>
          <a:lstStyle>
            <a:lvl1pPr indent="73025" lvl="0" marL="282575" marR="0" rtl="0" algn="l">
              <a:lnSpc>
                <a:spcPct val="100000"/>
              </a:lnSpc>
              <a:spcBef>
                <a:spcPts val="84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61912" lvl="1" marL="636587" marR="0" rtl="0" algn="l">
              <a:lnSpc>
                <a:spcPct val="100000"/>
              </a:lnSpc>
              <a:spcBef>
                <a:spcPts val="720"/>
              </a:spcBef>
              <a:spcAft>
                <a:spcPts val="0"/>
              </a:spcAft>
              <a:buClr>
                <a:schemeClr val="dk1"/>
              </a:buClr>
              <a:buSzPct val="100000"/>
              <a:buFont typeface="Times New Roman"/>
              <a:buChar char="–"/>
              <a:defRPr b="0" i="0" sz="2400" u="none" cap="none" strike="noStrike">
                <a:solidFill>
                  <a:schemeClr val="dk1"/>
                </a:solidFill>
                <a:latin typeface="Arial"/>
                <a:ea typeface="Arial"/>
                <a:cs typeface="Arial"/>
                <a:sym typeface="Arial"/>
              </a:defRPr>
            </a:lvl2pPr>
            <a:lvl3pPr indent="85725" lvl="2" marL="917575"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587" lvl="3" marL="1255712" marR="0" rtl="0" algn="l">
              <a:lnSpc>
                <a:spcPct val="100000"/>
              </a:lnSpc>
              <a:spcBef>
                <a:spcPts val="54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6350" lvl="4" marL="1593850" marR="0" rtl="0" algn="l">
              <a:lnSpc>
                <a:spcPct val="100000"/>
              </a:lnSpc>
              <a:spcBef>
                <a:spcPts val="54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6350" lvl="5" marL="2051050" marR="0" rtl="0" algn="l">
              <a:lnSpc>
                <a:spcPct val="100000"/>
              </a:lnSpc>
              <a:spcBef>
                <a:spcPts val="54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6350" lvl="6" marL="2508250" marR="0" rtl="0" algn="l">
              <a:lnSpc>
                <a:spcPct val="100000"/>
              </a:lnSpc>
              <a:spcBef>
                <a:spcPts val="54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6350" lvl="7" marL="2965450" marR="0" rtl="0" algn="l">
              <a:lnSpc>
                <a:spcPct val="100000"/>
              </a:lnSpc>
              <a:spcBef>
                <a:spcPts val="54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6350" lvl="8" marL="3422650" marR="0" rtl="0" algn="l">
              <a:lnSpc>
                <a:spcPct val="100000"/>
              </a:lnSpc>
              <a:spcBef>
                <a:spcPts val="54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224" name="Shape 224"/>
          <p:cNvSpPr txBox="1"/>
          <p:nvPr>
            <p:ph idx="2" type="body"/>
          </p:nvPr>
        </p:nvSpPr>
        <p:spPr>
          <a:xfrm>
            <a:off x="4962525" y="967978"/>
            <a:ext cx="3846600" cy="3852900"/>
          </a:xfrm>
          <a:prstGeom prst="rect">
            <a:avLst/>
          </a:prstGeom>
          <a:noFill/>
          <a:ln>
            <a:noFill/>
          </a:ln>
        </p:spPr>
        <p:txBody>
          <a:bodyPr anchorCtr="0" anchor="t" bIns="91425" lIns="91425" rIns="91425" tIns="91425"/>
          <a:lstStyle>
            <a:lvl1pPr indent="73025" lvl="0" marL="282575" marR="0" rtl="0" algn="l">
              <a:lnSpc>
                <a:spcPct val="100000"/>
              </a:lnSpc>
              <a:spcBef>
                <a:spcPts val="840"/>
              </a:spcBef>
              <a:spcAft>
                <a:spcPts val="0"/>
              </a:spcAft>
              <a:buClr>
                <a:schemeClr val="dk1"/>
              </a:buClr>
              <a:buSzPct val="100000"/>
              <a:buFont typeface="Arial"/>
              <a:buChar char="•"/>
              <a:defRPr b="0" i="0" sz="2800" u="none" cap="none" strike="noStrike">
                <a:solidFill>
                  <a:schemeClr val="dk1"/>
                </a:solidFill>
                <a:latin typeface="Arial"/>
                <a:ea typeface="Arial"/>
                <a:cs typeface="Arial"/>
                <a:sym typeface="Arial"/>
              </a:defRPr>
            </a:lvl1pPr>
            <a:lvl2pPr indent="61912" lvl="1" marL="636587" marR="0" rtl="0" algn="l">
              <a:lnSpc>
                <a:spcPct val="100000"/>
              </a:lnSpc>
              <a:spcBef>
                <a:spcPts val="720"/>
              </a:spcBef>
              <a:spcAft>
                <a:spcPts val="0"/>
              </a:spcAft>
              <a:buClr>
                <a:schemeClr val="dk1"/>
              </a:buClr>
              <a:buSzPct val="100000"/>
              <a:buFont typeface="Times New Roman"/>
              <a:buChar char="–"/>
              <a:defRPr b="0" i="0" sz="2400" u="none" cap="none" strike="noStrike">
                <a:solidFill>
                  <a:schemeClr val="dk1"/>
                </a:solidFill>
                <a:latin typeface="Arial"/>
                <a:ea typeface="Arial"/>
                <a:cs typeface="Arial"/>
                <a:sym typeface="Arial"/>
              </a:defRPr>
            </a:lvl2pPr>
            <a:lvl3pPr indent="85725" lvl="2" marL="917575"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1587" lvl="3" marL="1255712" marR="0" rtl="0" algn="l">
              <a:lnSpc>
                <a:spcPct val="100000"/>
              </a:lnSpc>
              <a:spcBef>
                <a:spcPts val="54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4pPr>
            <a:lvl5pPr indent="-6350" lvl="4" marL="1593850" marR="0" rtl="0" algn="l">
              <a:lnSpc>
                <a:spcPct val="100000"/>
              </a:lnSpc>
              <a:spcBef>
                <a:spcPts val="54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5pPr>
            <a:lvl6pPr indent="-6350" lvl="5" marL="2051050" marR="0" rtl="0" algn="l">
              <a:lnSpc>
                <a:spcPct val="100000"/>
              </a:lnSpc>
              <a:spcBef>
                <a:spcPts val="54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6pPr>
            <a:lvl7pPr indent="-6350" lvl="6" marL="2508250" marR="0" rtl="0" algn="l">
              <a:lnSpc>
                <a:spcPct val="100000"/>
              </a:lnSpc>
              <a:spcBef>
                <a:spcPts val="54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7pPr>
            <a:lvl8pPr indent="-6350" lvl="7" marL="2965450" marR="0" rtl="0" algn="l">
              <a:lnSpc>
                <a:spcPct val="100000"/>
              </a:lnSpc>
              <a:spcBef>
                <a:spcPts val="54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8pPr>
            <a:lvl9pPr indent="-6350" lvl="8" marL="3422650" marR="0" rtl="0" algn="l">
              <a:lnSpc>
                <a:spcPct val="100000"/>
              </a:lnSpc>
              <a:spcBef>
                <a:spcPts val="54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9pPr>
          </a:lstStyle>
          <a:p/>
        </p:txBody>
      </p:sp>
      <p:sp>
        <p:nvSpPr>
          <p:cNvPr id="225" name="Shape 225"/>
          <p:cNvSpPr txBox="1"/>
          <p:nvPr>
            <p:ph idx="12" type="sldNum"/>
          </p:nvPr>
        </p:nvSpPr>
        <p:spPr>
          <a:xfrm>
            <a:off x="6759575" y="4612480"/>
            <a:ext cx="2133600" cy="3570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 sz="16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226" name="Shape 226"/>
        <p:cNvGrpSpPr/>
        <p:nvPr/>
      </p:nvGrpSpPr>
      <p:grpSpPr>
        <a:xfrm>
          <a:off x="0" y="0"/>
          <a:ext cx="0" cy="0"/>
          <a:chOff x="0" y="0"/>
          <a:chExt cx="0" cy="0"/>
        </a:xfrm>
      </p:grpSpPr>
      <p:sp>
        <p:nvSpPr>
          <p:cNvPr id="227" name="Shape 227"/>
          <p:cNvSpPr txBox="1"/>
          <p:nvPr>
            <p:ph type="title"/>
          </p:nvPr>
        </p:nvSpPr>
        <p:spPr>
          <a:xfrm>
            <a:off x="457200" y="205978"/>
            <a:ext cx="8229600" cy="857400"/>
          </a:xfrm>
          <a:prstGeom prst="rect">
            <a:avLst/>
          </a:prstGeom>
          <a:noFill/>
          <a:ln>
            <a:noFill/>
          </a:ln>
        </p:spPr>
        <p:txBody>
          <a:bodyPr anchorCtr="0" anchor="t" bIns="91425" lIns="91425" rIns="91425" tIns="91425"/>
          <a:lstStyle>
            <a:lvl1pPr indent="0" lvl="0"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1pPr>
            <a:lvl2pPr indent="0" lvl="1"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2pPr>
            <a:lvl3pPr indent="0" lvl="2"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3pPr>
            <a:lvl4pPr indent="0" lvl="3"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4pPr>
            <a:lvl5pPr indent="0" lvl="4"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5pPr>
            <a:lvl6pPr indent="0" lvl="5" marL="4572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6pPr>
            <a:lvl7pPr indent="0" lvl="6" marL="9144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7pPr>
            <a:lvl8pPr indent="0" lvl="7" marL="13716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8pPr>
            <a:lvl9pPr indent="0" lvl="8" marL="18288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9pPr>
          </a:lstStyle>
          <a:p/>
        </p:txBody>
      </p:sp>
      <p:sp>
        <p:nvSpPr>
          <p:cNvPr id="228" name="Shape 228"/>
          <p:cNvSpPr txBox="1"/>
          <p:nvPr>
            <p:ph idx="1" type="body"/>
          </p:nvPr>
        </p:nvSpPr>
        <p:spPr>
          <a:xfrm>
            <a:off x="457200" y="1151333"/>
            <a:ext cx="4040100" cy="480000"/>
          </a:xfrm>
          <a:prstGeom prst="rect">
            <a:avLst/>
          </a:prstGeom>
          <a:noFill/>
          <a:ln>
            <a:noFill/>
          </a:ln>
        </p:spPr>
        <p:txBody>
          <a:bodyPr anchorCtr="0" anchor="b" bIns="91425" lIns="91425" rIns="91425" tIns="91425"/>
          <a:lstStyle>
            <a:lvl1pPr indent="0" lvl="0" marL="0" marR="0" rtl="0" algn="l">
              <a:lnSpc>
                <a:spcPct val="100000"/>
              </a:lnSpc>
              <a:spcBef>
                <a:spcPts val="720"/>
              </a:spcBef>
              <a:spcAft>
                <a:spcPts val="0"/>
              </a:spcAft>
              <a:buClr>
                <a:schemeClr val="dk1"/>
              </a:buClr>
              <a:buFont typeface="Arial"/>
              <a:buNone/>
              <a:defRPr b="1" i="0" sz="2400" u="none" cap="none" strike="noStrike">
                <a:solidFill>
                  <a:schemeClr val="dk1"/>
                </a:solidFill>
                <a:latin typeface="Arial"/>
                <a:ea typeface="Arial"/>
                <a:cs typeface="Arial"/>
                <a:sym typeface="Arial"/>
              </a:defRPr>
            </a:lvl1pPr>
            <a:lvl2pPr indent="0" lvl="1" marL="457200" marR="0" rtl="0" algn="l">
              <a:lnSpc>
                <a:spcPct val="100000"/>
              </a:lnSpc>
              <a:spcBef>
                <a:spcPts val="600"/>
              </a:spcBef>
              <a:spcAft>
                <a:spcPts val="0"/>
              </a:spcAft>
              <a:buClr>
                <a:schemeClr val="dk1"/>
              </a:buClr>
              <a:buFont typeface="Times New Roman"/>
              <a:buNone/>
              <a:defRPr b="1" i="0" sz="2000" u="none" cap="none" strike="noStrike">
                <a:solidFill>
                  <a:schemeClr val="dk1"/>
                </a:solidFill>
                <a:latin typeface="Arial"/>
                <a:ea typeface="Arial"/>
                <a:cs typeface="Arial"/>
                <a:sym typeface="Arial"/>
              </a:defRPr>
            </a:lvl2pPr>
            <a:lvl3pPr indent="0" lvl="2" marL="914400" marR="0" rtl="0" algn="l">
              <a:lnSpc>
                <a:spcPct val="100000"/>
              </a:lnSpc>
              <a:spcBef>
                <a:spcPts val="540"/>
              </a:spcBef>
              <a:spcAft>
                <a:spcPts val="0"/>
              </a:spcAft>
              <a:buClr>
                <a:schemeClr val="dk1"/>
              </a:buClr>
              <a:buFont typeface="Arial"/>
              <a:buNone/>
              <a:defRPr b="1" i="0" sz="1800" u="none" cap="none" strike="noStrike">
                <a:solidFill>
                  <a:schemeClr val="dk1"/>
                </a:solidFill>
                <a:latin typeface="Arial"/>
                <a:ea typeface="Arial"/>
                <a:cs typeface="Arial"/>
                <a:sym typeface="Arial"/>
              </a:defRPr>
            </a:lvl3pPr>
            <a:lvl4pPr indent="0" lvl="3" marL="1371600" marR="0" rtl="0" algn="l">
              <a:lnSpc>
                <a:spcPct val="100000"/>
              </a:lnSpc>
              <a:spcBef>
                <a:spcPts val="480"/>
              </a:spcBef>
              <a:spcAft>
                <a:spcPts val="0"/>
              </a:spcAft>
              <a:buClr>
                <a:schemeClr val="dk1"/>
              </a:buClr>
              <a:buFont typeface="Arial"/>
              <a:buNone/>
              <a:defRPr b="1" i="0" sz="1600" u="none" cap="none" strike="noStrike">
                <a:solidFill>
                  <a:schemeClr val="dk1"/>
                </a:solidFill>
                <a:latin typeface="Arial"/>
                <a:ea typeface="Arial"/>
                <a:cs typeface="Arial"/>
                <a:sym typeface="Arial"/>
              </a:defRPr>
            </a:lvl4pPr>
            <a:lvl5pPr indent="0" lvl="4" marL="1828800" marR="0" rtl="0" algn="l">
              <a:lnSpc>
                <a:spcPct val="100000"/>
              </a:lnSpc>
              <a:spcBef>
                <a:spcPts val="480"/>
              </a:spcBef>
              <a:spcAft>
                <a:spcPts val="0"/>
              </a:spcAft>
              <a:buClr>
                <a:schemeClr val="dk1"/>
              </a:buClr>
              <a:buFont typeface="Arial"/>
              <a:buNone/>
              <a:defRPr b="1" i="0" sz="1600" u="none" cap="none" strike="noStrike">
                <a:solidFill>
                  <a:schemeClr val="dk1"/>
                </a:solidFill>
                <a:latin typeface="Arial"/>
                <a:ea typeface="Arial"/>
                <a:cs typeface="Arial"/>
                <a:sym typeface="Arial"/>
              </a:defRPr>
            </a:lvl5pPr>
            <a:lvl6pPr indent="0" lvl="5" marL="2286000" marR="0" rtl="0" algn="l">
              <a:lnSpc>
                <a:spcPct val="100000"/>
              </a:lnSpc>
              <a:spcBef>
                <a:spcPts val="480"/>
              </a:spcBef>
              <a:spcAft>
                <a:spcPts val="0"/>
              </a:spcAft>
              <a:buClr>
                <a:schemeClr val="dk1"/>
              </a:buClr>
              <a:buFont typeface="Arial"/>
              <a:buNone/>
              <a:defRPr b="1" i="0" sz="1600" u="none" cap="none" strike="noStrike">
                <a:solidFill>
                  <a:schemeClr val="dk1"/>
                </a:solidFill>
                <a:latin typeface="Arial"/>
                <a:ea typeface="Arial"/>
                <a:cs typeface="Arial"/>
                <a:sym typeface="Arial"/>
              </a:defRPr>
            </a:lvl6pPr>
            <a:lvl7pPr indent="0" lvl="6" marL="2743200" marR="0" rtl="0" algn="l">
              <a:lnSpc>
                <a:spcPct val="100000"/>
              </a:lnSpc>
              <a:spcBef>
                <a:spcPts val="480"/>
              </a:spcBef>
              <a:spcAft>
                <a:spcPts val="0"/>
              </a:spcAft>
              <a:buClr>
                <a:schemeClr val="dk1"/>
              </a:buClr>
              <a:buFont typeface="Arial"/>
              <a:buNone/>
              <a:defRPr b="1" i="0" sz="1600" u="none" cap="none" strike="noStrike">
                <a:solidFill>
                  <a:schemeClr val="dk1"/>
                </a:solidFill>
                <a:latin typeface="Arial"/>
                <a:ea typeface="Arial"/>
                <a:cs typeface="Arial"/>
                <a:sym typeface="Arial"/>
              </a:defRPr>
            </a:lvl7pPr>
            <a:lvl8pPr indent="0" lvl="7" marL="3200400" marR="0" rtl="0" algn="l">
              <a:lnSpc>
                <a:spcPct val="100000"/>
              </a:lnSpc>
              <a:spcBef>
                <a:spcPts val="480"/>
              </a:spcBef>
              <a:spcAft>
                <a:spcPts val="0"/>
              </a:spcAft>
              <a:buClr>
                <a:schemeClr val="dk1"/>
              </a:buClr>
              <a:buFont typeface="Arial"/>
              <a:buNone/>
              <a:defRPr b="1" i="0" sz="1600" u="none" cap="none" strike="noStrike">
                <a:solidFill>
                  <a:schemeClr val="dk1"/>
                </a:solidFill>
                <a:latin typeface="Arial"/>
                <a:ea typeface="Arial"/>
                <a:cs typeface="Arial"/>
                <a:sym typeface="Arial"/>
              </a:defRPr>
            </a:lvl8pPr>
            <a:lvl9pPr indent="0" lvl="8" marL="3657600" marR="0" rtl="0" algn="l">
              <a:lnSpc>
                <a:spcPct val="100000"/>
              </a:lnSpc>
              <a:spcBef>
                <a:spcPts val="480"/>
              </a:spcBef>
              <a:spcAft>
                <a:spcPts val="0"/>
              </a:spcAft>
              <a:buClr>
                <a:schemeClr val="dk1"/>
              </a:buClr>
              <a:buFont typeface="Arial"/>
              <a:buNone/>
              <a:defRPr b="1" i="0" sz="1600" u="none" cap="none" strike="noStrike">
                <a:solidFill>
                  <a:schemeClr val="dk1"/>
                </a:solidFill>
                <a:latin typeface="Arial"/>
                <a:ea typeface="Arial"/>
                <a:cs typeface="Arial"/>
                <a:sym typeface="Arial"/>
              </a:defRPr>
            </a:lvl9pPr>
          </a:lstStyle>
          <a:p/>
        </p:txBody>
      </p:sp>
      <p:sp>
        <p:nvSpPr>
          <p:cNvPr id="229" name="Shape 229"/>
          <p:cNvSpPr txBox="1"/>
          <p:nvPr>
            <p:ph idx="2" type="body"/>
          </p:nvPr>
        </p:nvSpPr>
        <p:spPr>
          <a:xfrm>
            <a:off x="457200" y="1631155"/>
            <a:ext cx="4040100" cy="2963400"/>
          </a:xfrm>
          <a:prstGeom prst="rect">
            <a:avLst/>
          </a:prstGeom>
          <a:noFill/>
          <a:ln>
            <a:noFill/>
          </a:ln>
        </p:spPr>
        <p:txBody>
          <a:bodyPr anchorCtr="0" anchor="t" bIns="91425" lIns="91425" rIns="91425" tIns="91425"/>
          <a:lstStyle>
            <a:lvl1pPr indent="22225" lvl="0" marL="282575" marR="0" rtl="0" algn="l">
              <a:lnSpc>
                <a:spcPct val="100000"/>
              </a:lnSpc>
              <a:spcBef>
                <a:spcPts val="72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1pPr>
            <a:lvl2pPr indent="11112" lvl="1" marL="636587" marR="0" rtl="0" algn="l">
              <a:lnSpc>
                <a:spcPct val="100000"/>
              </a:lnSpc>
              <a:spcBef>
                <a:spcPts val="600"/>
              </a:spcBef>
              <a:spcAft>
                <a:spcPts val="0"/>
              </a:spcAft>
              <a:buClr>
                <a:schemeClr val="dk1"/>
              </a:buClr>
              <a:buSzPct val="100000"/>
              <a:buFont typeface="Times New Roman"/>
              <a:buChar char="–"/>
              <a:defRPr b="0" i="0" sz="2000" u="none" cap="none" strike="noStrike">
                <a:solidFill>
                  <a:schemeClr val="dk1"/>
                </a:solidFill>
                <a:latin typeface="Arial"/>
                <a:ea typeface="Arial"/>
                <a:cs typeface="Arial"/>
                <a:sym typeface="Arial"/>
              </a:defRPr>
            </a:lvl2pPr>
            <a:lvl3pPr indent="60325" lvl="2" marL="917575" marR="0" rtl="0" algn="l">
              <a:lnSpc>
                <a:spcPct val="100000"/>
              </a:lnSpc>
              <a:spcBef>
                <a:spcPts val="54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3pPr>
            <a:lvl4pPr indent="-23812" lvl="3" marL="1255712" marR="0" rtl="0" algn="l">
              <a:lnSpc>
                <a:spcPct val="100000"/>
              </a:lnSpc>
              <a:spcBef>
                <a:spcPts val="48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4pPr>
            <a:lvl5pPr indent="-31750" lvl="4" marL="1593850" marR="0" rtl="0" algn="l">
              <a:lnSpc>
                <a:spcPct val="100000"/>
              </a:lnSpc>
              <a:spcBef>
                <a:spcPts val="48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5pPr>
            <a:lvl6pPr indent="-31750" lvl="5" marL="2051050" marR="0" rtl="0" algn="l">
              <a:lnSpc>
                <a:spcPct val="100000"/>
              </a:lnSpc>
              <a:spcBef>
                <a:spcPts val="48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6pPr>
            <a:lvl7pPr indent="-31750" lvl="6" marL="2508250" marR="0" rtl="0" algn="l">
              <a:lnSpc>
                <a:spcPct val="100000"/>
              </a:lnSpc>
              <a:spcBef>
                <a:spcPts val="48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7pPr>
            <a:lvl8pPr indent="-31750" lvl="7" marL="2965450" marR="0" rtl="0" algn="l">
              <a:lnSpc>
                <a:spcPct val="100000"/>
              </a:lnSpc>
              <a:spcBef>
                <a:spcPts val="48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8pPr>
            <a:lvl9pPr indent="-31750" lvl="8" marL="3422650" marR="0" rtl="0" algn="l">
              <a:lnSpc>
                <a:spcPct val="100000"/>
              </a:lnSpc>
              <a:spcBef>
                <a:spcPts val="48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9pPr>
          </a:lstStyle>
          <a:p/>
        </p:txBody>
      </p:sp>
      <p:sp>
        <p:nvSpPr>
          <p:cNvPr id="230" name="Shape 230"/>
          <p:cNvSpPr txBox="1"/>
          <p:nvPr>
            <p:ph idx="3" type="body"/>
          </p:nvPr>
        </p:nvSpPr>
        <p:spPr>
          <a:xfrm>
            <a:off x="4645025" y="1151333"/>
            <a:ext cx="4041900" cy="480000"/>
          </a:xfrm>
          <a:prstGeom prst="rect">
            <a:avLst/>
          </a:prstGeom>
          <a:noFill/>
          <a:ln>
            <a:noFill/>
          </a:ln>
        </p:spPr>
        <p:txBody>
          <a:bodyPr anchorCtr="0" anchor="b" bIns="91425" lIns="91425" rIns="91425" tIns="91425"/>
          <a:lstStyle>
            <a:lvl1pPr indent="0" lvl="0" marL="0" marR="0" rtl="0" algn="l">
              <a:lnSpc>
                <a:spcPct val="100000"/>
              </a:lnSpc>
              <a:spcBef>
                <a:spcPts val="720"/>
              </a:spcBef>
              <a:spcAft>
                <a:spcPts val="0"/>
              </a:spcAft>
              <a:buClr>
                <a:schemeClr val="dk1"/>
              </a:buClr>
              <a:buFont typeface="Arial"/>
              <a:buNone/>
              <a:defRPr b="1" i="0" sz="2400" u="none" cap="none" strike="noStrike">
                <a:solidFill>
                  <a:schemeClr val="dk1"/>
                </a:solidFill>
                <a:latin typeface="Arial"/>
                <a:ea typeface="Arial"/>
                <a:cs typeface="Arial"/>
                <a:sym typeface="Arial"/>
              </a:defRPr>
            </a:lvl1pPr>
            <a:lvl2pPr indent="0" lvl="1" marL="457200" marR="0" rtl="0" algn="l">
              <a:lnSpc>
                <a:spcPct val="100000"/>
              </a:lnSpc>
              <a:spcBef>
                <a:spcPts val="600"/>
              </a:spcBef>
              <a:spcAft>
                <a:spcPts val="0"/>
              </a:spcAft>
              <a:buClr>
                <a:schemeClr val="dk1"/>
              </a:buClr>
              <a:buFont typeface="Times New Roman"/>
              <a:buNone/>
              <a:defRPr b="1" i="0" sz="2000" u="none" cap="none" strike="noStrike">
                <a:solidFill>
                  <a:schemeClr val="dk1"/>
                </a:solidFill>
                <a:latin typeface="Arial"/>
                <a:ea typeface="Arial"/>
                <a:cs typeface="Arial"/>
                <a:sym typeface="Arial"/>
              </a:defRPr>
            </a:lvl2pPr>
            <a:lvl3pPr indent="0" lvl="2" marL="914400" marR="0" rtl="0" algn="l">
              <a:lnSpc>
                <a:spcPct val="100000"/>
              </a:lnSpc>
              <a:spcBef>
                <a:spcPts val="540"/>
              </a:spcBef>
              <a:spcAft>
                <a:spcPts val="0"/>
              </a:spcAft>
              <a:buClr>
                <a:schemeClr val="dk1"/>
              </a:buClr>
              <a:buFont typeface="Arial"/>
              <a:buNone/>
              <a:defRPr b="1" i="0" sz="1800" u="none" cap="none" strike="noStrike">
                <a:solidFill>
                  <a:schemeClr val="dk1"/>
                </a:solidFill>
                <a:latin typeface="Arial"/>
                <a:ea typeface="Arial"/>
                <a:cs typeface="Arial"/>
                <a:sym typeface="Arial"/>
              </a:defRPr>
            </a:lvl3pPr>
            <a:lvl4pPr indent="0" lvl="3" marL="1371600" marR="0" rtl="0" algn="l">
              <a:lnSpc>
                <a:spcPct val="100000"/>
              </a:lnSpc>
              <a:spcBef>
                <a:spcPts val="480"/>
              </a:spcBef>
              <a:spcAft>
                <a:spcPts val="0"/>
              </a:spcAft>
              <a:buClr>
                <a:schemeClr val="dk1"/>
              </a:buClr>
              <a:buFont typeface="Arial"/>
              <a:buNone/>
              <a:defRPr b="1" i="0" sz="1600" u="none" cap="none" strike="noStrike">
                <a:solidFill>
                  <a:schemeClr val="dk1"/>
                </a:solidFill>
                <a:latin typeface="Arial"/>
                <a:ea typeface="Arial"/>
                <a:cs typeface="Arial"/>
                <a:sym typeface="Arial"/>
              </a:defRPr>
            </a:lvl4pPr>
            <a:lvl5pPr indent="0" lvl="4" marL="1828800" marR="0" rtl="0" algn="l">
              <a:lnSpc>
                <a:spcPct val="100000"/>
              </a:lnSpc>
              <a:spcBef>
                <a:spcPts val="480"/>
              </a:spcBef>
              <a:spcAft>
                <a:spcPts val="0"/>
              </a:spcAft>
              <a:buClr>
                <a:schemeClr val="dk1"/>
              </a:buClr>
              <a:buFont typeface="Arial"/>
              <a:buNone/>
              <a:defRPr b="1" i="0" sz="1600" u="none" cap="none" strike="noStrike">
                <a:solidFill>
                  <a:schemeClr val="dk1"/>
                </a:solidFill>
                <a:latin typeface="Arial"/>
                <a:ea typeface="Arial"/>
                <a:cs typeface="Arial"/>
                <a:sym typeface="Arial"/>
              </a:defRPr>
            </a:lvl5pPr>
            <a:lvl6pPr indent="0" lvl="5" marL="2286000" marR="0" rtl="0" algn="l">
              <a:lnSpc>
                <a:spcPct val="100000"/>
              </a:lnSpc>
              <a:spcBef>
                <a:spcPts val="480"/>
              </a:spcBef>
              <a:spcAft>
                <a:spcPts val="0"/>
              </a:spcAft>
              <a:buClr>
                <a:schemeClr val="dk1"/>
              </a:buClr>
              <a:buFont typeface="Arial"/>
              <a:buNone/>
              <a:defRPr b="1" i="0" sz="1600" u="none" cap="none" strike="noStrike">
                <a:solidFill>
                  <a:schemeClr val="dk1"/>
                </a:solidFill>
                <a:latin typeface="Arial"/>
                <a:ea typeface="Arial"/>
                <a:cs typeface="Arial"/>
                <a:sym typeface="Arial"/>
              </a:defRPr>
            </a:lvl6pPr>
            <a:lvl7pPr indent="0" lvl="6" marL="2743200" marR="0" rtl="0" algn="l">
              <a:lnSpc>
                <a:spcPct val="100000"/>
              </a:lnSpc>
              <a:spcBef>
                <a:spcPts val="480"/>
              </a:spcBef>
              <a:spcAft>
                <a:spcPts val="0"/>
              </a:spcAft>
              <a:buClr>
                <a:schemeClr val="dk1"/>
              </a:buClr>
              <a:buFont typeface="Arial"/>
              <a:buNone/>
              <a:defRPr b="1" i="0" sz="1600" u="none" cap="none" strike="noStrike">
                <a:solidFill>
                  <a:schemeClr val="dk1"/>
                </a:solidFill>
                <a:latin typeface="Arial"/>
                <a:ea typeface="Arial"/>
                <a:cs typeface="Arial"/>
                <a:sym typeface="Arial"/>
              </a:defRPr>
            </a:lvl7pPr>
            <a:lvl8pPr indent="0" lvl="7" marL="3200400" marR="0" rtl="0" algn="l">
              <a:lnSpc>
                <a:spcPct val="100000"/>
              </a:lnSpc>
              <a:spcBef>
                <a:spcPts val="480"/>
              </a:spcBef>
              <a:spcAft>
                <a:spcPts val="0"/>
              </a:spcAft>
              <a:buClr>
                <a:schemeClr val="dk1"/>
              </a:buClr>
              <a:buFont typeface="Arial"/>
              <a:buNone/>
              <a:defRPr b="1" i="0" sz="1600" u="none" cap="none" strike="noStrike">
                <a:solidFill>
                  <a:schemeClr val="dk1"/>
                </a:solidFill>
                <a:latin typeface="Arial"/>
                <a:ea typeface="Arial"/>
                <a:cs typeface="Arial"/>
                <a:sym typeface="Arial"/>
              </a:defRPr>
            </a:lvl8pPr>
            <a:lvl9pPr indent="0" lvl="8" marL="3657600" marR="0" rtl="0" algn="l">
              <a:lnSpc>
                <a:spcPct val="100000"/>
              </a:lnSpc>
              <a:spcBef>
                <a:spcPts val="480"/>
              </a:spcBef>
              <a:spcAft>
                <a:spcPts val="0"/>
              </a:spcAft>
              <a:buClr>
                <a:schemeClr val="dk1"/>
              </a:buClr>
              <a:buFont typeface="Arial"/>
              <a:buNone/>
              <a:defRPr b="1" i="0" sz="1600" u="none" cap="none" strike="noStrike">
                <a:solidFill>
                  <a:schemeClr val="dk1"/>
                </a:solidFill>
                <a:latin typeface="Arial"/>
                <a:ea typeface="Arial"/>
                <a:cs typeface="Arial"/>
                <a:sym typeface="Arial"/>
              </a:defRPr>
            </a:lvl9pPr>
          </a:lstStyle>
          <a:p/>
        </p:txBody>
      </p:sp>
      <p:sp>
        <p:nvSpPr>
          <p:cNvPr id="231" name="Shape 231"/>
          <p:cNvSpPr txBox="1"/>
          <p:nvPr>
            <p:ph idx="4" type="body"/>
          </p:nvPr>
        </p:nvSpPr>
        <p:spPr>
          <a:xfrm>
            <a:off x="4645025" y="1631155"/>
            <a:ext cx="4041900" cy="2963400"/>
          </a:xfrm>
          <a:prstGeom prst="rect">
            <a:avLst/>
          </a:prstGeom>
          <a:noFill/>
          <a:ln>
            <a:noFill/>
          </a:ln>
        </p:spPr>
        <p:txBody>
          <a:bodyPr anchorCtr="0" anchor="t" bIns="91425" lIns="91425" rIns="91425" tIns="91425"/>
          <a:lstStyle>
            <a:lvl1pPr indent="22225" lvl="0" marL="282575" marR="0" rtl="0" algn="l">
              <a:lnSpc>
                <a:spcPct val="100000"/>
              </a:lnSpc>
              <a:spcBef>
                <a:spcPts val="72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1pPr>
            <a:lvl2pPr indent="11112" lvl="1" marL="636587" marR="0" rtl="0" algn="l">
              <a:lnSpc>
                <a:spcPct val="100000"/>
              </a:lnSpc>
              <a:spcBef>
                <a:spcPts val="600"/>
              </a:spcBef>
              <a:spcAft>
                <a:spcPts val="0"/>
              </a:spcAft>
              <a:buClr>
                <a:schemeClr val="dk1"/>
              </a:buClr>
              <a:buSzPct val="100000"/>
              <a:buFont typeface="Times New Roman"/>
              <a:buChar char="–"/>
              <a:defRPr b="0" i="0" sz="2000" u="none" cap="none" strike="noStrike">
                <a:solidFill>
                  <a:schemeClr val="dk1"/>
                </a:solidFill>
                <a:latin typeface="Arial"/>
                <a:ea typeface="Arial"/>
                <a:cs typeface="Arial"/>
                <a:sym typeface="Arial"/>
              </a:defRPr>
            </a:lvl2pPr>
            <a:lvl3pPr indent="60325" lvl="2" marL="917575" marR="0" rtl="0" algn="l">
              <a:lnSpc>
                <a:spcPct val="100000"/>
              </a:lnSpc>
              <a:spcBef>
                <a:spcPts val="540"/>
              </a:spcBef>
              <a:spcAft>
                <a:spcPts val="0"/>
              </a:spcAft>
              <a:buClr>
                <a:schemeClr val="dk1"/>
              </a:buClr>
              <a:buSzPct val="100000"/>
              <a:buFont typeface="Arial"/>
              <a:buChar char="•"/>
              <a:defRPr b="0" i="0" sz="1800" u="none" cap="none" strike="noStrike">
                <a:solidFill>
                  <a:schemeClr val="dk1"/>
                </a:solidFill>
                <a:latin typeface="Arial"/>
                <a:ea typeface="Arial"/>
                <a:cs typeface="Arial"/>
                <a:sym typeface="Arial"/>
              </a:defRPr>
            </a:lvl3pPr>
            <a:lvl4pPr indent="-23812" lvl="3" marL="1255712" marR="0" rtl="0" algn="l">
              <a:lnSpc>
                <a:spcPct val="100000"/>
              </a:lnSpc>
              <a:spcBef>
                <a:spcPts val="48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4pPr>
            <a:lvl5pPr indent="-31750" lvl="4" marL="1593850" marR="0" rtl="0" algn="l">
              <a:lnSpc>
                <a:spcPct val="100000"/>
              </a:lnSpc>
              <a:spcBef>
                <a:spcPts val="48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5pPr>
            <a:lvl6pPr indent="-31750" lvl="5" marL="2051050" marR="0" rtl="0" algn="l">
              <a:lnSpc>
                <a:spcPct val="100000"/>
              </a:lnSpc>
              <a:spcBef>
                <a:spcPts val="48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6pPr>
            <a:lvl7pPr indent="-31750" lvl="6" marL="2508250" marR="0" rtl="0" algn="l">
              <a:lnSpc>
                <a:spcPct val="100000"/>
              </a:lnSpc>
              <a:spcBef>
                <a:spcPts val="48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7pPr>
            <a:lvl8pPr indent="-31750" lvl="7" marL="2965450" marR="0" rtl="0" algn="l">
              <a:lnSpc>
                <a:spcPct val="100000"/>
              </a:lnSpc>
              <a:spcBef>
                <a:spcPts val="48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8pPr>
            <a:lvl9pPr indent="-31750" lvl="8" marL="3422650" marR="0" rtl="0" algn="l">
              <a:lnSpc>
                <a:spcPct val="100000"/>
              </a:lnSpc>
              <a:spcBef>
                <a:spcPts val="480"/>
              </a:spcBef>
              <a:spcAft>
                <a:spcPts val="0"/>
              </a:spcAft>
              <a:buClr>
                <a:schemeClr val="dk1"/>
              </a:buClr>
              <a:buSzPct val="100000"/>
              <a:buFont typeface="Arial"/>
              <a:buChar char="»"/>
              <a:defRPr b="0" i="0" sz="1600" u="none" cap="none" strike="noStrike">
                <a:solidFill>
                  <a:schemeClr val="dk1"/>
                </a:solidFill>
                <a:latin typeface="Arial"/>
                <a:ea typeface="Arial"/>
                <a:cs typeface="Arial"/>
                <a:sym typeface="Arial"/>
              </a:defRPr>
            </a:lvl9pPr>
          </a:lstStyle>
          <a:p/>
        </p:txBody>
      </p:sp>
      <p:sp>
        <p:nvSpPr>
          <p:cNvPr id="232" name="Shape 232"/>
          <p:cNvSpPr txBox="1"/>
          <p:nvPr>
            <p:ph idx="12" type="sldNum"/>
          </p:nvPr>
        </p:nvSpPr>
        <p:spPr>
          <a:xfrm>
            <a:off x="6759575" y="4612480"/>
            <a:ext cx="2133600" cy="3570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 sz="16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233" name="Shape 233"/>
        <p:cNvGrpSpPr/>
        <p:nvPr/>
      </p:nvGrpSpPr>
      <p:grpSpPr>
        <a:xfrm>
          <a:off x="0" y="0"/>
          <a:ext cx="0" cy="0"/>
          <a:chOff x="0" y="0"/>
          <a:chExt cx="0" cy="0"/>
        </a:xfrm>
      </p:grpSpPr>
      <p:sp>
        <p:nvSpPr>
          <p:cNvPr id="234" name="Shape 234"/>
          <p:cNvSpPr txBox="1"/>
          <p:nvPr>
            <p:ph idx="12" type="sldNum"/>
          </p:nvPr>
        </p:nvSpPr>
        <p:spPr>
          <a:xfrm>
            <a:off x="6759575" y="4612480"/>
            <a:ext cx="2133600" cy="3570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 sz="16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235" name="Shape 235"/>
        <p:cNvGrpSpPr/>
        <p:nvPr/>
      </p:nvGrpSpPr>
      <p:grpSpPr>
        <a:xfrm>
          <a:off x="0" y="0"/>
          <a:ext cx="0" cy="0"/>
          <a:chOff x="0" y="0"/>
          <a:chExt cx="0" cy="0"/>
        </a:xfrm>
      </p:grpSpPr>
      <p:sp>
        <p:nvSpPr>
          <p:cNvPr id="236" name="Shape 236"/>
          <p:cNvSpPr txBox="1"/>
          <p:nvPr>
            <p:ph type="title"/>
          </p:nvPr>
        </p:nvSpPr>
        <p:spPr>
          <a:xfrm>
            <a:off x="457200" y="204787"/>
            <a:ext cx="3008400" cy="871500"/>
          </a:xfrm>
          <a:prstGeom prst="rect">
            <a:avLst/>
          </a:prstGeom>
          <a:noFill/>
          <a:ln>
            <a:noFill/>
          </a:ln>
        </p:spPr>
        <p:txBody>
          <a:bodyPr anchorCtr="0" anchor="b" bIns="91425" lIns="91425" rIns="91425" tIns="91425"/>
          <a:lstStyle>
            <a:lvl1pPr indent="0" lvl="0" marL="0" marR="0" rtl="0" algn="l">
              <a:lnSpc>
                <a:spcPct val="85000"/>
              </a:lnSpc>
              <a:spcBef>
                <a:spcPts val="0"/>
              </a:spcBef>
              <a:spcAft>
                <a:spcPts val="0"/>
              </a:spcAft>
              <a:buClr>
                <a:schemeClr val="accent2"/>
              </a:buClr>
              <a:buFont typeface="Arial"/>
              <a:buNone/>
              <a:defRPr b="1" i="0" sz="2000" u="none" cap="none" strike="noStrike">
                <a:solidFill>
                  <a:schemeClr val="accent2"/>
                </a:solidFill>
                <a:latin typeface="Arial"/>
                <a:ea typeface="Arial"/>
                <a:cs typeface="Arial"/>
                <a:sym typeface="Arial"/>
              </a:defRPr>
            </a:lvl1pPr>
            <a:lvl2pPr indent="0" lvl="1"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2pPr>
            <a:lvl3pPr indent="0" lvl="2"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3pPr>
            <a:lvl4pPr indent="0" lvl="3"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4pPr>
            <a:lvl5pPr indent="0" lvl="4"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5pPr>
            <a:lvl6pPr indent="0" lvl="5" marL="4572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6pPr>
            <a:lvl7pPr indent="0" lvl="6" marL="9144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7pPr>
            <a:lvl8pPr indent="0" lvl="7" marL="13716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8pPr>
            <a:lvl9pPr indent="0" lvl="8" marL="18288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9pPr>
          </a:lstStyle>
          <a:p/>
        </p:txBody>
      </p:sp>
      <p:sp>
        <p:nvSpPr>
          <p:cNvPr id="237" name="Shape 237"/>
          <p:cNvSpPr txBox="1"/>
          <p:nvPr>
            <p:ph idx="1" type="body"/>
          </p:nvPr>
        </p:nvSpPr>
        <p:spPr>
          <a:xfrm>
            <a:off x="3575050" y="204786"/>
            <a:ext cx="5111700" cy="4389600"/>
          </a:xfrm>
          <a:prstGeom prst="rect">
            <a:avLst/>
          </a:prstGeom>
          <a:noFill/>
          <a:ln>
            <a:noFill/>
          </a:ln>
        </p:spPr>
        <p:txBody>
          <a:bodyPr anchorCtr="0" anchor="t" bIns="91425" lIns="91425" rIns="91425" tIns="91425"/>
          <a:lstStyle>
            <a:lvl1pPr indent="123825" lvl="0" marL="282575" marR="0" rtl="0" algn="l">
              <a:lnSpc>
                <a:spcPct val="100000"/>
              </a:lnSpc>
              <a:spcBef>
                <a:spcPts val="960"/>
              </a:spcBef>
              <a:spcAft>
                <a:spcPts val="0"/>
              </a:spcAft>
              <a:buClr>
                <a:schemeClr val="dk1"/>
              </a:buClr>
              <a:buSzPct val="100000"/>
              <a:buFont typeface="Arial"/>
              <a:buChar char="•"/>
              <a:defRPr b="0" i="0" sz="3200" u="none" cap="none" strike="noStrike">
                <a:solidFill>
                  <a:schemeClr val="dk1"/>
                </a:solidFill>
                <a:latin typeface="Arial"/>
                <a:ea typeface="Arial"/>
                <a:cs typeface="Arial"/>
                <a:sym typeface="Arial"/>
              </a:defRPr>
            </a:lvl1pPr>
            <a:lvl2pPr indent="112712" lvl="1" marL="636587" marR="0" rtl="0" algn="l">
              <a:lnSpc>
                <a:spcPct val="100000"/>
              </a:lnSpc>
              <a:spcBef>
                <a:spcPts val="840"/>
              </a:spcBef>
              <a:spcAft>
                <a:spcPts val="0"/>
              </a:spcAft>
              <a:buClr>
                <a:schemeClr val="dk1"/>
              </a:buClr>
              <a:buSzPct val="100000"/>
              <a:buFont typeface="Times New Roman"/>
              <a:buChar char="–"/>
              <a:defRPr b="0" i="0" sz="2800" u="none" cap="none" strike="noStrike">
                <a:solidFill>
                  <a:schemeClr val="dk1"/>
                </a:solidFill>
                <a:latin typeface="Arial"/>
                <a:ea typeface="Arial"/>
                <a:cs typeface="Arial"/>
                <a:sym typeface="Arial"/>
              </a:defRPr>
            </a:lvl2pPr>
            <a:lvl3pPr indent="136525" lvl="2" marL="917575" marR="0" rtl="0" algn="l">
              <a:lnSpc>
                <a:spcPct val="100000"/>
              </a:lnSpc>
              <a:spcBef>
                <a:spcPts val="720"/>
              </a:spcBef>
              <a:spcAft>
                <a:spcPts val="0"/>
              </a:spcAft>
              <a:buClr>
                <a:schemeClr val="dk1"/>
              </a:buClr>
              <a:buSzPct val="100000"/>
              <a:buFont typeface="Arial"/>
              <a:buChar char="•"/>
              <a:defRPr b="0" i="0" sz="2400" u="none" cap="none" strike="noStrike">
                <a:solidFill>
                  <a:schemeClr val="dk1"/>
                </a:solidFill>
                <a:latin typeface="Arial"/>
                <a:ea typeface="Arial"/>
                <a:cs typeface="Arial"/>
                <a:sym typeface="Arial"/>
              </a:defRPr>
            </a:lvl3pPr>
            <a:lvl4pPr indent="26987" lvl="3" marL="1255712"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9050" lvl="4" marL="15938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9050" lvl="5" marL="20510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9050" lvl="6" marL="25082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9050" lvl="7" marL="29654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9050" lvl="8" marL="34226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238" name="Shape 238"/>
          <p:cNvSpPr txBox="1"/>
          <p:nvPr>
            <p:ph idx="2" type="body"/>
          </p:nvPr>
        </p:nvSpPr>
        <p:spPr>
          <a:xfrm>
            <a:off x="457200" y="1076325"/>
            <a:ext cx="3008400" cy="3518400"/>
          </a:xfrm>
          <a:prstGeom prst="rect">
            <a:avLst/>
          </a:prstGeom>
          <a:noFill/>
          <a:ln>
            <a:noFill/>
          </a:ln>
        </p:spPr>
        <p:txBody>
          <a:bodyPr anchorCtr="0" anchor="t" bIns="91425" lIns="91425" rIns="91425" tIns="91425"/>
          <a:lstStyle>
            <a:lvl1pPr indent="0" lvl="0" marL="0" marR="0" rtl="0" algn="l">
              <a:lnSpc>
                <a:spcPct val="100000"/>
              </a:lnSpc>
              <a:spcBef>
                <a:spcPts val="42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457200" marR="0" rtl="0" algn="l">
              <a:lnSpc>
                <a:spcPct val="100000"/>
              </a:lnSpc>
              <a:spcBef>
                <a:spcPts val="360"/>
              </a:spcBef>
              <a:spcAft>
                <a:spcPts val="0"/>
              </a:spcAft>
              <a:buClr>
                <a:schemeClr val="dk1"/>
              </a:buClr>
              <a:buFont typeface="Times New Roman"/>
              <a:buNone/>
              <a:defRPr b="0" i="0" sz="1200" u="none" cap="none" strike="noStrike">
                <a:solidFill>
                  <a:schemeClr val="dk1"/>
                </a:solidFill>
                <a:latin typeface="Arial"/>
                <a:ea typeface="Arial"/>
                <a:cs typeface="Arial"/>
                <a:sym typeface="Arial"/>
              </a:defRPr>
            </a:lvl2pPr>
            <a:lvl3pPr indent="0" lvl="2" marL="914400" marR="0" rtl="0" algn="l">
              <a:lnSpc>
                <a:spcPct val="100000"/>
              </a:lnSpc>
              <a:spcBef>
                <a:spcPts val="300"/>
              </a:spcBef>
              <a:spcAft>
                <a:spcPts val="0"/>
              </a:spcAft>
              <a:buClr>
                <a:schemeClr val="dk1"/>
              </a:buClr>
              <a:buFont typeface="Arial"/>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270"/>
              </a:spcBef>
              <a:spcAft>
                <a:spcPts val="0"/>
              </a:spcAft>
              <a:buClr>
                <a:schemeClr val="dk1"/>
              </a:buClr>
              <a:buFont typeface="Arial"/>
              <a:buNone/>
              <a:defRPr b="0" i="0" sz="900" u="none" cap="none" strike="noStrike">
                <a:solidFill>
                  <a:schemeClr val="dk1"/>
                </a:solidFill>
                <a:latin typeface="Arial"/>
                <a:ea typeface="Arial"/>
                <a:cs typeface="Arial"/>
                <a:sym typeface="Arial"/>
              </a:defRPr>
            </a:lvl4pPr>
            <a:lvl5pPr indent="0" lvl="4" marL="1828800" marR="0" rtl="0" algn="l">
              <a:lnSpc>
                <a:spcPct val="100000"/>
              </a:lnSpc>
              <a:spcBef>
                <a:spcPts val="270"/>
              </a:spcBef>
              <a:spcAft>
                <a:spcPts val="0"/>
              </a:spcAft>
              <a:buClr>
                <a:schemeClr val="dk1"/>
              </a:buClr>
              <a:buFont typeface="Arial"/>
              <a:buNone/>
              <a:defRPr b="0" i="0" sz="900" u="none" cap="none" strike="noStrike">
                <a:solidFill>
                  <a:schemeClr val="dk1"/>
                </a:solidFill>
                <a:latin typeface="Arial"/>
                <a:ea typeface="Arial"/>
                <a:cs typeface="Arial"/>
                <a:sym typeface="Arial"/>
              </a:defRPr>
            </a:lvl5pPr>
            <a:lvl6pPr indent="0" lvl="5" marL="2286000" marR="0" rtl="0" algn="l">
              <a:lnSpc>
                <a:spcPct val="100000"/>
              </a:lnSpc>
              <a:spcBef>
                <a:spcPts val="270"/>
              </a:spcBef>
              <a:spcAft>
                <a:spcPts val="0"/>
              </a:spcAft>
              <a:buClr>
                <a:schemeClr val="dk1"/>
              </a:buClr>
              <a:buFont typeface="Arial"/>
              <a:buNone/>
              <a:defRPr b="0" i="0" sz="900" u="none" cap="none" strike="noStrike">
                <a:solidFill>
                  <a:schemeClr val="dk1"/>
                </a:solidFill>
                <a:latin typeface="Arial"/>
                <a:ea typeface="Arial"/>
                <a:cs typeface="Arial"/>
                <a:sym typeface="Arial"/>
              </a:defRPr>
            </a:lvl6pPr>
            <a:lvl7pPr indent="0" lvl="6" marL="2743200" marR="0" rtl="0" algn="l">
              <a:lnSpc>
                <a:spcPct val="100000"/>
              </a:lnSpc>
              <a:spcBef>
                <a:spcPts val="270"/>
              </a:spcBef>
              <a:spcAft>
                <a:spcPts val="0"/>
              </a:spcAft>
              <a:buClr>
                <a:schemeClr val="dk1"/>
              </a:buClr>
              <a:buFont typeface="Arial"/>
              <a:buNone/>
              <a:defRPr b="0" i="0" sz="900" u="none" cap="none" strike="noStrike">
                <a:solidFill>
                  <a:schemeClr val="dk1"/>
                </a:solidFill>
                <a:latin typeface="Arial"/>
                <a:ea typeface="Arial"/>
                <a:cs typeface="Arial"/>
                <a:sym typeface="Arial"/>
              </a:defRPr>
            </a:lvl7pPr>
            <a:lvl8pPr indent="0" lvl="7" marL="3200400" marR="0" rtl="0" algn="l">
              <a:lnSpc>
                <a:spcPct val="100000"/>
              </a:lnSpc>
              <a:spcBef>
                <a:spcPts val="270"/>
              </a:spcBef>
              <a:spcAft>
                <a:spcPts val="0"/>
              </a:spcAft>
              <a:buClr>
                <a:schemeClr val="dk1"/>
              </a:buClr>
              <a:buFont typeface="Arial"/>
              <a:buNone/>
              <a:defRPr b="0" i="0" sz="900" u="none" cap="none" strike="noStrike">
                <a:solidFill>
                  <a:schemeClr val="dk1"/>
                </a:solidFill>
                <a:latin typeface="Arial"/>
                <a:ea typeface="Arial"/>
                <a:cs typeface="Arial"/>
                <a:sym typeface="Arial"/>
              </a:defRPr>
            </a:lvl8pPr>
            <a:lvl9pPr indent="0" lvl="8" marL="3657600" marR="0" rtl="0" algn="l">
              <a:lnSpc>
                <a:spcPct val="100000"/>
              </a:lnSpc>
              <a:spcBef>
                <a:spcPts val="270"/>
              </a:spcBef>
              <a:spcAft>
                <a:spcPts val="0"/>
              </a:spcAft>
              <a:buClr>
                <a:schemeClr val="dk1"/>
              </a:buClr>
              <a:buFont typeface="Arial"/>
              <a:buNone/>
              <a:defRPr b="0" i="0" sz="900" u="none" cap="none" strike="noStrike">
                <a:solidFill>
                  <a:schemeClr val="dk1"/>
                </a:solidFill>
                <a:latin typeface="Arial"/>
                <a:ea typeface="Arial"/>
                <a:cs typeface="Arial"/>
                <a:sym typeface="Arial"/>
              </a:defRPr>
            </a:lvl9pPr>
          </a:lstStyle>
          <a:p/>
        </p:txBody>
      </p:sp>
      <p:sp>
        <p:nvSpPr>
          <p:cNvPr id="239" name="Shape 239"/>
          <p:cNvSpPr txBox="1"/>
          <p:nvPr>
            <p:ph idx="12" type="sldNum"/>
          </p:nvPr>
        </p:nvSpPr>
        <p:spPr>
          <a:xfrm>
            <a:off x="6759575" y="4612480"/>
            <a:ext cx="2133600" cy="3570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 sz="16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240" name="Shape 240"/>
        <p:cNvGrpSpPr/>
        <p:nvPr/>
      </p:nvGrpSpPr>
      <p:grpSpPr>
        <a:xfrm>
          <a:off x="0" y="0"/>
          <a:ext cx="0" cy="0"/>
          <a:chOff x="0" y="0"/>
          <a:chExt cx="0" cy="0"/>
        </a:xfrm>
      </p:grpSpPr>
      <p:sp>
        <p:nvSpPr>
          <p:cNvPr id="241" name="Shape 241"/>
          <p:cNvSpPr txBox="1"/>
          <p:nvPr>
            <p:ph type="title"/>
          </p:nvPr>
        </p:nvSpPr>
        <p:spPr>
          <a:xfrm>
            <a:off x="1792288" y="3600450"/>
            <a:ext cx="5486400" cy="425100"/>
          </a:xfrm>
          <a:prstGeom prst="rect">
            <a:avLst/>
          </a:prstGeom>
          <a:noFill/>
          <a:ln>
            <a:noFill/>
          </a:ln>
        </p:spPr>
        <p:txBody>
          <a:bodyPr anchorCtr="0" anchor="b" bIns="91425" lIns="91425" rIns="91425" tIns="91425"/>
          <a:lstStyle>
            <a:lvl1pPr indent="0" lvl="0" marL="0" marR="0" rtl="0" algn="l">
              <a:lnSpc>
                <a:spcPct val="85000"/>
              </a:lnSpc>
              <a:spcBef>
                <a:spcPts val="0"/>
              </a:spcBef>
              <a:spcAft>
                <a:spcPts val="0"/>
              </a:spcAft>
              <a:buClr>
                <a:schemeClr val="accent2"/>
              </a:buClr>
              <a:buFont typeface="Arial"/>
              <a:buNone/>
              <a:defRPr b="1" i="0" sz="2000" u="none" cap="none" strike="noStrike">
                <a:solidFill>
                  <a:schemeClr val="accent2"/>
                </a:solidFill>
                <a:latin typeface="Arial"/>
                <a:ea typeface="Arial"/>
                <a:cs typeface="Arial"/>
                <a:sym typeface="Arial"/>
              </a:defRPr>
            </a:lvl1pPr>
            <a:lvl2pPr indent="0" lvl="1"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2pPr>
            <a:lvl3pPr indent="0" lvl="2"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3pPr>
            <a:lvl4pPr indent="0" lvl="3"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4pPr>
            <a:lvl5pPr indent="0" lvl="4"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5pPr>
            <a:lvl6pPr indent="0" lvl="5" marL="4572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6pPr>
            <a:lvl7pPr indent="0" lvl="6" marL="9144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7pPr>
            <a:lvl8pPr indent="0" lvl="7" marL="13716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8pPr>
            <a:lvl9pPr indent="0" lvl="8" marL="18288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9pPr>
          </a:lstStyle>
          <a:p/>
        </p:txBody>
      </p:sp>
      <p:sp>
        <p:nvSpPr>
          <p:cNvPr id="242" name="Shape 242"/>
          <p:cNvSpPr/>
          <p:nvPr>
            <p:ph idx="2" type="pic"/>
          </p:nvPr>
        </p:nvSpPr>
        <p:spPr>
          <a:xfrm>
            <a:off x="1792288" y="459581"/>
            <a:ext cx="5486400" cy="3086100"/>
          </a:xfrm>
          <a:prstGeom prst="rect">
            <a:avLst/>
          </a:prstGeom>
          <a:noFill/>
          <a:ln>
            <a:noFill/>
          </a:ln>
        </p:spPr>
        <p:txBody>
          <a:bodyPr anchorCtr="0" anchor="t" bIns="91425" lIns="91425" rIns="91425" tIns="91425"/>
          <a:lstStyle>
            <a:lvl1pPr indent="0" lvl="0" marL="0" marR="0" rtl="0" algn="l">
              <a:lnSpc>
                <a:spcPct val="100000"/>
              </a:lnSpc>
              <a:spcBef>
                <a:spcPts val="960"/>
              </a:spcBef>
              <a:spcAft>
                <a:spcPts val="0"/>
              </a:spcAft>
              <a:buClr>
                <a:schemeClr val="dk1"/>
              </a:buClr>
              <a:buFont typeface="Arial"/>
              <a:buNone/>
              <a:defRPr b="0" i="0" sz="3200" u="none" cap="none" strike="noStrike">
                <a:solidFill>
                  <a:schemeClr val="dk1"/>
                </a:solidFill>
                <a:latin typeface="Arial"/>
                <a:ea typeface="Arial"/>
                <a:cs typeface="Arial"/>
                <a:sym typeface="Arial"/>
              </a:defRPr>
            </a:lvl1pPr>
            <a:lvl2pPr indent="0" lvl="1" marL="457200" marR="0" rtl="0" algn="l">
              <a:lnSpc>
                <a:spcPct val="100000"/>
              </a:lnSpc>
              <a:spcBef>
                <a:spcPts val="840"/>
              </a:spcBef>
              <a:spcAft>
                <a:spcPts val="0"/>
              </a:spcAft>
              <a:buClr>
                <a:schemeClr val="dk1"/>
              </a:buClr>
              <a:buFont typeface="Times New Roman"/>
              <a:buNone/>
              <a:defRPr b="0" i="0" sz="2800" u="none" cap="none" strike="noStrike">
                <a:solidFill>
                  <a:schemeClr val="dk1"/>
                </a:solidFill>
                <a:latin typeface="Arial"/>
                <a:ea typeface="Arial"/>
                <a:cs typeface="Arial"/>
                <a:sym typeface="Arial"/>
              </a:defRPr>
            </a:lvl2pPr>
            <a:lvl3pPr indent="0" lvl="2" marL="914400" marR="0" rtl="0" algn="l">
              <a:lnSpc>
                <a:spcPct val="100000"/>
              </a:lnSpc>
              <a:spcBef>
                <a:spcPts val="720"/>
              </a:spcBef>
              <a:spcAft>
                <a:spcPts val="0"/>
              </a:spcAft>
              <a:buClr>
                <a:schemeClr val="dk1"/>
              </a:buClr>
              <a:buFont typeface="Arial"/>
              <a:buNone/>
              <a:defRPr b="0" i="0" sz="2400" u="none" cap="none" strike="noStrike">
                <a:solidFill>
                  <a:schemeClr val="dk1"/>
                </a:solidFill>
                <a:latin typeface="Arial"/>
                <a:ea typeface="Arial"/>
                <a:cs typeface="Arial"/>
                <a:sym typeface="Arial"/>
              </a:defRPr>
            </a:lvl3pPr>
            <a:lvl4pPr indent="0" lvl="3" marL="1371600" marR="0" rtl="0" algn="l">
              <a:lnSpc>
                <a:spcPct val="100000"/>
              </a:lnSpc>
              <a:spcBef>
                <a:spcPts val="6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4pPr>
            <a:lvl5pPr indent="0" lvl="4" marL="1828800" marR="0" rtl="0" algn="l">
              <a:lnSpc>
                <a:spcPct val="100000"/>
              </a:lnSpc>
              <a:spcBef>
                <a:spcPts val="6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5pPr>
            <a:lvl6pPr indent="0" lvl="5" marL="2286000" marR="0" rtl="0" algn="l">
              <a:lnSpc>
                <a:spcPct val="100000"/>
              </a:lnSpc>
              <a:spcBef>
                <a:spcPts val="6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6pPr>
            <a:lvl7pPr indent="0" lvl="6" marL="2743200" marR="0" rtl="0" algn="l">
              <a:lnSpc>
                <a:spcPct val="100000"/>
              </a:lnSpc>
              <a:spcBef>
                <a:spcPts val="6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7pPr>
            <a:lvl8pPr indent="0" lvl="7" marL="3200400" marR="0" rtl="0" algn="l">
              <a:lnSpc>
                <a:spcPct val="100000"/>
              </a:lnSpc>
              <a:spcBef>
                <a:spcPts val="6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8pPr>
            <a:lvl9pPr indent="0" lvl="8" marL="3657600" marR="0" rtl="0" algn="l">
              <a:lnSpc>
                <a:spcPct val="100000"/>
              </a:lnSpc>
              <a:spcBef>
                <a:spcPts val="600"/>
              </a:spcBef>
              <a:spcAft>
                <a:spcPts val="0"/>
              </a:spcAft>
              <a:buClr>
                <a:schemeClr val="dk1"/>
              </a:buClr>
              <a:buFont typeface="Arial"/>
              <a:buNone/>
              <a:defRPr b="0" i="0" sz="2000" u="none" cap="none" strike="noStrike">
                <a:solidFill>
                  <a:schemeClr val="dk1"/>
                </a:solidFill>
                <a:latin typeface="Arial"/>
                <a:ea typeface="Arial"/>
                <a:cs typeface="Arial"/>
                <a:sym typeface="Arial"/>
              </a:defRPr>
            </a:lvl9pPr>
          </a:lstStyle>
          <a:p/>
        </p:txBody>
      </p:sp>
      <p:sp>
        <p:nvSpPr>
          <p:cNvPr id="243" name="Shape 243"/>
          <p:cNvSpPr txBox="1"/>
          <p:nvPr>
            <p:ph idx="1" type="body"/>
          </p:nvPr>
        </p:nvSpPr>
        <p:spPr>
          <a:xfrm>
            <a:off x="1792288" y="4025503"/>
            <a:ext cx="5486400" cy="603600"/>
          </a:xfrm>
          <a:prstGeom prst="rect">
            <a:avLst/>
          </a:prstGeom>
          <a:noFill/>
          <a:ln>
            <a:noFill/>
          </a:ln>
        </p:spPr>
        <p:txBody>
          <a:bodyPr anchorCtr="0" anchor="t" bIns="91425" lIns="91425" rIns="91425" tIns="91425"/>
          <a:lstStyle>
            <a:lvl1pPr indent="0" lvl="0" marL="0" marR="0" rtl="0" algn="l">
              <a:lnSpc>
                <a:spcPct val="100000"/>
              </a:lnSpc>
              <a:spcBef>
                <a:spcPts val="42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0" lvl="1" marL="457200" marR="0" rtl="0" algn="l">
              <a:lnSpc>
                <a:spcPct val="100000"/>
              </a:lnSpc>
              <a:spcBef>
                <a:spcPts val="360"/>
              </a:spcBef>
              <a:spcAft>
                <a:spcPts val="0"/>
              </a:spcAft>
              <a:buClr>
                <a:schemeClr val="dk1"/>
              </a:buClr>
              <a:buFont typeface="Times New Roman"/>
              <a:buNone/>
              <a:defRPr b="0" i="0" sz="1200" u="none" cap="none" strike="noStrike">
                <a:solidFill>
                  <a:schemeClr val="dk1"/>
                </a:solidFill>
                <a:latin typeface="Arial"/>
                <a:ea typeface="Arial"/>
                <a:cs typeface="Arial"/>
                <a:sym typeface="Arial"/>
              </a:defRPr>
            </a:lvl2pPr>
            <a:lvl3pPr indent="0" lvl="2" marL="914400" marR="0" rtl="0" algn="l">
              <a:lnSpc>
                <a:spcPct val="100000"/>
              </a:lnSpc>
              <a:spcBef>
                <a:spcPts val="300"/>
              </a:spcBef>
              <a:spcAft>
                <a:spcPts val="0"/>
              </a:spcAft>
              <a:buClr>
                <a:schemeClr val="dk1"/>
              </a:buClr>
              <a:buFont typeface="Arial"/>
              <a:buNone/>
              <a:defRPr b="0" i="0" sz="1000" u="none" cap="none" strike="noStrike">
                <a:solidFill>
                  <a:schemeClr val="dk1"/>
                </a:solidFill>
                <a:latin typeface="Arial"/>
                <a:ea typeface="Arial"/>
                <a:cs typeface="Arial"/>
                <a:sym typeface="Arial"/>
              </a:defRPr>
            </a:lvl3pPr>
            <a:lvl4pPr indent="0" lvl="3" marL="1371600" marR="0" rtl="0" algn="l">
              <a:lnSpc>
                <a:spcPct val="100000"/>
              </a:lnSpc>
              <a:spcBef>
                <a:spcPts val="270"/>
              </a:spcBef>
              <a:spcAft>
                <a:spcPts val="0"/>
              </a:spcAft>
              <a:buClr>
                <a:schemeClr val="dk1"/>
              </a:buClr>
              <a:buFont typeface="Arial"/>
              <a:buNone/>
              <a:defRPr b="0" i="0" sz="900" u="none" cap="none" strike="noStrike">
                <a:solidFill>
                  <a:schemeClr val="dk1"/>
                </a:solidFill>
                <a:latin typeface="Arial"/>
                <a:ea typeface="Arial"/>
                <a:cs typeface="Arial"/>
                <a:sym typeface="Arial"/>
              </a:defRPr>
            </a:lvl4pPr>
            <a:lvl5pPr indent="0" lvl="4" marL="1828800" marR="0" rtl="0" algn="l">
              <a:lnSpc>
                <a:spcPct val="100000"/>
              </a:lnSpc>
              <a:spcBef>
                <a:spcPts val="270"/>
              </a:spcBef>
              <a:spcAft>
                <a:spcPts val="0"/>
              </a:spcAft>
              <a:buClr>
                <a:schemeClr val="dk1"/>
              </a:buClr>
              <a:buFont typeface="Arial"/>
              <a:buNone/>
              <a:defRPr b="0" i="0" sz="900" u="none" cap="none" strike="noStrike">
                <a:solidFill>
                  <a:schemeClr val="dk1"/>
                </a:solidFill>
                <a:latin typeface="Arial"/>
                <a:ea typeface="Arial"/>
                <a:cs typeface="Arial"/>
                <a:sym typeface="Arial"/>
              </a:defRPr>
            </a:lvl5pPr>
            <a:lvl6pPr indent="0" lvl="5" marL="2286000" marR="0" rtl="0" algn="l">
              <a:lnSpc>
                <a:spcPct val="100000"/>
              </a:lnSpc>
              <a:spcBef>
                <a:spcPts val="270"/>
              </a:spcBef>
              <a:spcAft>
                <a:spcPts val="0"/>
              </a:spcAft>
              <a:buClr>
                <a:schemeClr val="dk1"/>
              </a:buClr>
              <a:buFont typeface="Arial"/>
              <a:buNone/>
              <a:defRPr b="0" i="0" sz="900" u="none" cap="none" strike="noStrike">
                <a:solidFill>
                  <a:schemeClr val="dk1"/>
                </a:solidFill>
                <a:latin typeface="Arial"/>
                <a:ea typeface="Arial"/>
                <a:cs typeface="Arial"/>
                <a:sym typeface="Arial"/>
              </a:defRPr>
            </a:lvl6pPr>
            <a:lvl7pPr indent="0" lvl="6" marL="2743200" marR="0" rtl="0" algn="l">
              <a:lnSpc>
                <a:spcPct val="100000"/>
              </a:lnSpc>
              <a:spcBef>
                <a:spcPts val="270"/>
              </a:spcBef>
              <a:spcAft>
                <a:spcPts val="0"/>
              </a:spcAft>
              <a:buClr>
                <a:schemeClr val="dk1"/>
              </a:buClr>
              <a:buFont typeface="Arial"/>
              <a:buNone/>
              <a:defRPr b="0" i="0" sz="900" u="none" cap="none" strike="noStrike">
                <a:solidFill>
                  <a:schemeClr val="dk1"/>
                </a:solidFill>
                <a:latin typeface="Arial"/>
                <a:ea typeface="Arial"/>
                <a:cs typeface="Arial"/>
                <a:sym typeface="Arial"/>
              </a:defRPr>
            </a:lvl7pPr>
            <a:lvl8pPr indent="0" lvl="7" marL="3200400" marR="0" rtl="0" algn="l">
              <a:lnSpc>
                <a:spcPct val="100000"/>
              </a:lnSpc>
              <a:spcBef>
                <a:spcPts val="270"/>
              </a:spcBef>
              <a:spcAft>
                <a:spcPts val="0"/>
              </a:spcAft>
              <a:buClr>
                <a:schemeClr val="dk1"/>
              </a:buClr>
              <a:buFont typeface="Arial"/>
              <a:buNone/>
              <a:defRPr b="0" i="0" sz="900" u="none" cap="none" strike="noStrike">
                <a:solidFill>
                  <a:schemeClr val="dk1"/>
                </a:solidFill>
                <a:latin typeface="Arial"/>
                <a:ea typeface="Arial"/>
                <a:cs typeface="Arial"/>
                <a:sym typeface="Arial"/>
              </a:defRPr>
            </a:lvl8pPr>
            <a:lvl9pPr indent="0" lvl="8" marL="3657600" marR="0" rtl="0" algn="l">
              <a:lnSpc>
                <a:spcPct val="100000"/>
              </a:lnSpc>
              <a:spcBef>
                <a:spcPts val="270"/>
              </a:spcBef>
              <a:spcAft>
                <a:spcPts val="0"/>
              </a:spcAft>
              <a:buClr>
                <a:schemeClr val="dk1"/>
              </a:buClr>
              <a:buFont typeface="Arial"/>
              <a:buNone/>
              <a:defRPr b="0" i="0" sz="900" u="none" cap="none" strike="noStrike">
                <a:solidFill>
                  <a:schemeClr val="dk1"/>
                </a:solidFill>
                <a:latin typeface="Arial"/>
                <a:ea typeface="Arial"/>
                <a:cs typeface="Arial"/>
                <a:sym typeface="Arial"/>
              </a:defRPr>
            </a:lvl9pPr>
          </a:lstStyle>
          <a:p/>
        </p:txBody>
      </p:sp>
      <p:sp>
        <p:nvSpPr>
          <p:cNvPr id="244" name="Shape 244"/>
          <p:cNvSpPr txBox="1"/>
          <p:nvPr>
            <p:ph idx="12" type="sldNum"/>
          </p:nvPr>
        </p:nvSpPr>
        <p:spPr>
          <a:xfrm>
            <a:off x="6759575" y="4612480"/>
            <a:ext cx="2133600" cy="3570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 sz="16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45" name="Shape 245"/>
        <p:cNvGrpSpPr/>
        <p:nvPr/>
      </p:nvGrpSpPr>
      <p:grpSpPr>
        <a:xfrm>
          <a:off x="0" y="0"/>
          <a:ext cx="0" cy="0"/>
          <a:chOff x="0" y="0"/>
          <a:chExt cx="0" cy="0"/>
        </a:xfrm>
      </p:grpSpPr>
      <p:sp>
        <p:nvSpPr>
          <p:cNvPr id="246" name="Shape 246"/>
          <p:cNvSpPr txBox="1"/>
          <p:nvPr>
            <p:ph type="title"/>
          </p:nvPr>
        </p:nvSpPr>
        <p:spPr>
          <a:xfrm>
            <a:off x="1758950" y="98821"/>
            <a:ext cx="6851700" cy="397500"/>
          </a:xfrm>
          <a:prstGeom prst="rect">
            <a:avLst/>
          </a:prstGeom>
          <a:noFill/>
          <a:ln>
            <a:noFill/>
          </a:ln>
        </p:spPr>
        <p:txBody>
          <a:bodyPr anchorCtr="0" anchor="t" bIns="91425" lIns="91425" rIns="91425" tIns="91425"/>
          <a:lstStyle>
            <a:lvl1pPr indent="0" lvl="0"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1pPr>
            <a:lvl2pPr indent="0" lvl="1"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2pPr>
            <a:lvl3pPr indent="0" lvl="2"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3pPr>
            <a:lvl4pPr indent="0" lvl="3"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4pPr>
            <a:lvl5pPr indent="0" lvl="4"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5pPr>
            <a:lvl6pPr indent="0" lvl="5" marL="4572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6pPr>
            <a:lvl7pPr indent="0" lvl="6" marL="9144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7pPr>
            <a:lvl8pPr indent="0" lvl="7" marL="13716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8pPr>
            <a:lvl9pPr indent="0" lvl="8" marL="18288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9pPr>
          </a:lstStyle>
          <a:p/>
        </p:txBody>
      </p:sp>
      <p:sp>
        <p:nvSpPr>
          <p:cNvPr id="247" name="Shape 247"/>
          <p:cNvSpPr txBox="1"/>
          <p:nvPr>
            <p:ph idx="1" type="body"/>
          </p:nvPr>
        </p:nvSpPr>
        <p:spPr>
          <a:xfrm rot="5400000">
            <a:off x="3562911" y="-1158287"/>
            <a:ext cx="3852900" cy="7845300"/>
          </a:xfrm>
          <a:prstGeom prst="rect">
            <a:avLst/>
          </a:prstGeom>
          <a:noFill/>
          <a:ln>
            <a:noFill/>
          </a:ln>
        </p:spPr>
        <p:txBody>
          <a:bodyPr anchorCtr="0" anchor="t" bIns="91425" lIns="91425" rIns="91425" tIns="91425"/>
          <a:lstStyle>
            <a:lvl1pPr indent="-28575" lvl="0" marL="282575"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1pPr>
            <a:lvl2pPr indent="11112" lvl="1" marL="636587" marR="0" rtl="0" algn="l">
              <a:lnSpc>
                <a:spcPct val="100000"/>
              </a:lnSpc>
              <a:spcBef>
                <a:spcPts val="600"/>
              </a:spcBef>
              <a:spcAft>
                <a:spcPts val="0"/>
              </a:spcAft>
              <a:buClr>
                <a:schemeClr val="dk1"/>
              </a:buClr>
              <a:buSzPct val="100000"/>
              <a:buFont typeface="Times New Roman"/>
              <a:buChar char="–"/>
              <a:defRPr b="0" i="0" sz="2000" u="none" cap="none" strike="noStrike">
                <a:solidFill>
                  <a:schemeClr val="dk1"/>
                </a:solidFill>
                <a:latin typeface="Arial"/>
                <a:ea typeface="Arial"/>
                <a:cs typeface="Arial"/>
                <a:sym typeface="Arial"/>
              </a:defRPr>
            </a:lvl2pPr>
            <a:lvl3pPr indent="85725" lvl="2" marL="917575"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26987" lvl="3" marL="1255712"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9050" lvl="4" marL="15938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9050" lvl="5" marL="20510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9050" lvl="6" marL="25082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9050" lvl="7" marL="29654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9050" lvl="8" marL="34226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248" name="Shape 248"/>
          <p:cNvSpPr txBox="1"/>
          <p:nvPr>
            <p:ph idx="12" type="sldNum"/>
          </p:nvPr>
        </p:nvSpPr>
        <p:spPr>
          <a:xfrm>
            <a:off x="6759575" y="4612480"/>
            <a:ext cx="2133600" cy="3570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 sz="16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49" name="Shape 249"/>
        <p:cNvGrpSpPr/>
        <p:nvPr/>
      </p:nvGrpSpPr>
      <p:grpSpPr>
        <a:xfrm>
          <a:off x="0" y="0"/>
          <a:ext cx="0" cy="0"/>
          <a:chOff x="0" y="0"/>
          <a:chExt cx="0" cy="0"/>
        </a:xfrm>
      </p:grpSpPr>
      <p:sp>
        <p:nvSpPr>
          <p:cNvPr id="250" name="Shape 250"/>
          <p:cNvSpPr txBox="1"/>
          <p:nvPr>
            <p:ph type="title"/>
          </p:nvPr>
        </p:nvSpPr>
        <p:spPr>
          <a:xfrm rot="5400000">
            <a:off x="5467788" y="1479571"/>
            <a:ext cx="4722000" cy="1960500"/>
          </a:xfrm>
          <a:prstGeom prst="rect">
            <a:avLst/>
          </a:prstGeom>
          <a:noFill/>
          <a:ln>
            <a:noFill/>
          </a:ln>
        </p:spPr>
        <p:txBody>
          <a:bodyPr anchorCtr="0" anchor="t" bIns="91425" lIns="91425" rIns="91425" tIns="91425"/>
          <a:lstStyle>
            <a:lvl1pPr indent="0" lvl="0"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1pPr>
            <a:lvl2pPr indent="0" lvl="1"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2pPr>
            <a:lvl3pPr indent="0" lvl="2"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3pPr>
            <a:lvl4pPr indent="0" lvl="3"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4pPr>
            <a:lvl5pPr indent="0" lvl="4"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5pPr>
            <a:lvl6pPr indent="0" lvl="5" marL="4572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6pPr>
            <a:lvl7pPr indent="0" lvl="6" marL="9144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7pPr>
            <a:lvl8pPr indent="0" lvl="7" marL="13716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8pPr>
            <a:lvl9pPr indent="0" lvl="8" marL="18288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9pPr>
          </a:lstStyle>
          <a:p/>
        </p:txBody>
      </p:sp>
      <p:sp>
        <p:nvSpPr>
          <p:cNvPr id="251" name="Shape 251"/>
          <p:cNvSpPr txBox="1"/>
          <p:nvPr>
            <p:ph idx="1" type="body"/>
          </p:nvPr>
        </p:nvSpPr>
        <p:spPr>
          <a:xfrm rot="5400000">
            <a:off x="1468874" y="-406377"/>
            <a:ext cx="4722000" cy="5732400"/>
          </a:xfrm>
          <a:prstGeom prst="rect">
            <a:avLst/>
          </a:prstGeom>
          <a:noFill/>
          <a:ln>
            <a:noFill/>
          </a:ln>
        </p:spPr>
        <p:txBody>
          <a:bodyPr anchorCtr="0" anchor="t" bIns="91425" lIns="91425" rIns="91425" tIns="91425"/>
          <a:lstStyle>
            <a:lvl1pPr indent="-28575" lvl="0" marL="282575"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1pPr>
            <a:lvl2pPr indent="11112" lvl="1" marL="636587" marR="0" rtl="0" algn="l">
              <a:lnSpc>
                <a:spcPct val="100000"/>
              </a:lnSpc>
              <a:spcBef>
                <a:spcPts val="600"/>
              </a:spcBef>
              <a:spcAft>
                <a:spcPts val="0"/>
              </a:spcAft>
              <a:buClr>
                <a:schemeClr val="dk1"/>
              </a:buClr>
              <a:buSzPct val="100000"/>
              <a:buFont typeface="Times New Roman"/>
              <a:buChar char="–"/>
              <a:defRPr b="0" i="0" sz="2000" u="none" cap="none" strike="noStrike">
                <a:solidFill>
                  <a:schemeClr val="dk1"/>
                </a:solidFill>
                <a:latin typeface="Arial"/>
                <a:ea typeface="Arial"/>
                <a:cs typeface="Arial"/>
                <a:sym typeface="Arial"/>
              </a:defRPr>
            </a:lvl2pPr>
            <a:lvl3pPr indent="85725" lvl="2" marL="917575"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26987" lvl="3" marL="1255712"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9050" lvl="4" marL="15938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9050" lvl="5" marL="20510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9050" lvl="6" marL="25082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9050" lvl="7" marL="29654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9050" lvl="8" marL="34226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252" name="Shape 252"/>
          <p:cNvSpPr txBox="1"/>
          <p:nvPr>
            <p:ph idx="12" type="sldNum"/>
          </p:nvPr>
        </p:nvSpPr>
        <p:spPr>
          <a:xfrm>
            <a:off x="6759575" y="4612480"/>
            <a:ext cx="2133600" cy="3570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 sz="16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Only">
  <p:cSld name="Content">
    <p:spTree>
      <p:nvGrpSpPr>
        <p:cNvPr id="253" name="Shape 253"/>
        <p:cNvGrpSpPr/>
        <p:nvPr/>
      </p:nvGrpSpPr>
      <p:grpSpPr>
        <a:xfrm>
          <a:off x="0" y="0"/>
          <a:ext cx="0" cy="0"/>
          <a:chOff x="0" y="0"/>
          <a:chExt cx="0" cy="0"/>
        </a:xfrm>
      </p:grpSpPr>
      <p:sp>
        <p:nvSpPr>
          <p:cNvPr id="254" name="Shape 254"/>
          <p:cNvSpPr txBox="1"/>
          <p:nvPr>
            <p:ph idx="1" type="body"/>
          </p:nvPr>
        </p:nvSpPr>
        <p:spPr>
          <a:xfrm>
            <a:off x="963612" y="98821"/>
            <a:ext cx="7845300" cy="4722000"/>
          </a:xfrm>
          <a:prstGeom prst="rect">
            <a:avLst/>
          </a:prstGeom>
          <a:noFill/>
          <a:ln>
            <a:noFill/>
          </a:ln>
        </p:spPr>
        <p:txBody>
          <a:bodyPr anchorCtr="0" anchor="t" bIns="91425" lIns="91425" rIns="91425" tIns="91425"/>
          <a:lstStyle>
            <a:lvl1pPr indent="-28575" lvl="0" marL="282575"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1pPr>
            <a:lvl2pPr indent="11112" lvl="1" marL="636587" marR="0" rtl="0" algn="l">
              <a:lnSpc>
                <a:spcPct val="100000"/>
              </a:lnSpc>
              <a:spcBef>
                <a:spcPts val="600"/>
              </a:spcBef>
              <a:spcAft>
                <a:spcPts val="0"/>
              </a:spcAft>
              <a:buClr>
                <a:schemeClr val="dk1"/>
              </a:buClr>
              <a:buSzPct val="100000"/>
              <a:buFont typeface="Times New Roman"/>
              <a:buChar char="–"/>
              <a:defRPr b="0" i="0" sz="2000" u="none" cap="none" strike="noStrike">
                <a:solidFill>
                  <a:schemeClr val="dk1"/>
                </a:solidFill>
                <a:latin typeface="Arial"/>
                <a:ea typeface="Arial"/>
                <a:cs typeface="Arial"/>
                <a:sym typeface="Arial"/>
              </a:defRPr>
            </a:lvl2pPr>
            <a:lvl3pPr indent="85725" lvl="2" marL="917575"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26987" lvl="3" marL="1255712"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9050" lvl="4" marL="15938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9050" lvl="5" marL="20510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9050" lvl="6" marL="25082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9050" lvl="7" marL="29654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9050" lvl="8" marL="34226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
        <p:nvSpPr>
          <p:cNvPr id="255" name="Shape 255"/>
          <p:cNvSpPr txBox="1"/>
          <p:nvPr>
            <p:ph idx="12" type="sldNum"/>
          </p:nvPr>
        </p:nvSpPr>
        <p:spPr>
          <a:xfrm>
            <a:off x="6759575" y="4612480"/>
            <a:ext cx="2133600" cy="3570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 sz="1600" u="none" cap="none" strike="noStrike">
                <a:solidFill>
                  <a:srgbClr val="000000"/>
                </a:solidFill>
                <a:latin typeface="Arial"/>
                <a:ea typeface="Arial"/>
                <a:cs typeface="Arial"/>
                <a:sym typeface="Arial"/>
              </a:rPr>
              <a:t>‹#›</a:t>
            </a:fld>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1_Title Slide">
    <p:spTree>
      <p:nvGrpSpPr>
        <p:cNvPr id="256" name="Shape 256"/>
        <p:cNvGrpSpPr/>
        <p:nvPr/>
      </p:nvGrpSpPr>
      <p:grpSpPr>
        <a:xfrm>
          <a:off x="0" y="0"/>
          <a:ext cx="0" cy="0"/>
          <a:chOff x="0" y="0"/>
          <a:chExt cx="0" cy="0"/>
        </a:xfrm>
      </p:grpSpPr>
      <p:cxnSp>
        <p:nvCxnSpPr>
          <p:cNvPr id="257" name="Shape 257"/>
          <p:cNvCxnSpPr/>
          <p:nvPr/>
        </p:nvCxnSpPr>
        <p:spPr>
          <a:xfrm>
            <a:off x="0" y="2838450"/>
            <a:ext cx="9144000" cy="0"/>
          </a:xfrm>
          <a:prstGeom prst="straightConnector1">
            <a:avLst/>
          </a:prstGeom>
          <a:noFill/>
          <a:ln cap="flat" cmpd="sng" w="9525">
            <a:solidFill>
              <a:schemeClr val="lt2"/>
            </a:solidFill>
            <a:prstDash val="solid"/>
            <a:round/>
            <a:headEnd len="med" w="med" type="none"/>
            <a:tailEnd len="med" w="med" type="none"/>
          </a:ln>
        </p:spPr>
      </p:cxnSp>
      <p:cxnSp>
        <p:nvCxnSpPr>
          <p:cNvPr id="258" name="Shape 258"/>
          <p:cNvCxnSpPr/>
          <p:nvPr/>
        </p:nvCxnSpPr>
        <p:spPr>
          <a:xfrm>
            <a:off x="4572000" y="857250"/>
            <a:ext cx="0" cy="3888600"/>
          </a:xfrm>
          <a:prstGeom prst="straightConnector1">
            <a:avLst/>
          </a:prstGeom>
          <a:noFill/>
          <a:ln cap="flat" cmpd="sng" w="9525">
            <a:solidFill>
              <a:schemeClr val="lt2"/>
            </a:solidFill>
            <a:prstDash val="solid"/>
            <a:round/>
            <a:headEnd len="med" w="med" type="none"/>
            <a:tailEnd len="med" w="med" type="none"/>
          </a:ln>
        </p:spPr>
      </p:cxnSp>
      <p:sp>
        <p:nvSpPr>
          <p:cNvPr id="259" name="Shape 259"/>
          <p:cNvSpPr txBox="1"/>
          <p:nvPr/>
        </p:nvSpPr>
        <p:spPr>
          <a:xfrm>
            <a:off x="76200" y="742950"/>
            <a:ext cx="3468600" cy="2286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1" i="0" lang="en" sz="1400" u="sng" cap="none" strike="noStrike">
                <a:solidFill>
                  <a:srgbClr val="000000"/>
                </a:solidFill>
                <a:latin typeface="Calibri"/>
                <a:ea typeface="Calibri"/>
                <a:cs typeface="Calibri"/>
                <a:sym typeface="Calibri"/>
              </a:rPr>
              <a:t>Objective</a:t>
            </a:r>
          </a:p>
        </p:txBody>
      </p:sp>
      <p:sp>
        <p:nvSpPr>
          <p:cNvPr id="260" name="Shape 260"/>
          <p:cNvSpPr txBox="1"/>
          <p:nvPr/>
        </p:nvSpPr>
        <p:spPr>
          <a:xfrm>
            <a:off x="76200" y="2814636"/>
            <a:ext cx="1463700" cy="23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1" i="0" lang="en" sz="1400" u="sng" cap="none" strike="noStrike">
                <a:solidFill>
                  <a:srgbClr val="000000"/>
                </a:solidFill>
                <a:latin typeface="Calibri"/>
                <a:ea typeface="Calibri"/>
                <a:cs typeface="Calibri"/>
                <a:sym typeface="Calibri"/>
              </a:rPr>
              <a:t>Approach</a:t>
            </a:r>
          </a:p>
        </p:txBody>
      </p:sp>
      <p:sp>
        <p:nvSpPr>
          <p:cNvPr id="261" name="Shape 261"/>
          <p:cNvSpPr txBox="1"/>
          <p:nvPr/>
        </p:nvSpPr>
        <p:spPr>
          <a:xfrm>
            <a:off x="76200" y="4464842"/>
            <a:ext cx="4438800" cy="393000"/>
          </a:xfrm>
          <a:prstGeom prst="rect">
            <a:avLst/>
          </a:prstGeom>
          <a:noFill/>
          <a:ln>
            <a:noFill/>
          </a:ln>
        </p:spPr>
        <p:txBody>
          <a:bodyPr anchorCtr="0" anchor="t" bIns="45700" lIns="91425" rIns="91425" tIns="45700">
            <a:noAutofit/>
          </a:bodyPr>
          <a:lstStyle/>
          <a:p>
            <a:pPr indent="-117475" lvl="0" marL="117475" marR="0" rtl="0" algn="l">
              <a:lnSpc>
                <a:spcPct val="100000"/>
              </a:lnSpc>
              <a:spcBef>
                <a:spcPts val="0"/>
              </a:spcBef>
              <a:spcAft>
                <a:spcPts val="0"/>
              </a:spcAft>
              <a:buClr>
                <a:srgbClr val="000000"/>
              </a:buClr>
              <a:buSzPct val="25000"/>
              <a:buFont typeface="Calibri"/>
              <a:buNone/>
            </a:pPr>
            <a:r>
              <a:rPr b="1" i="0" lang="en" sz="1400" u="sng" cap="none" strike="noStrike">
                <a:solidFill>
                  <a:srgbClr val="000000"/>
                </a:solidFill>
                <a:latin typeface="Calibri"/>
                <a:ea typeface="Calibri"/>
                <a:cs typeface="Calibri"/>
                <a:sym typeface="Calibri"/>
              </a:rPr>
              <a:t>Co-Is/Partners</a:t>
            </a:r>
          </a:p>
          <a:p>
            <a:pPr indent="-117475" lvl="0" marL="117475" marR="0" rtl="0" algn="l">
              <a:lnSpc>
                <a:spcPct val="100000"/>
              </a:lnSpc>
              <a:spcBef>
                <a:spcPts val="0"/>
              </a:spcBef>
              <a:spcAft>
                <a:spcPts val="0"/>
              </a:spcAft>
              <a:buClr>
                <a:srgbClr val="000000"/>
              </a:buClr>
              <a:buSzPct val="25000"/>
              <a:buFont typeface="Calibri"/>
              <a:buNone/>
            </a:pPr>
            <a:r>
              <a:rPr b="0" i="0" lang="en" sz="1400" u="none" cap="none" strike="noStrike">
                <a:solidFill>
                  <a:srgbClr val="000000"/>
                </a:solidFill>
                <a:latin typeface="Calibri"/>
                <a:ea typeface="Calibri"/>
                <a:cs typeface="Calibri"/>
                <a:sym typeface="Calibri"/>
              </a:rPr>
              <a:t>Name1, Name2, OrgA; Name3, OrgB</a:t>
            </a:r>
          </a:p>
        </p:txBody>
      </p:sp>
      <p:sp>
        <p:nvSpPr>
          <p:cNvPr id="262" name="Shape 262"/>
          <p:cNvSpPr txBox="1"/>
          <p:nvPr/>
        </p:nvSpPr>
        <p:spPr>
          <a:xfrm>
            <a:off x="4573587" y="2811065"/>
            <a:ext cx="1463700" cy="231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Calibri"/>
              <a:buNone/>
            </a:pPr>
            <a:r>
              <a:rPr b="1" i="0" lang="en" sz="1400" u="sng" cap="none" strike="noStrike">
                <a:solidFill>
                  <a:srgbClr val="000000"/>
                </a:solidFill>
                <a:latin typeface="Calibri"/>
                <a:ea typeface="Calibri"/>
                <a:cs typeface="Calibri"/>
                <a:sym typeface="Calibri"/>
              </a:rPr>
              <a:t>Key Milestones</a:t>
            </a:r>
          </a:p>
        </p:txBody>
      </p:sp>
      <p:sp>
        <p:nvSpPr>
          <p:cNvPr id="263" name="Shape 263"/>
          <p:cNvSpPr txBox="1"/>
          <p:nvPr>
            <p:ph type="ctrTitle"/>
          </p:nvPr>
        </p:nvSpPr>
        <p:spPr>
          <a:xfrm>
            <a:off x="779462" y="103543"/>
            <a:ext cx="7678800" cy="312000"/>
          </a:xfrm>
          <a:prstGeom prst="rect">
            <a:avLst/>
          </a:prstGeom>
          <a:noFill/>
          <a:ln>
            <a:noFill/>
          </a:ln>
        </p:spPr>
        <p:txBody>
          <a:bodyPr anchorCtr="0" anchor="t" bIns="91425" lIns="91425" rIns="91425" tIns="91425"/>
          <a:lstStyle>
            <a:lvl1pPr indent="0" lvl="0" marL="0" marR="0" rtl="0" algn="l">
              <a:lnSpc>
                <a:spcPct val="85000"/>
              </a:lnSpc>
              <a:spcBef>
                <a:spcPts val="0"/>
              </a:spcBef>
              <a:spcAft>
                <a:spcPts val="0"/>
              </a:spcAft>
              <a:buClr>
                <a:schemeClr val="dk1"/>
              </a:buClr>
              <a:buFont typeface="Arial"/>
              <a:buNone/>
              <a:defRPr b="1" i="0" sz="1600" u="none" cap="none" strike="noStrike">
                <a:solidFill>
                  <a:schemeClr val="dk1"/>
                </a:solidFill>
                <a:latin typeface="Arial"/>
                <a:ea typeface="Arial"/>
                <a:cs typeface="Arial"/>
                <a:sym typeface="Arial"/>
              </a:defRPr>
            </a:lvl1pPr>
            <a:lvl2pPr indent="0" lvl="1"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2pPr>
            <a:lvl3pPr indent="0" lvl="2"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3pPr>
            <a:lvl4pPr indent="0" lvl="3"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4pPr>
            <a:lvl5pPr indent="0" lvl="4" marL="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5pPr>
            <a:lvl6pPr indent="0" lvl="5" marL="4572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6pPr>
            <a:lvl7pPr indent="0" lvl="6" marL="9144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7pPr>
            <a:lvl8pPr indent="0" lvl="7" marL="13716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8pPr>
            <a:lvl9pPr indent="0" lvl="8" marL="1828800" marR="0" rtl="0" algn="l">
              <a:lnSpc>
                <a:spcPct val="85000"/>
              </a:lnSpc>
              <a:spcBef>
                <a:spcPts val="0"/>
              </a:spcBef>
              <a:spcAft>
                <a:spcPts val="0"/>
              </a:spcAft>
              <a:buClr>
                <a:schemeClr val="accent2"/>
              </a:buClr>
              <a:buFont typeface="Arial"/>
              <a:buNone/>
              <a:defRPr b="1" i="0" sz="3200" u="none" cap="none" strike="noStrike">
                <a:solidFill>
                  <a:schemeClr val="accent2"/>
                </a:solidFill>
                <a:latin typeface="Arial"/>
                <a:ea typeface="Arial"/>
                <a:cs typeface="Arial"/>
                <a:sym typeface="Arial"/>
              </a:defRPr>
            </a:lvl9pPr>
          </a:lstStyle>
          <a:p/>
        </p:txBody>
      </p:sp>
      <p:sp>
        <p:nvSpPr>
          <p:cNvPr id="264" name="Shape 264"/>
          <p:cNvSpPr txBox="1"/>
          <p:nvPr>
            <p:ph idx="1" type="subTitle"/>
          </p:nvPr>
        </p:nvSpPr>
        <p:spPr>
          <a:xfrm>
            <a:off x="1371600" y="440491"/>
            <a:ext cx="6400800" cy="220200"/>
          </a:xfrm>
          <a:prstGeom prst="rect">
            <a:avLst/>
          </a:prstGeom>
          <a:noFill/>
          <a:ln>
            <a:noFill/>
          </a:ln>
        </p:spPr>
        <p:txBody>
          <a:bodyPr anchorCtr="0" anchor="t" bIns="91425" lIns="91425" rIns="91425" tIns="91425"/>
          <a:lstStyle>
            <a:lvl1pPr indent="0" lvl="0" marL="0" marR="0" rtl="0" algn="ctr">
              <a:lnSpc>
                <a:spcPct val="100000"/>
              </a:lnSpc>
              <a:spcBef>
                <a:spcPts val="420"/>
              </a:spcBef>
              <a:spcAft>
                <a:spcPts val="0"/>
              </a:spcAft>
              <a:buClr>
                <a:schemeClr val="dk1"/>
              </a:buClr>
              <a:buFont typeface="Arial"/>
              <a:buNone/>
              <a:defRPr b="0" i="0" sz="1400" u="none" cap="none" strike="noStrike">
                <a:solidFill>
                  <a:schemeClr val="dk1"/>
                </a:solidFill>
                <a:latin typeface="Arial"/>
                <a:ea typeface="Arial"/>
                <a:cs typeface="Arial"/>
                <a:sym typeface="Arial"/>
              </a:defRPr>
            </a:lvl1pPr>
            <a:lvl2pPr indent="11112" lvl="1" marL="636587" marR="0" rtl="0" algn="l">
              <a:lnSpc>
                <a:spcPct val="100000"/>
              </a:lnSpc>
              <a:spcBef>
                <a:spcPts val="600"/>
              </a:spcBef>
              <a:spcAft>
                <a:spcPts val="0"/>
              </a:spcAft>
              <a:buClr>
                <a:schemeClr val="dk1"/>
              </a:buClr>
              <a:buSzPct val="100000"/>
              <a:buFont typeface="Times New Roman"/>
              <a:buChar char="–"/>
              <a:defRPr b="0" i="0" sz="2000" u="none" cap="none" strike="noStrike">
                <a:solidFill>
                  <a:schemeClr val="dk1"/>
                </a:solidFill>
                <a:latin typeface="Arial"/>
                <a:ea typeface="Arial"/>
                <a:cs typeface="Arial"/>
                <a:sym typeface="Arial"/>
              </a:defRPr>
            </a:lvl2pPr>
            <a:lvl3pPr indent="85725" lvl="2" marL="917575"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3pPr>
            <a:lvl4pPr indent="26987" lvl="3" marL="1255712"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4pPr>
            <a:lvl5pPr indent="19050" lvl="4" marL="15938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5pPr>
            <a:lvl6pPr indent="19050" lvl="5" marL="20510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6pPr>
            <a:lvl7pPr indent="19050" lvl="6" marL="25082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7pPr>
            <a:lvl8pPr indent="19050" lvl="7" marL="29654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8pPr>
            <a:lvl9pPr indent="19050" lvl="8" marL="3422650" marR="0" rtl="0" algn="l">
              <a:lnSpc>
                <a:spcPct val="100000"/>
              </a:lnSpc>
              <a:spcBef>
                <a:spcPts val="600"/>
              </a:spcBef>
              <a:spcAft>
                <a:spcPts val="0"/>
              </a:spcAft>
              <a:buClr>
                <a:schemeClr val="dk1"/>
              </a:buClr>
              <a:buSzPct val="100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2" Type="http://schemas.openxmlformats.org/officeDocument/2006/relationships/theme" Target="../theme/theme3.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1.jpg"/><Relationship Id="rId2" Type="http://schemas.openxmlformats.org/officeDocument/2006/relationships/image" Target="../media/image2.png"/><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5" Type="http://schemas.openxmlformats.org/officeDocument/2006/relationships/slideLayout" Target="../slideLayouts/slideLayout46.xml"/><Relationship Id="rId14" Type="http://schemas.openxmlformats.org/officeDocument/2006/relationships/slideLayout" Target="../slideLayouts/slideLayout45.xml"/><Relationship Id="rId16" Type="http://schemas.openxmlformats.org/officeDocument/2006/relationships/theme" Target="../theme/theme2.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628650" y="273843"/>
            <a:ext cx="7886700" cy="994200"/>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SzPct val="33333"/>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ct val="78571"/>
              <a:buNone/>
              <a:defRPr sz="1400"/>
            </a:lvl2pPr>
            <a:lvl3pPr indent="0" lvl="2" rtl="0">
              <a:spcBef>
                <a:spcPts val="0"/>
              </a:spcBef>
              <a:buSzPct val="78571"/>
              <a:buNone/>
              <a:defRPr sz="1400"/>
            </a:lvl3pPr>
            <a:lvl4pPr indent="0" lvl="3" rtl="0">
              <a:spcBef>
                <a:spcPts val="0"/>
              </a:spcBef>
              <a:buSzPct val="78571"/>
              <a:buNone/>
              <a:defRPr sz="1400"/>
            </a:lvl4pPr>
            <a:lvl5pPr indent="0" lvl="4" rtl="0">
              <a:spcBef>
                <a:spcPts val="0"/>
              </a:spcBef>
              <a:buSzPct val="78571"/>
              <a:buNone/>
              <a:defRPr sz="1400"/>
            </a:lvl5pPr>
            <a:lvl6pPr indent="0" lvl="5" rtl="0">
              <a:spcBef>
                <a:spcPts val="0"/>
              </a:spcBef>
              <a:buSzPct val="78571"/>
              <a:buNone/>
              <a:defRPr sz="1400"/>
            </a:lvl6pPr>
            <a:lvl7pPr indent="0" lvl="6" rtl="0">
              <a:spcBef>
                <a:spcPts val="0"/>
              </a:spcBef>
              <a:buSzPct val="78571"/>
              <a:buNone/>
              <a:defRPr sz="1400"/>
            </a:lvl7pPr>
            <a:lvl8pPr indent="0" lvl="7" rtl="0">
              <a:spcBef>
                <a:spcPts val="0"/>
              </a:spcBef>
              <a:buSzPct val="78571"/>
              <a:buNone/>
              <a:defRPr sz="1400"/>
            </a:lvl8pPr>
            <a:lvl9pPr indent="0" lvl="8" rtl="0">
              <a:spcBef>
                <a:spcPts val="0"/>
              </a:spcBef>
              <a:buSzPct val="78571"/>
              <a:buNone/>
              <a:defRPr sz="1400"/>
            </a:lvl9pPr>
          </a:lstStyle>
          <a:p/>
        </p:txBody>
      </p:sp>
      <p:sp>
        <p:nvSpPr>
          <p:cNvPr id="52" name="Shape 52"/>
          <p:cNvSpPr txBox="1"/>
          <p:nvPr>
            <p:ph idx="1" type="body"/>
          </p:nvPr>
        </p:nvSpPr>
        <p:spPr>
          <a:xfrm>
            <a:off x="628650" y="1369218"/>
            <a:ext cx="7886700" cy="3263400"/>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Shape 53"/>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SzPct val="122222"/>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SzPct val="78571"/>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SzPct val="78571"/>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SzPct val="78571"/>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SzPct val="78571"/>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SzPct val="78571"/>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SzPct val="78571"/>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SzPct val="78571"/>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SzPct val="78571"/>
              <a:buNone/>
              <a:defRPr b="0" i="0" sz="14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SzPct val="122222"/>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SzPct val="78571"/>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SzPct val="78571"/>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SzPct val="78571"/>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SzPct val="78571"/>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SzPct val="78571"/>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SzPct val="78571"/>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SzPct val="78571"/>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SzPct val="78571"/>
              <a:buNone/>
              <a:defRPr b="0" i="0" sz="14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25" name="Shape 125"/>
        <p:cNvGrpSpPr/>
        <p:nvPr/>
      </p:nvGrpSpPr>
      <p:grpSpPr>
        <a:xfrm>
          <a:off x="0" y="0"/>
          <a:ext cx="0" cy="0"/>
          <a:chOff x="0" y="0"/>
          <a:chExt cx="0" cy="0"/>
        </a:xfrm>
      </p:grpSpPr>
      <p:sp>
        <p:nvSpPr>
          <p:cNvPr id="126" name="Shape 126"/>
          <p:cNvSpPr txBox="1"/>
          <p:nvPr>
            <p:ph type="title"/>
          </p:nvPr>
        </p:nvSpPr>
        <p:spPr>
          <a:xfrm>
            <a:off x="628650" y="273843"/>
            <a:ext cx="7886700" cy="994200"/>
          </a:xfrm>
          <a:prstGeom prst="rect">
            <a:avLst/>
          </a:prstGeom>
          <a:noFill/>
          <a:ln>
            <a:noFill/>
          </a:ln>
        </p:spPr>
        <p:txBody>
          <a:bodyPr anchorCtr="0" anchor="ctr" bIns="68575" lIns="68575" rIns="68575" tIns="68575"/>
          <a:lstStyle>
            <a:lvl1pPr indent="0" lvl="0" marL="0" marR="0" rtl="0" algn="l">
              <a:lnSpc>
                <a:spcPct val="90000"/>
              </a:lnSpc>
              <a:spcBef>
                <a:spcPts val="0"/>
              </a:spcBef>
              <a:buClr>
                <a:schemeClr val="dk1"/>
              </a:buClr>
              <a:buSzPct val="33333"/>
              <a:buFont typeface="Calibri"/>
              <a:buNone/>
              <a:defRPr b="0" i="0" sz="3300" u="none" cap="none" strike="noStrike">
                <a:solidFill>
                  <a:schemeClr val="dk1"/>
                </a:solidFill>
                <a:latin typeface="Calibri"/>
                <a:ea typeface="Calibri"/>
                <a:cs typeface="Calibri"/>
                <a:sym typeface="Calibri"/>
              </a:defRPr>
            </a:lvl1pPr>
            <a:lvl2pPr indent="0" lvl="1" rtl="0">
              <a:spcBef>
                <a:spcPts val="0"/>
              </a:spcBef>
              <a:buSzPct val="78571"/>
              <a:buNone/>
              <a:defRPr sz="1400"/>
            </a:lvl2pPr>
            <a:lvl3pPr indent="0" lvl="2" rtl="0">
              <a:spcBef>
                <a:spcPts val="0"/>
              </a:spcBef>
              <a:buSzPct val="78571"/>
              <a:buNone/>
              <a:defRPr sz="1400"/>
            </a:lvl3pPr>
            <a:lvl4pPr indent="0" lvl="3" rtl="0">
              <a:spcBef>
                <a:spcPts val="0"/>
              </a:spcBef>
              <a:buSzPct val="78571"/>
              <a:buNone/>
              <a:defRPr sz="1400"/>
            </a:lvl4pPr>
            <a:lvl5pPr indent="0" lvl="4" rtl="0">
              <a:spcBef>
                <a:spcPts val="0"/>
              </a:spcBef>
              <a:buSzPct val="78571"/>
              <a:buNone/>
              <a:defRPr sz="1400"/>
            </a:lvl5pPr>
            <a:lvl6pPr indent="0" lvl="5" rtl="0">
              <a:spcBef>
                <a:spcPts val="0"/>
              </a:spcBef>
              <a:buSzPct val="78571"/>
              <a:buNone/>
              <a:defRPr sz="1400"/>
            </a:lvl6pPr>
            <a:lvl7pPr indent="0" lvl="6" rtl="0">
              <a:spcBef>
                <a:spcPts val="0"/>
              </a:spcBef>
              <a:buSzPct val="78571"/>
              <a:buNone/>
              <a:defRPr sz="1400"/>
            </a:lvl7pPr>
            <a:lvl8pPr indent="0" lvl="7" rtl="0">
              <a:spcBef>
                <a:spcPts val="0"/>
              </a:spcBef>
              <a:buSzPct val="78571"/>
              <a:buNone/>
              <a:defRPr sz="1400"/>
            </a:lvl8pPr>
            <a:lvl9pPr indent="0" lvl="8" rtl="0">
              <a:spcBef>
                <a:spcPts val="0"/>
              </a:spcBef>
              <a:buSzPct val="78571"/>
              <a:buNone/>
              <a:defRPr sz="1400"/>
            </a:lvl9pPr>
          </a:lstStyle>
          <a:p/>
        </p:txBody>
      </p:sp>
      <p:sp>
        <p:nvSpPr>
          <p:cNvPr id="127" name="Shape 127"/>
          <p:cNvSpPr txBox="1"/>
          <p:nvPr>
            <p:ph idx="1" type="body"/>
          </p:nvPr>
        </p:nvSpPr>
        <p:spPr>
          <a:xfrm>
            <a:off x="628650" y="1369218"/>
            <a:ext cx="7886700" cy="3263400"/>
          </a:xfrm>
          <a:prstGeom prst="rect">
            <a:avLst/>
          </a:prstGeom>
          <a:noFill/>
          <a:ln>
            <a:noFill/>
          </a:ln>
        </p:spPr>
        <p:txBody>
          <a:bodyPr anchorCtr="0" anchor="t" bIns="68575" lIns="68575" rIns="68575" tIns="68575"/>
          <a:lstStyle>
            <a:lvl1pPr indent="-38100" lvl="0" marL="177800" marR="0" rtl="0" algn="l">
              <a:lnSpc>
                <a:spcPct val="90000"/>
              </a:lnSpc>
              <a:spcBef>
                <a:spcPts val="800"/>
              </a:spcBef>
              <a:buClr>
                <a:schemeClr val="dk1"/>
              </a:buClr>
              <a:buSzPct val="100000"/>
              <a:buFont typeface="Arial"/>
              <a:buChar char="•"/>
              <a:defRPr b="0" i="0" sz="2100" u="none" cap="none" strike="noStrike">
                <a:solidFill>
                  <a:schemeClr val="dk1"/>
                </a:solidFill>
                <a:latin typeface="Calibri"/>
                <a:ea typeface="Calibri"/>
                <a:cs typeface="Calibri"/>
                <a:sym typeface="Calibri"/>
              </a:defRPr>
            </a:lvl1pPr>
            <a:lvl2pPr indent="-63500" lvl="1" marL="520700" marR="0" rtl="0" algn="l">
              <a:lnSpc>
                <a:spcPct val="90000"/>
              </a:lnSpc>
              <a:spcBef>
                <a:spcPts val="4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2pPr>
            <a:lvl3pPr indent="-76200" lvl="2" marL="863600" marR="0" rtl="0" algn="l">
              <a:lnSpc>
                <a:spcPct val="90000"/>
              </a:lnSpc>
              <a:spcBef>
                <a:spcPts val="400"/>
              </a:spcBef>
              <a:buClr>
                <a:schemeClr val="dk1"/>
              </a:buClr>
              <a:buSzPct val="100000"/>
              <a:buFont typeface="Arial"/>
              <a:buChar char="•"/>
              <a:defRPr b="0" i="0" sz="1500" u="none" cap="none" strike="noStrike">
                <a:solidFill>
                  <a:schemeClr val="dk1"/>
                </a:solidFill>
                <a:latin typeface="Calibri"/>
                <a:ea typeface="Calibri"/>
                <a:cs typeface="Calibri"/>
                <a:sym typeface="Calibri"/>
              </a:defRPr>
            </a:lvl3pPr>
            <a:lvl4pPr indent="-88900" lvl="3" marL="12065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4pPr>
            <a:lvl5pPr indent="-88900" lvl="4" marL="15494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5pPr>
            <a:lvl6pPr indent="-88900" lvl="5" marL="18923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6pPr>
            <a:lvl7pPr indent="-88900" lvl="6" marL="22352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7pPr>
            <a:lvl8pPr indent="-88900" lvl="7" marL="25781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8pPr>
            <a:lvl9pPr indent="-88900" lvl="8" marL="2921000" marR="0" rtl="0" algn="l">
              <a:lnSpc>
                <a:spcPct val="90000"/>
              </a:lnSpc>
              <a:spcBef>
                <a:spcPts val="400"/>
              </a:spcBef>
              <a:buClr>
                <a:schemeClr val="dk1"/>
              </a:buClr>
              <a:buSzPct val="100000"/>
              <a:buFont typeface="Arial"/>
              <a:buChar char="•"/>
              <a:defRPr b="0" i="0" sz="1400" u="none" cap="none" strike="noStrike">
                <a:solidFill>
                  <a:schemeClr val="dk1"/>
                </a:solidFill>
                <a:latin typeface="Calibri"/>
                <a:ea typeface="Calibri"/>
                <a:cs typeface="Calibri"/>
                <a:sym typeface="Calibri"/>
              </a:defRPr>
            </a:lvl9pPr>
          </a:lstStyle>
          <a:p/>
        </p:txBody>
      </p:sp>
      <p:sp>
        <p:nvSpPr>
          <p:cNvPr id="128" name="Shape 128"/>
          <p:cNvSpPr txBox="1"/>
          <p:nvPr>
            <p:ph idx="10" type="dt"/>
          </p:nvPr>
        </p:nvSpPr>
        <p:spPr>
          <a:xfrm>
            <a:off x="628650" y="4767262"/>
            <a:ext cx="2057400" cy="273900"/>
          </a:xfrm>
          <a:prstGeom prst="rect">
            <a:avLst/>
          </a:prstGeom>
          <a:noFill/>
          <a:ln>
            <a:noFill/>
          </a:ln>
        </p:spPr>
        <p:txBody>
          <a:bodyPr anchorCtr="0" anchor="ctr" bIns="68575" lIns="68575" rIns="68575" tIns="68575"/>
          <a:lstStyle>
            <a:lvl1pPr indent="0" lvl="0" marL="0" marR="0" rtl="0" algn="l">
              <a:spcBef>
                <a:spcPts val="0"/>
              </a:spcBef>
              <a:buSzPct val="122222"/>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SzPct val="78571"/>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SzPct val="78571"/>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SzPct val="78571"/>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SzPct val="78571"/>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SzPct val="78571"/>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SzPct val="78571"/>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SzPct val="78571"/>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SzPct val="78571"/>
              <a:buNone/>
              <a:defRPr b="0" i="0" sz="1400" u="none" cap="none" strike="noStrike">
                <a:solidFill>
                  <a:schemeClr val="dk1"/>
                </a:solidFill>
                <a:latin typeface="Calibri"/>
                <a:ea typeface="Calibri"/>
                <a:cs typeface="Calibri"/>
                <a:sym typeface="Calibri"/>
              </a:defRPr>
            </a:lvl9pPr>
          </a:lstStyle>
          <a:p/>
        </p:txBody>
      </p:sp>
      <p:sp>
        <p:nvSpPr>
          <p:cNvPr id="129" name="Shape 129"/>
          <p:cNvSpPr txBox="1"/>
          <p:nvPr>
            <p:ph idx="11" type="ftr"/>
          </p:nvPr>
        </p:nvSpPr>
        <p:spPr>
          <a:xfrm>
            <a:off x="3028950" y="4767262"/>
            <a:ext cx="3086100" cy="273900"/>
          </a:xfrm>
          <a:prstGeom prst="rect">
            <a:avLst/>
          </a:prstGeom>
          <a:noFill/>
          <a:ln>
            <a:noFill/>
          </a:ln>
        </p:spPr>
        <p:txBody>
          <a:bodyPr anchorCtr="0" anchor="ctr" bIns="68575" lIns="68575" rIns="68575" tIns="68575"/>
          <a:lstStyle>
            <a:lvl1pPr indent="0" lvl="0" marL="0" marR="0" rtl="0" algn="ctr">
              <a:spcBef>
                <a:spcPts val="0"/>
              </a:spcBef>
              <a:buSzPct val="122222"/>
              <a:buNone/>
              <a:defRPr b="0" i="0" sz="900" u="none" cap="none" strike="noStrike">
                <a:solidFill>
                  <a:srgbClr val="888888"/>
                </a:solidFill>
                <a:latin typeface="Calibri"/>
                <a:ea typeface="Calibri"/>
                <a:cs typeface="Calibri"/>
                <a:sym typeface="Calibri"/>
              </a:defRPr>
            </a:lvl1pPr>
            <a:lvl2pPr indent="0" lvl="1" marL="342900" marR="0" rtl="0" algn="l">
              <a:spcBef>
                <a:spcPts val="0"/>
              </a:spcBef>
              <a:buSzPct val="78571"/>
              <a:buNone/>
              <a:defRPr b="0" i="0" sz="1400" u="none" cap="none" strike="noStrike">
                <a:solidFill>
                  <a:schemeClr val="dk1"/>
                </a:solidFill>
                <a:latin typeface="Calibri"/>
                <a:ea typeface="Calibri"/>
                <a:cs typeface="Calibri"/>
                <a:sym typeface="Calibri"/>
              </a:defRPr>
            </a:lvl2pPr>
            <a:lvl3pPr indent="0" lvl="2" marL="685800" marR="0" rtl="0" algn="l">
              <a:spcBef>
                <a:spcPts val="0"/>
              </a:spcBef>
              <a:buSzPct val="78571"/>
              <a:buNone/>
              <a:defRPr b="0" i="0" sz="1400" u="none" cap="none" strike="noStrike">
                <a:solidFill>
                  <a:schemeClr val="dk1"/>
                </a:solidFill>
                <a:latin typeface="Calibri"/>
                <a:ea typeface="Calibri"/>
                <a:cs typeface="Calibri"/>
                <a:sym typeface="Calibri"/>
              </a:defRPr>
            </a:lvl3pPr>
            <a:lvl4pPr indent="0" lvl="3" marL="1028700" marR="0" rtl="0" algn="l">
              <a:spcBef>
                <a:spcPts val="0"/>
              </a:spcBef>
              <a:buSzPct val="78571"/>
              <a:buNone/>
              <a:defRPr b="0" i="0" sz="1400" u="none" cap="none" strike="noStrike">
                <a:solidFill>
                  <a:schemeClr val="dk1"/>
                </a:solidFill>
                <a:latin typeface="Calibri"/>
                <a:ea typeface="Calibri"/>
                <a:cs typeface="Calibri"/>
                <a:sym typeface="Calibri"/>
              </a:defRPr>
            </a:lvl4pPr>
            <a:lvl5pPr indent="0" lvl="4" marL="1371600" marR="0" rtl="0" algn="l">
              <a:spcBef>
                <a:spcPts val="0"/>
              </a:spcBef>
              <a:buSzPct val="78571"/>
              <a:buNone/>
              <a:defRPr b="0" i="0" sz="1400" u="none" cap="none" strike="noStrike">
                <a:solidFill>
                  <a:schemeClr val="dk1"/>
                </a:solidFill>
                <a:latin typeface="Calibri"/>
                <a:ea typeface="Calibri"/>
                <a:cs typeface="Calibri"/>
                <a:sym typeface="Calibri"/>
              </a:defRPr>
            </a:lvl5pPr>
            <a:lvl6pPr indent="0" lvl="5" marL="1714500" marR="0" rtl="0" algn="l">
              <a:spcBef>
                <a:spcPts val="0"/>
              </a:spcBef>
              <a:buSzPct val="78571"/>
              <a:buNone/>
              <a:defRPr b="0" i="0" sz="1400" u="none" cap="none" strike="noStrike">
                <a:solidFill>
                  <a:schemeClr val="dk1"/>
                </a:solidFill>
                <a:latin typeface="Calibri"/>
                <a:ea typeface="Calibri"/>
                <a:cs typeface="Calibri"/>
                <a:sym typeface="Calibri"/>
              </a:defRPr>
            </a:lvl6pPr>
            <a:lvl7pPr indent="0" lvl="6" marL="2057400" marR="0" rtl="0" algn="l">
              <a:spcBef>
                <a:spcPts val="0"/>
              </a:spcBef>
              <a:buSzPct val="78571"/>
              <a:buNone/>
              <a:defRPr b="0" i="0" sz="1400" u="none" cap="none" strike="noStrike">
                <a:solidFill>
                  <a:schemeClr val="dk1"/>
                </a:solidFill>
                <a:latin typeface="Calibri"/>
                <a:ea typeface="Calibri"/>
                <a:cs typeface="Calibri"/>
                <a:sym typeface="Calibri"/>
              </a:defRPr>
            </a:lvl7pPr>
            <a:lvl8pPr indent="0" lvl="7" marL="2400300" marR="0" rtl="0" algn="l">
              <a:spcBef>
                <a:spcPts val="0"/>
              </a:spcBef>
              <a:buSzPct val="78571"/>
              <a:buNone/>
              <a:defRPr b="0" i="0" sz="1400" u="none" cap="none" strike="noStrike">
                <a:solidFill>
                  <a:schemeClr val="dk1"/>
                </a:solidFill>
                <a:latin typeface="Calibri"/>
                <a:ea typeface="Calibri"/>
                <a:cs typeface="Calibri"/>
                <a:sym typeface="Calibri"/>
              </a:defRPr>
            </a:lvl8pPr>
            <a:lvl9pPr indent="0" lvl="8" marL="2743200" marR="0" rtl="0" algn="l">
              <a:spcBef>
                <a:spcPts val="0"/>
              </a:spcBef>
              <a:buSzPct val="78571"/>
              <a:buNone/>
              <a:defRPr b="0" i="0" sz="1400" u="none" cap="none" strike="noStrike">
                <a:solidFill>
                  <a:schemeClr val="dk1"/>
                </a:solidFill>
                <a:latin typeface="Calibri"/>
                <a:ea typeface="Calibri"/>
                <a:cs typeface="Calibri"/>
                <a:sym typeface="Calibri"/>
              </a:defRPr>
            </a:lvl9pPr>
          </a:lstStyle>
          <a:p/>
        </p:txBody>
      </p:sp>
      <p:sp>
        <p:nvSpPr>
          <p:cNvPr id="130" name="Shape 130"/>
          <p:cNvSpPr txBox="1"/>
          <p:nvPr>
            <p:ph idx="12" type="sldNum"/>
          </p:nvPr>
        </p:nvSpPr>
        <p:spPr>
          <a:xfrm>
            <a:off x="6457950" y="4767262"/>
            <a:ext cx="2057400" cy="273900"/>
          </a:xfrm>
          <a:prstGeom prst="rect">
            <a:avLst/>
          </a:prstGeom>
          <a:noFill/>
          <a:ln>
            <a:noFill/>
          </a:ln>
        </p:spPr>
        <p:txBody>
          <a:bodyPr anchorCtr="0" anchor="ctr" bIns="34275" lIns="68575" rIns="68575" tIns="34275">
            <a:noAutofit/>
          </a:bodyPr>
          <a:lstStyle/>
          <a:p>
            <a:pPr indent="0" lvl="0" marL="0" marR="0" rtl="0" algn="r">
              <a:spcBef>
                <a:spcPts val="0"/>
              </a:spcBef>
              <a:buSzPct val="25000"/>
              <a:buNone/>
            </a:pPr>
            <a:fld id="{00000000-1234-1234-1234-123412341234}" type="slidenum">
              <a:rPr b="0" i="0" lang="en" sz="9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00" name="Shape 200"/>
        <p:cNvGrpSpPr/>
        <p:nvPr/>
      </p:nvGrpSpPr>
      <p:grpSpPr>
        <a:xfrm>
          <a:off x="0" y="0"/>
          <a:ext cx="0" cy="0"/>
          <a:chOff x="0" y="0"/>
          <a:chExt cx="0" cy="0"/>
        </a:xfrm>
      </p:grpSpPr>
      <p:pic>
        <p:nvPicPr>
          <p:cNvPr id="201" name="Shape 201"/>
          <p:cNvPicPr preferRelativeResize="0"/>
          <p:nvPr/>
        </p:nvPicPr>
        <p:blipFill rotWithShape="1">
          <a:blip r:embed="rId1">
            <a:alphaModFix/>
          </a:blip>
          <a:srcRect b="14793" l="0" r="12242" t="11644"/>
          <a:stretch/>
        </p:blipFill>
        <p:spPr>
          <a:xfrm>
            <a:off x="0" y="634602"/>
            <a:ext cx="9144000" cy="4509000"/>
          </a:xfrm>
          <a:prstGeom prst="rect">
            <a:avLst/>
          </a:prstGeom>
          <a:noFill/>
          <a:ln>
            <a:noFill/>
          </a:ln>
        </p:spPr>
      </p:pic>
      <p:sp>
        <p:nvSpPr>
          <p:cNvPr id="202" name="Shape 202"/>
          <p:cNvSpPr/>
          <p:nvPr/>
        </p:nvSpPr>
        <p:spPr>
          <a:xfrm>
            <a:off x="0" y="0"/>
            <a:ext cx="9144000" cy="5143500"/>
          </a:xfrm>
          <a:prstGeom prst="rect">
            <a:avLst/>
          </a:prstGeom>
          <a:noFill/>
          <a:ln cap="flat" cmpd="sng" w="9525">
            <a:solidFill>
              <a:schemeClr val="dk1"/>
            </a:solidFill>
            <a:prstDash val="solid"/>
            <a:miter/>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Clr>
                <a:srgbClr val="000000"/>
              </a:buClr>
              <a:buFont typeface="Arial"/>
              <a:buNone/>
            </a:pPr>
            <a:r>
              <a:t/>
            </a:r>
            <a:endParaRPr b="0" i="0" sz="1000" u="none" cap="none" strike="noStrike">
              <a:solidFill>
                <a:srgbClr val="000000"/>
              </a:solidFill>
              <a:latin typeface="Arial"/>
              <a:ea typeface="Arial"/>
              <a:cs typeface="Arial"/>
              <a:sym typeface="Arial"/>
            </a:endParaRPr>
          </a:p>
        </p:txBody>
      </p:sp>
      <p:sp>
        <p:nvSpPr>
          <p:cNvPr id="203" name="Shape 203"/>
          <p:cNvSpPr txBox="1"/>
          <p:nvPr>
            <p:ph idx="12" type="sldNum"/>
          </p:nvPr>
        </p:nvSpPr>
        <p:spPr>
          <a:xfrm>
            <a:off x="6759575" y="4612480"/>
            <a:ext cx="2133600" cy="3570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 sz="1600" u="none" cap="none" strike="noStrike">
                <a:solidFill>
                  <a:srgbClr val="000000"/>
                </a:solidFill>
                <a:latin typeface="Arial"/>
                <a:ea typeface="Arial"/>
                <a:cs typeface="Arial"/>
                <a:sym typeface="Arial"/>
              </a:rPr>
              <a:t>‹#›</a:t>
            </a:fld>
          </a:p>
        </p:txBody>
      </p:sp>
      <p:sp>
        <p:nvSpPr>
          <p:cNvPr id="204" name="Shape 204"/>
          <p:cNvSpPr/>
          <p:nvPr/>
        </p:nvSpPr>
        <p:spPr>
          <a:xfrm>
            <a:off x="0" y="5953"/>
            <a:ext cx="9144000" cy="616800"/>
          </a:xfrm>
          <a:prstGeom prst="rect">
            <a:avLst/>
          </a:prstGeom>
          <a:solidFill>
            <a:schemeClr val="dk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000" u="none" cap="none" strike="noStrike">
              <a:solidFill>
                <a:srgbClr val="FFFFFF"/>
              </a:solidFill>
              <a:latin typeface="Arial"/>
              <a:ea typeface="Arial"/>
              <a:cs typeface="Arial"/>
              <a:sym typeface="Arial"/>
            </a:endParaRPr>
          </a:p>
        </p:txBody>
      </p:sp>
      <p:pic>
        <p:nvPicPr>
          <p:cNvPr id="205" name="Shape 205"/>
          <p:cNvPicPr preferRelativeResize="0"/>
          <p:nvPr/>
        </p:nvPicPr>
        <p:blipFill rotWithShape="1">
          <a:blip r:embed="rId2">
            <a:alphaModFix/>
          </a:blip>
          <a:srcRect b="0" l="0" r="0" t="0"/>
          <a:stretch/>
        </p:blipFill>
        <p:spPr>
          <a:xfrm>
            <a:off x="8289925" y="73817"/>
            <a:ext cx="774600" cy="4800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xml"/><Relationship Id="rId3" Type="http://schemas.openxmlformats.org/officeDocument/2006/relationships/hyperlink" Target="mailto:amy.l.mcnally@nasa.gov" TargetMode="External"/><Relationship Id="rId4" Type="http://schemas.openxmlformats.org/officeDocument/2006/relationships/image" Target="../media/image3.gif"/><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19.png"/><Relationship Id="rId12" Type="http://schemas.openxmlformats.org/officeDocument/2006/relationships/image" Target="../media/image24.png"/><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6.png"/><Relationship Id="rId9" Type="http://schemas.openxmlformats.org/officeDocument/2006/relationships/image" Target="../media/image21.png"/><Relationship Id="rId5" Type="http://schemas.openxmlformats.org/officeDocument/2006/relationships/image" Target="../media/image20.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8" name="Shape 268"/>
        <p:cNvGrpSpPr/>
        <p:nvPr/>
      </p:nvGrpSpPr>
      <p:grpSpPr>
        <a:xfrm>
          <a:off x="0" y="0"/>
          <a:ext cx="0" cy="0"/>
          <a:chOff x="0" y="0"/>
          <a:chExt cx="0" cy="0"/>
        </a:xfrm>
      </p:grpSpPr>
      <p:sp>
        <p:nvSpPr>
          <p:cNvPr id="269" name="Shape 269"/>
          <p:cNvSpPr txBox="1"/>
          <p:nvPr>
            <p:ph type="ctrTitle"/>
          </p:nvPr>
        </p:nvSpPr>
        <p:spPr>
          <a:xfrm>
            <a:off x="685800" y="1583342"/>
            <a:ext cx="7772400" cy="1159800"/>
          </a:xfrm>
          <a:prstGeom prst="rect">
            <a:avLst/>
          </a:prstGeom>
          <a:noFill/>
          <a:ln>
            <a:noFill/>
          </a:ln>
        </p:spPr>
        <p:txBody>
          <a:bodyPr anchorCtr="0" anchor="b" bIns="81625" lIns="81625" rIns="81625" tIns="81625">
            <a:noAutofit/>
          </a:bodyPr>
          <a:lstStyle/>
          <a:p>
            <a:pPr lvl="0" rtl="0" algn="ctr">
              <a:lnSpc>
                <a:spcPct val="100000"/>
              </a:lnSpc>
              <a:spcBef>
                <a:spcPts val="0"/>
              </a:spcBef>
              <a:buClr>
                <a:schemeClr val="dk1"/>
              </a:buClr>
              <a:buSzPct val="45833"/>
              <a:buFont typeface="Arial"/>
              <a:buNone/>
            </a:pPr>
            <a:r>
              <a:rPr lang="en" sz="2400">
                <a:solidFill>
                  <a:srgbClr val="0000FF"/>
                </a:solidFill>
              </a:rPr>
              <a:t>NASA’s Land Information System (LIS) products for Central Asia Snow Modeling</a:t>
            </a:r>
          </a:p>
        </p:txBody>
      </p:sp>
      <p:sp>
        <p:nvSpPr>
          <p:cNvPr id="270" name="Shape 270"/>
          <p:cNvSpPr txBox="1"/>
          <p:nvPr>
            <p:ph idx="1" type="subTitle"/>
          </p:nvPr>
        </p:nvSpPr>
        <p:spPr>
          <a:xfrm>
            <a:off x="685800" y="2840053"/>
            <a:ext cx="7772400" cy="784800"/>
          </a:xfrm>
          <a:prstGeom prst="rect">
            <a:avLst/>
          </a:prstGeom>
          <a:noFill/>
          <a:ln>
            <a:noFill/>
          </a:ln>
        </p:spPr>
        <p:txBody>
          <a:bodyPr anchorCtr="0" anchor="t" bIns="81625" lIns="81625" rIns="81625" tIns="81625">
            <a:noAutofit/>
          </a:bodyPr>
          <a:lstStyle/>
          <a:p>
            <a:pPr indent="0" lvl="0" marL="0" marR="0" rtl="0" algn="ctr">
              <a:lnSpc>
                <a:spcPct val="100000"/>
              </a:lnSpc>
              <a:spcBef>
                <a:spcPts val="0"/>
              </a:spcBef>
              <a:spcAft>
                <a:spcPts val="0"/>
              </a:spcAft>
              <a:buClr>
                <a:schemeClr val="dk1"/>
              </a:buClr>
              <a:buSzPct val="25000"/>
              <a:buFont typeface="Arial"/>
              <a:buNone/>
            </a:pPr>
            <a:r>
              <a:rPr b="1" i="0" lang="en" sz="1600" u="none" cap="none" strike="noStrike">
                <a:solidFill>
                  <a:srgbClr val="000000"/>
                </a:solidFill>
                <a:latin typeface="Arial"/>
                <a:ea typeface="Arial"/>
                <a:cs typeface="Arial"/>
                <a:sym typeface="Arial"/>
              </a:rPr>
              <a:t>A</a:t>
            </a:r>
            <a:r>
              <a:rPr b="1" lang="en" sz="1600">
                <a:solidFill>
                  <a:srgbClr val="000000"/>
                </a:solidFill>
              </a:rPr>
              <a:t>.</a:t>
            </a:r>
            <a:r>
              <a:rPr b="1" i="0" lang="en" sz="1600" u="none" cap="none" strike="noStrike">
                <a:solidFill>
                  <a:srgbClr val="000000"/>
                </a:solidFill>
                <a:latin typeface="Arial"/>
                <a:ea typeface="Arial"/>
                <a:cs typeface="Arial"/>
                <a:sym typeface="Arial"/>
              </a:rPr>
              <a:t> McNally</a:t>
            </a:r>
            <a:r>
              <a:rPr b="1" lang="en" sz="1600">
                <a:solidFill>
                  <a:srgbClr val="000000"/>
                </a:solidFill>
              </a:rPr>
              <a:t>  </a:t>
            </a:r>
            <a:r>
              <a:rPr b="1" lang="en" sz="1600" u="sng">
                <a:solidFill>
                  <a:schemeClr val="hlink"/>
                </a:solidFill>
                <a:hlinkClick r:id="rId3"/>
              </a:rPr>
              <a:t>amy.l.mcnally@nasa.gov</a:t>
            </a:r>
            <a:r>
              <a:rPr b="1" lang="en" sz="1600">
                <a:solidFill>
                  <a:srgbClr val="000000"/>
                </a:solidFill>
              </a:rPr>
              <a:t>, J. Jacob,</a:t>
            </a:r>
            <a:r>
              <a:rPr b="1" lang="en" sz="1600">
                <a:solidFill>
                  <a:srgbClr val="000000"/>
                </a:solidFill>
              </a:rPr>
              <a:t> </a:t>
            </a:r>
          </a:p>
          <a:p>
            <a:pPr indent="0" lvl="0" marL="0" marR="0" rtl="0" algn="ctr">
              <a:lnSpc>
                <a:spcPct val="100000"/>
              </a:lnSpc>
              <a:spcBef>
                <a:spcPts val="0"/>
              </a:spcBef>
              <a:spcAft>
                <a:spcPts val="0"/>
              </a:spcAft>
              <a:buClr>
                <a:schemeClr val="dk1"/>
              </a:buClr>
              <a:buSzPct val="25000"/>
              <a:buFont typeface="Arial"/>
              <a:buNone/>
            </a:pPr>
            <a:r>
              <a:rPr b="1" lang="en" sz="1600"/>
              <a:t>C. Peters-Lidard, </a:t>
            </a:r>
            <a:r>
              <a:rPr b="1" i="0" lang="en" sz="1600" u="none" cap="none" strike="noStrike">
                <a:solidFill>
                  <a:srgbClr val="000000"/>
                </a:solidFill>
                <a:latin typeface="Arial"/>
                <a:ea typeface="Arial"/>
                <a:cs typeface="Arial"/>
                <a:sym typeface="Arial"/>
              </a:rPr>
              <a:t>K. R. Arsenault, S. Kumar, J.P Verdin</a:t>
            </a:r>
          </a:p>
          <a:p>
            <a:pPr indent="0" lvl="0" marL="0" marR="0" rtl="0" algn="ctr">
              <a:lnSpc>
                <a:spcPct val="100000"/>
              </a:lnSpc>
              <a:spcBef>
                <a:spcPts val="0"/>
              </a:spcBef>
              <a:spcAft>
                <a:spcPts val="0"/>
              </a:spcAft>
              <a:buClr>
                <a:schemeClr val="dk1"/>
              </a:buClr>
              <a:buSzPct val="25000"/>
              <a:buFont typeface="Arial"/>
              <a:buNone/>
            </a:pPr>
            <a:r>
              <a:rPr lang="en" sz="1600">
                <a:solidFill>
                  <a:srgbClr val="000000"/>
                </a:solidFill>
              </a:rPr>
              <a:t>UMD ESSIC, </a:t>
            </a:r>
            <a:r>
              <a:rPr b="0" i="0" lang="en" sz="1600" u="none" cap="none" strike="noStrike">
                <a:solidFill>
                  <a:srgbClr val="000000"/>
                </a:solidFill>
                <a:latin typeface="Arial"/>
                <a:ea typeface="Arial"/>
                <a:cs typeface="Arial"/>
                <a:sym typeface="Arial"/>
              </a:rPr>
              <a:t>NASA</a:t>
            </a:r>
            <a:r>
              <a:rPr lang="en" sz="1600">
                <a:solidFill>
                  <a:srgbClr val="000000"/>
                </a:solidFill>
              </a:rPr>
              <a:t> GSFC</a:t>
            </a:r>
            <a:r>
              <a:rPr b="0" i="0" lang="en" sz="1600" u="none" cap="none" strike="noStrike">
                <a:solidFill>
                  <a:srgbClr val="000000"/>
                </a:solidFill>
                <a:latin typeface="Arial"/>
                <a:ea typeface="Arial"/>
                <a:cs typeface="Arial"/>
                <a:sym typeface="Arial"/>
              </a:rPr>
              <a:t> </a:t>
            </a:r>
            <a:r>
              <a:rPr lang="en" sz="1600"/>
              <a:t>HSL, USGS, USAID, UC Santa Barbara </a:t>
            </a:r>
          </a:p>
        </p:txBody>
      </p:sp>
      <p:pic>
        <p:nvPicPr>
          <p:cNvPr descr="NASA_tr.gif" id="271" name="Shape 271"/>
          <p:cNvPicPr preferRelativeResize="0"/>
          <p:nvPr/>
        </p:nvPicPr>
        <p:blipFill rotWithShape="1">
          <a:blip r:embed="rId4">
            <a:alphaModFix/>
          </a:blip>
          <a:srcRect b="0" l="0" r="0" t="0"/>
          <a:stretch/>
        </p:blipFill>
        <p:spPr>
          <a:xfrm>
            <a:off x="1225425" y="4417300"/>
            <a:ext cx="466500" cy="400200"/>
          </a:xfrm>
          <a:prstGeom prst="rect">
            <a:avLst/>
          </a:prstGeom>
          <a:noFill/>
          <a:ln>
            <a:noFill/>
          </a:ln>
        </p:spPr>
      </p:pic>
      <p:pic>
        <p:nvPicPr>
          <p:cNvPr descr="Screen Shot 2015-10-15 at 11.53.52 AM.pdf" id="272" name="Shape 272"/>
          <p:cNvPicPr preferRelativeResize="0"/>
          <p:nvPr/>
        </p:nvPicPr>
        <p:blipFill rotWithShape="1">
          <a:blip r:embed="rId5">
            <a:alphaModFix/>
          </a:blip>
          <a:srcRect b="81075" l="0" r="0" t="1"/>
          <a:stretch/>
        </p:blipFill>
        <p:spPr>
          <a:xfrm>
            <a:off x="0" y="1"/>
            <a:ext cx="9144000" cy="1583400"/>
          </a:xfrm>
          <a:prstGeom prst="rect">
            <a:avLst/>
          </a:prstGeom>
          <a:noFill/>
          <a:ln>
            <a:noFill/>
          </a:ln>
        </p:spPr>
      </p:pic>
      <p:pic>
        <p:nvPicPr>
          <p:cNvPr id="273" name="Shape 273"/>
          <p:cNvPicPr preferRelativeResize="0"/>
          <p:nvPr/>
        </p:nvPicPr>
        <p:blipFill rotWithShape="1">
          <a:blip r:embed="rId6">
            <a:alphaModFix/>
          </a:blip>
          <a:srcRect b="0" l="47443" r="0" t="0"/>
          <a:stretch/>
        </p:blipFill>
        <p:spPr>
          <a:xfrm>
            <a:off x="4880199" y="4431700"/>
            <a:ext cx="1165200" cy="371400"/>
          </a:xfrm>
          <a:prstGeom prst="rect">
            <a:avLst/>
          </a:prstGeom>
          <a:noFill/>
          <a:ln>
            <a:noFill/>
          </a:ln>
        </p:spPr>
      </p:pic>
      <p:pic>
        <p:nvPicPr>
          <p:cNvPr id="274" name="Shape 274"/>
          <p:cNvPicPr preferRelativeResize="0"/>
          <p:nvPr/>
        </p:nvPicPr>
        <p:blipFill rotWithShape="1">
          <a:blip r:embed="rId7">
            <a:alphaModFix/>
          </a:blip>
          <a:srcRect b="0" l="0" r="0" t="0"/>
          <a:stretch/>
        </p:blipFill>
        <p:spPr>
          <a:xfrm>
            <a:off x="6891107" y="4417300"/>
            <a:ext cx="1492200" cy="400200"/>
          </a:xfrm>
          <a:prstGeom prst="rect">
            <a:avLst/>
          </a:prstGeom>
          <a:noFill/>
          <a:ln>
            <a:noFill/>
          </a:ln>
        </p:spPr>
      </p:pic>
      <p:pic>
        <p:nvPicPr>
          <p:cNvPr id="275" name="Shape 275"/>
          <p:cNvPicPr preferRelativeResize="0"/>
          <p:nvPr/>
        </p:nvPicPr>
        <p:blipFill rotWithShape="1">
          <a:blip r:embed="rId6">
            <a:alphaModFix/>
          </a:blip>
          <a:srcRect b="-8248" l="0" r="54477" t="0"/>
          <a:stretch/>
        </p:blipFill>
        <p:spPr>
          <a:xfrm>
            <a:off x="2694925" y="4416400"/>
            <a:ext cx="1062599" cy="40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01" name="Shape 401"/>
        <p:cNvGrpSpPr/>
        <p:nvPr/>
      </p:nvGrpSpPr>
      <p:grpSpPr>
        <a:xfrm>
          <a:off x="0" y="0"/>
          <a:ext cx="0" cy="0"/>
          <a:chOff x="0" y="0"/>
          <a:chExt cx="0" cy="0"/>
        </a:xfrm>
      </p:grpSpPr>
      <p:pic>
        <p:nvPicPr>
          <p:cNvPr id="402" name="Shape 402"/>
          <p:cNvPicPr preferRelativeResize="0"/>
          <p:nvPr>
            <p:ph idx="1" type="body"/>
          </p:nvPr>
        </p:nvPicPr>
        <p:blipFill rotWithShape="1">
          <a:blip r:embed="rId3">
            <a:alphaModFix/>
          </a:blip>
          <a:srcRect b="0" l="0" r="47638" t="0"/>
          <a:stretch/>
        </p:blipFill>
        <p:spPr>
          <a:xfrm>
            <a:off x="5423287" y="695212"/>
            <a:ext cx="2713500" cy="3454800"/>
          </a:xfrm>
          <a:prstGeom prst="rect">
            <a:avLst/>
          </a:prstGeom>
          <a:noFill/>
          <a:ln>
            <a:noFill/>
          </a:ln>
        </p:spPr>
      </p:pic>
      <p:sp>
        <p:nvSpPr>
          <p:cNvPr id="403" name="Shape 403"/>
          <p:cNvSpPr txBox="1"/>
          <p:nvPr/>
        </p:nvSpPr>
        <p:spPr>
          <a:xfrm>
            <a:off x="5772901" y="143889"/>
            <a:ext cx="3250799" cy="484500"/>
          </a:xfrm>
          <a:prstGeom prst="rect">
            <a:avLst/>
          </a:prstGeom>
          <a:noFill/>
          <a:ln>
            <a:noFill/>
          </a:ln>
        </p:spPr>
        <p:txBody>
          <a:bodyPr anchorCtr="0" anchor="t" bIns="34275" lIns="68575" rIns="68575" tIns="34275">
            <a:noAutofit/>
          </a:bodyPr>
          <a:lstStyle/>
          <a:p>
            <a:pPr indent="0" lvl="0" marL="0" marR="0" rtl="0" algn="ctr">
              <a:spcBef>
                <a:spcPts val="0"/>
              </a:spcBef>
              <a:buSzPct val="25000"/>
              <a:buNone/>
            </a:pPr>
            <a:r>
              <a:rPr b="0" i="0" lang="en" sz="1400" u="none" cap="none" strike="noStrike">
                <a:solidFill>
                  <a:schemeClr val="dk1"/>
                </a:solidFill>
                <a:latin typeface="Calibri"/>
                <a:ea typeface="Calibri"/>
                <a:cs typeface="Calibri"/>
                <a:sym typeface="Calibri"/>
              </a:rPr>
              <a:t>Spatial distribution of SWE for 02062017 compared to last year 02062016</a:t>
            </a:r>
          </a:p>
        </p:txBody>
      </p:sp>
      <p:sp>
        <p:nvSpPr>
          <p:cNvPr id="404" name="Shape 404"/>
          <p:cNvSpPr txBox="1"/>
          <p:nvPr/>
        </p:nvSpPr>
        <p:spPr>
          <a:xfrm>
            <a:off x="90768" y="4264190"/>
            <a:ext cx="8632200" cy="692400"/>
          </a:xfrm>
          <a:prstGeom prst="rect">
            <a:avLst/>
          </a:prstGeom>
          <a:solidFill>
            <a:srgbClr val="FFFF00"/>
          </a:solidFill>
          <a:ln>
            <a:noFill/>
          </a:ln>
        </p:spPr>
        <p:txBody>
          <a:bodyPr anchorCtr="0" anchor="t" bIns="34275" lIns="68575" rIns="68575" tIns="34275">
            <a:noAutofit/>
          </a:bodyPr>
          <a:lstStyle/>
          <a:p>
            <a:pPr indent="0" lvl="0" marL="0" marR="0" rtl="0" algn="ctr">
              <a:spcBef>
                <a:spcPts val="0"/>
              </a:spcBef>
              <a:buSzPct val="25000"/>
              <a:buNone/>
            </a:pPr>
            <a:r>
              <a:rPr b="0" i="0" lang="en" sz="1400" u="none" cap="none" strike="noStrike">
                <a:solidFill>
                  <a:schemeClr val="dk1"/>
                </a:solidFill>
                <a:latin typeface="Calibri"/>
                <a:ea typeface="Calibri"/>
                <a:cs typeface="Calibri"/>
                <a:sym typeface="Calibri"/>
              </a:rPr>
              <a:t> </a:t>
            </a:r>
            <a:r>
              <a:rPr lang="en" sz="1400">
                <a:solidFill>
                  <a:schemeClr val="dk1"/>
                </a:solidFill>
                <a:latin typeface="Calibri"/>
                <a:ea typeface="Calibri"/>
                <a:cs typeface="Calibri"/>
                <a:sym typeface="Calibri"/>
              </a:rPr>
              <a:t>Snow depth anomaly map from USGS shows that depth is generally above average compared to the 2002-14 mean. Spatial patterns are similar to the SWE, but  provides some additional information e.g. given the below average temperatures snow depth may be high, even with average SWE.</a:t>
            </a:r>
          </a:p>
        </p:txBody>
      </p:sp>
      <p:pic>
        <p:nvPicPr>
          <p:cNvPr id="405" name="Shape 405"/>
          <p:cNvPicPr preferRelativeResize="0"/>
          <p:nvPr/>
        </p:nvPicPr>
        <p:blipFill>
          <a:blip r:embed="rId4">
            <a:alphaModFix/>
          </a:blip>
          <a:stretch>
            <a:fillRect/>
          </a:stretch>
        </p:blipFill>
        <p:spPr>
          <a:xfrm>
            <a:off x="114300" y="114300"/>
            <a:ext cx="4528415" cy="403559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x="0" y="0"/>
          <a:ext cx="0" cy="0"/>
          <a:chOff x="0" y="0"/>
          <a:chExt cx="0" cy="0"/>
        </a:xfrm>
      </p:grpSpPr>
      <p:sp>
        <p:nvSpPr>
          <p:cNvPr id="280" name="Shape 280"/>
          <p:cNvSpPr txBox="1"/>
          <p:nvPr/>
        </p:nvSpPr>
        <p:spPr>
          <a:xfrm>
            <a:off x="66850" y="1209100"/>
            <a:ext cx="2113500" cy="3110700"/>
          </a:xfrm>
          <a:prstGeom prst="rect">
            <a:avLst/>
          </a:prstGeom>
          <a:noFill/>
          <a:ln>
            <a:noFill/>
          </a:ln>
        </p:spPr>
        <p:txBody>
          <a:bodyPr anchorCtr="0" anchor="t" bIns="91425" lIns="91425" rIns="91425" tIns="91425">
            <a:noAutofit/>
          </a:bodyPr>
          <a:lstStyle/>
          <a:p>
            <a:pPr lvl="0">
              <a:spcBef>
                <a:spcPts val="0"/>
              </a:spcBef>
              <a:buNone/>
            </a:pPr>
            <a:r>
              <a:rPr b="1" lang="en"/>
              <a:t>Parameters:</a:t>
            </a:r>
            <a:r>
              <a:rPr lang="en"/>
              <a:t> </a:t>
            </a:r>
          </a:p>
          <a:p>
            <a:pPr lvl="0" rtl="0">
              <a:spcBef>
                <a:spcPts val="0"/>
              </a:spcBef>
              <a:buNone/>
            </a:pPr>
            <a:r>
              <a:rPr lang="en"/>
              <a:t>UMD landmask, UMD-AVHRR landcover, FAO soils, GTOPO30 elevation, NCEP albedo (</a:t>
            </a:r>
            <a:r>
              <a:rPr lang="en"/>
              <a:t>quarterly</a:t>
            </a:r>
            <a:r>
              <a:rPr lang="en"/>
              <a:t>/seasonal)</a:t>
            </a:r>
          </a:p>
          <a:p>
            <a:pPr lvl="0" rtl="0">
              <a:spcBef>
                <a:spcPts val="0"/>
              </a:spcBef>
              <a:buNone/>
            </a:pPr>
            <a:r>
              <a:t/>
            </a:r>
            <a:endParaRPr/>
          </a:p>
          <a:p>
            <a:pPr lvl="0" rtl="0">
              <a:spcBef>
                <a:spcPts val="0"/>
              </a:spcBef>
              <a:buNone/>
            </a:pPr>
            <a:r>
              <a:rPr b="1" lang="en">
                <a:solidFill>
                  <a:schemeClr val="dk1"/>
                </a:solidFill>
              </a:rPr>
              <a:t>Meteorological Inputs:</a:t>
            </a:r>
          </a:p>
          <a:p>
            <a:pPr lvl="0" rtl="0">
              <a:spcBef>
                <a:spcPts val="0"/>
              </a:spcBef>
              <a:buNone/>
            </a:pPr>
            <a:r>
              <a:rPr lang="en">
                <a:solidFill>
                  <a:schemeClr val="dk1"/>
                </a:solidFill>
              </a:rPr>
              <a:t>6 hourly GDAS - NCEP Global Data Assimilation System Final (FNL) Operational Global Analysis</a:t>
            </a:r>
          </a:p>
          <a:p>
            <a:pPr lvl="0" rtl="0">
              <a:spcBef>
                <a:spcPts val="0"/>
              </a:spcBef>
              <a:buNone/>
            </a:pPr>
            <a:r>
              <a:t/>
            </a:r>
            <a:endParaRPr/>
          </a:p>
        </p:txBody>
      </p:sp>
      <p:grpSp>
        <p:nvGrpSpPr>
          <p:cNvPr id="281" name="Shape 281"/>
          <p:cNvGrpSpPr/>
          <p:nvPr/>
        </p:nvGrpSpPr>
        <p:grpSpPr>
          <a:xfrm>
            <a:off x="2507660" y="2194700"/>
            <a:ext cx="2754992" cy="1492898"/>
            <a:chOff x="2431450" y="1412486"/>
            <a:chExt cx="7891700" cy="4086775"/>
          </a:xfrm>
        </p:grpSpPr>
        <p:pic>
          <p:nvPicPr>
            <p:cNvPr id="282" name="Shape 282"/>
            <p:cNvPicPr preferRelativeResize="0"/>
            <p:nvPr/>
          </p:nvPicPr>
          <p:blipFill rotWithShape="1">
            <a:blip r:embed="rId3">
              <a:alphaModFix/>
            </a:blip>
            <a:srcRect b="0" l="-8865" r="-8865" t="0"/>
            <a:stretch/>
          </p:blipFill>
          <p:spPr>
            <a:xfrm>
              <a:off x="2431450" y="1412486"/>
              <a:ext cx="7891700" cy="4086775"/>
            </a:xfrm>
            <a:prstGeom prst="rect">
              <a:avLst/>
            </a:prstGeom>
            <a:noFill/>
            <a:ln>
              <a:noFill/>
            </a:ln>
          </p:spPr>
        </p:pic>
        <p:sp>
          <p:nvSpPr>
            <p:cNvPr id="283" name="Shape 283"/>
            <p:cNvSpPr/>
            <p:nvPr/>
          </p:nvSpPr>
          <p:spPr>
            <a:xfrm>
              <a:off x="5933425" y="3783637"/>
              <a:ext cx="975000" cy="836700"/>
            </a:xfrm>
            <a:prstGeom prst="rect">
              <a:avLst/>
            </a:prstGeom>
            <a:noFill/>
            <a:ln cap="flat" cmpd="sng" w="2857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cxnSp>
        <p:nvCxnSpPr>
          <p:cNvPr id="284" name="Shape 284"/>
          <p:cNvCxnSpPr/>
          <p:nvPr/>
        </p:nvCxnSpPr>
        <p:spPr>
          <a:xfrm>
            <a:off x="1922625" y="2115825"/>
            <a:ext cx="700500" cy="207300"/>
          </a:xfrm>
          <a:prstGeom prst="straightConnector1">
            <a:avLst/>
          </a:prstGeom>
          <a:noFill/>
          <a:ln cap="flat" cmpd="sng" w="9525">
            <a:solidFill>
              <a:schemeClr val="dk2"/>
            </a:solidFill>
            <a:prstDash val="solid"/>
            <a:round/>
            <a:headEnd len="lg" w="lg" type="none"/>
            <a:tailEnd len="lg" w="lg" type="triangle"/>
          </a:ln>
        </p:spPr>
      </p:cxnSp>
      <p:cxnSp>
        <p:nvCxnSpPr>
          <p:cNvPr id="285" name="Shape 285"/>
          <p:cNvCxnSpPr/>
          <p:nvPr/>
        </p:nvCxnSpPr>
        <p:spPr>
          <a:xfrm flipH="1" rot="10800000">
            <a:off x="1950225" y="3302775"/>
            <a:ext cx="643800" cy="303300"/>
          </a:xfrm>
          <a:prstGeom prst="straightConnector1">
            <a:avLst/>
          </a:prstGeom>
          <a:noFill/>
          <a:ln cap="flat" cmpd="sng" w="9525">
            <a:solidFill>
              <a:schemeClr val="dk2"/>
            </a:solidFill>
            <a:prstDash val="solid"/>
            <a:round/>
            <a:headEnd len="lg" w="lg" type="none"/>
            <a:tailEnd len="lg" w="lg" type="triangle"/>
          </a:ln>
        </p:spPr>
      </p:cxnSp>
      <p:sp>
        <p:nvSpPr>
          <p:cNvPr id="286" name="Shape 286"/>
          <p:cNvSpPr txBox="1"/>
          <p:nvPr/>
        </p:nvSpPr>
        <p:spPr>
          <a:xfrm>
            <a:off x="2695350" y="956625"/>
            <a:ext cx="2407200" cy="1159200"/>
          </a:xfrm>
          <a:prstGeom prst="rect">
            <a:avLst/>
          </a:prstGeom>
          <a:noFill/>
          <a:ln>
            <a:noFill/>
          </a:ln>
        </p:spPr>
        <p:txBody>
          <a:bodyPr anchorCtr="0" anchor="t" bIns="91425" lIns="91425" rIns="91425" tIns="91425">
            <a:noAutofit/>
          </a:bodyPr>
          <a:lstStyle/>
          <a:p>
            <a:pPr lvl="0" rtl="0" algn="ctr">
              <a:spcBef>
                <a:spcPts val="0"/>
              </a:spcBef>
              <a:buNone/>
            </a:pPr>
            <a:r>
              <a:rPr b="1" lang="en"/>
              <a:t>Land surface models: </a:t>
            </a:r>
          </a:p>
          <a:p>
            <a:pPr lvl="0" rtl="0" algn="ctr">
              <a:spcBef>
                <a:spcPts val="0"/>
              </a:spcBef>
              <a:buNone/>
            </a:pPr>
            <a:r>
              <a:rPr lang="en"/>
              <a:t>Noah3.2,</a:t>
            </a:r>
            <a:r>
              <a:rPr lang="en"/>
              <a:t>CLM2, </a:t>
            </a:r>
          </a:p>
          <a:p>
            <a:pPr lvl="0" rtl="0" algn="ctr">
              <a:spcBef>
                <a:spcPts val="0"/>
              </a:spcBef>
              <a:buNone/>
            </a:pPr>
            <a:r>
              <a:rPr lang="en"/>
              <a:t>1km x 1km resolution,</a:t>
            </a:r>
          </a:p>
          <a:p>
            <a:pPr lvl="0" rtl="0" algn="ctr">
              <a:spcBef>
                <a:spcPts val="0"/>
              </a:spcBef>
              <a:buNone/>
            </a:pPr>
            <a:r>
              <a:rPr lang="en"/>
              <a:t>1 hr model timestep, </a:t>
            </a:r>
          </a:p>
          <a:p>
            <a:pPr lvl="0" rtl="0" algn="ctr">
              <a:spcBef>
                <a:spcPts val="0"/>
              </a:spcBef>
              <a:buNone/>
            </a:pPr>
            <a:r>
              <a:rPr lang="en"/>
              <a:t>No snow assimilation </a:t>
            </a:r>
          </a:p>
        </p:txBody>
      </p:sp>
      <p:sp>
        <p:nvSpPr>
          <p:cNvPr id="287" name="Shape 287"/>
          <p:cNvSpPr txBox="1"/>
          <p:nvPr/>
        </p:nvSpPr>
        <p:spPr>
          <a:xfrm>
            <a:off x="5139975" y="1165600"/>
            <a:ext cx="2479500" cy="1364100"/>
          </a:xfrm>
          <a:prstGeom prst="rect">
            <a:avLst/>
          </a:prstGeom>
          <a:noFill/>
          <a:ln>
            <a:noFill/>
          </a:ln>
        </p:spPr>
        <p:txBody>
          <a:bodyPr anchorCtr="0" anchor="t" bIns="91425" lIns="91425" rIns="91425" tIns="91425">
            <a:noAutofit/>
          </a:bodyPr>
          <a:lstStyle/>
          <a:p>
            <a:pPr lvl="0" rtl="0" algn="ctr">
              <a:spcBef>
                <a:spcPts val="0"/>
              </a:spcBef>
              <a:buNone/>
            </a:pPr>
            <a:r>
              <a:rPr b="1" lang="en">
                <a:solidFill>
                  <a:schemeClr val="dk1"/>
                </a:solidFill>
              </a:rPr>
              <a:t>Daily - near real time </a:t>
            </a:r>
            <a:r>
              <a:rPr b="1" lang="en"/>
              <a:t>o</a:t>
            </a:r>
            <a:r>
              <a:rPr b="1" lang="en"/>
              <a:t>utputs:</a:t>
            </a:r>
          </a:p>
          <a:p>
            <a:pPr lvl="0" rtl="0" algn="ctr">
              <a:spcBef>
                <a:spcPts val="0"/>
              </a:spcBef>
              <a:buNone/>
            </a:pPr>
            <a:r>
              <a:rPr lang="en"/>
              <a:t>Snow water equivalent</a:t>
            </a:r>
          </a:p>
          <a:p>
            <a:pPr lvl="0" rtl="0" algn="ctr">
              <a:spcBef>
                <a:spcPts val="0"/>
              </a:spcBef>
              <a:buNone/>
            </a:pPr>
            <a:r>
              <a:rPr lang="en"/>
              <a:t>Snow covered area</a:t>
            </a:r>
          </a:p>
          <a:p>
            <a:pPr lvl="0" rtl="0" algn="ctr">
              <a:spcBef>
                <a:spcPts val="0"/>
              </a:spcBef>
              <a:buNone/>
            </a:pPr>
            <a:r>
              <a:rPr lang="en"/>
              <a:t>Snow depth</a:t>
            </a:r>
          </a:p>
          <a:p>
            <a:pPr lvl="0" rtl="0" algn="ctr">
              <a:spcBef>
                <a:spcPts val="0"/>
              </a:spcBef>
              <a:buNone/>
            </a:pPr>
            <a:r>
              <a:rPr lang="en"/>
              <a:t>Air temperature</a:t>
            </a:r>
          </a:p>
        </p:txBody>
      </p:sp>
      <p:sp>
        <p:nvSpPr>
          <p:cNvPr id="288" name="Shape 288"/>
          <p:cNvSpPr txBox="1"/>
          <p:nvPr/>
        </p:nvSpPr>
        <p:spPr>
          <a:xfrm>
            <a:off x="5139975" y="2844400"/>
            <a:ext cx="2479500" cy="1097100"/>
          </a:xfrm>
          <a:prstGeom prst="rect">
            <a:avLst/>
          </a:prstGeom>
          <a:noFill/>
          <a:ln>
            <a:noFill/>
          </a:ln>
        </p:spPr>
        <p:txBody>
          <a:bodyPr anchorCtr="0" anchor="t" bIns="91425" lIns="91425" rIns="91425" tIns="91425">
            <a:noAutofit/>
          </a:bodyPr>
          <a:lstStyle/>
          <a:p>
            <a:pPr lvl="0" rtl="0" algn="ctr">
              <a:spcBef>
                <a:spcPts val="0"/>
              </a:spcBef>
              <a:buNone/>
            </a:pPr>
            <a:r>
              <a:rPr b="1" lang="en"/>
              <a:t>Evaluation </a:t>
            </a:r>
          </a:p>
          <a:p>
            <a:pPr lvl="0" rtl="0" algn="ctr">
              <a:spcBef>
                <a:spcPts val="0"/>
              </a:spcBef>
              <a:buNone/>
            </a:pPr>
            <a:r>
              <a:rPr lang="en"/>
              <a:t>remote sensing</a:t>
            </a:r>
          </a:p>
          <a:p>
            <a:pPr lvl="0" rtl="0" algn="ctr">
              <a:spcBef>
                <a:spcPts val="0"/>
              </a:spcBef>
              <a:buNone/>
            </a:pPr>
            <a:r>
              <a:rPr lang="en"/>
              <a:t>(e.g. MODIS &amp; Landsat Snow Cover Fraction, SSM/I &amp; AMSR-2 snow depth)</a:t>
            </a:r>
            <a:r>
              <a:rPr lang="en" sz="1200"/>
              <a:t> </a:t>
            </a:r>
          </a:p>
        </p:txBody>
      </p:sp>
      <p:cxnSp>
        <p:nvCxnSpPr>
          <p:cNvPr id="289" name="Shape 289"/>
          <p:cNvCxnSpPr/>
          <p:nvPr/>
        </p:nvCxnSpPr>
        <p:spPr>
          <a:xfrm flipH="1" rot="10800000">
            <a:off x="5123950" y="2170975"/>
            <a:ext cx="377100" cy="358800"/>
          </a:xfrm>
          <a:prstGeom prst="straightConnector1">
            <a:avLst/>
          </a:prstGeom>
          <a:noFill/>
          <a:ln cap="flat" cmpd="sng" w="9525">
            <a:solidFill>
              <a:schemeClr val="dk2"/>
            </a:solidFill>
            <a:prstDash val="solid"/>
            <a:round/>
            <a:headEnd len="lg" w="lg" type="none"/>
            <a:tailEnd len="lg" w="lg" type="triangle"/>
          </a:ln>
        </p:spPr>
      </p:cxnSp>
      <p:cxnSp>
        <p:nvCxnSpPr>
          <p:cNvPr id="290" name="Shape 290"/>
          <p:cNvCxnSpPr/>
          <p:nvPr/>
        </p:nvCxnSpPr>
        <p:spPr>
          <a:xfrm>
            <a:off x="6303525" y="2567500"/>
            <a:ext cx="5100" cy="372600"/>
          </a:xfrm>
          <a:prstGeom prst="straightConnector1">
            <a:avLst/>
          </a:prstGeom>
          <a:noFill/>
          <a:ln cap="flat" cmpd="sng" w="9525">
            <a:solidFill>
              <a:schemeClr val="dk2"/>
            </a:solidFill>
            <a:prstDash val="solid"/>
            <a:round/>
            <a:headEnd len="lg" w="lg" type="none"/>
            <a:tailEnd len="lg" w="lg" type="triangle"/>
          </a:ln>
        </p:spPr>
      </p:cxnSp>
      <p:sp>
        <p:nvSpPr>
          <p:cNvPr id="291" name="Shape 291"/>
          <p:cNvSpPr txBox="1"/>
          <p:nvPr/>
        </p:nvSpPr>
        <p:spPr>
          <a:xfrm>
            <a:off x="7894550" y="1318000"/>
            <a:ext cx="1168500" cy="1622100"/>
          </a:xfrm>
          <a:prstGeom prst="rect">
            <a:avLst/>
          </a:prstGeom>
          <a:noFill/>
          <a:ln>
            <a:noFill/>
          </a:ln>
        </p:spPr>
        <p:txBody>
          <a:bodyPr anchorCtr="0" anchor="t" bIns="91425" lIns="91425" rIns="91425" tIns="91425">
            <a:noAutofit/>
          </a:bodyPr>
          <a:lstStyle/>
          <a:p>
            <a:pPr lvl="0" rtl="0" algn="ctr">
              <a:spcBef>
                <a:spcPts val="0"/>
              </a:spcBef>
              <a:buNone/>
            </a:pPr>
            <a:r>
              <a:rPr b="1" lang="en"/>
              <a:t>Data delivery:</a:t>
            </a:r>
          </a:p>
          <a:p>
            <a:pPr lvl="0" rtl="0" algn="ctr">
              <a:spcBef>
                <a:spcPts val="0"/>
              </a:spcBef>
              <a:buNone/>
            </a:pPr>
            <a:r>
              <a:rPr lang="en"/>
              <a:t>LIS Data Portal, </a:t>
            </a:r>
          </a:p>
          <a:p>
            <a:pPr lvl="0" rtl="0" algn="ctr">
              <a:spcBef>
                <a:spcPts val="0"/>
              </a:spcBef>
              <a:buNone/>
            </a:pPr>
            <a:r>
              <a:rPr lang="en"/>
              <a:t>USGS Early Warning Data Portal</a:t>
            </a:r>
          </a:p>
        </p:txBody>
      </p:sp>
      <p:cxnSp>
        <p:nvCxnSpPr>
          <p:cNvPr id="292" name="Shape 292"/>
          <p:cNvCxnSpPr/>
          <p:nvPr/>
        </p:nvCxnSpPr>
        <p:spPr>
          <a:xfrm>
            <a:off x="7427450" y="1818200"/>
            <a:ext cx="543300" cy="3900"/>
          </a:xfrm>
          <a:prstGeom prst="straightConnector1">
            <a:avLst/>
          </a:prstGeom>
          <a:noFill/>
          <a:ln cap="flat" cmpd="sng" w="9525">
            <a:solidFill>
              <a:schemeClr val="dk2"/>
            </a:solidFill>
            <a:prstDash val="solid"/>
            <a:round/>
            <a:headEnd len="lg" w="lg" type="none"/>
            <a:tailEnd len="lg" w="lg" type="triangle"/>
          </a:ln>
        </p:spPr>
      </p:cxnSp>
      <p:sp>
        <p:nvSpPr>
          <p:cNvPr id="293" name="Shape 293"/>
          <p:cNvSpPr txBox="1"/>
          <p:nvPr/>
        </p:nvSpPr>
        <p:spPr>
          <a:xfrm>
            <a:off x="1950225" y="4585725"/>
            <a:ext cx="4507500" cy="441600"/>
          </a:xfrm>
          <a:prstGeom prst="rect">
            <a:avLst/>
          </a:prstGeom>
          <a:noFill/>
          <a:ln cap="flat" cmpd="sng" w="28575">
            <a:solidFill>
              <a:srgbClr val="980000"/>
            </a:solidFill>
            <a:prstDash val="solid"/>
            <a:round/>
            <a:headEnd len="med" w="med" type="none"/>
            <a:tailEnd len="med" w="med" type="none"/>
          </a:ln>
        </p:spPr>
        <p:txBody>
          <a:bodyPr anchorCtr="0" anchor="t" bIns="91425" lIns="91425" rIns="91425" tIns="91425">
            <a:noAutofit/>
          </a:bodyPr>
          <a:lstStyle/>
          <a:p>
            <a:pPr lvl="0" rtl="0">
              <a:spcBef>
                <a:spcPts val="0"/>
              </a:spcBef>
              <a:spcAft>
                <a:spcPts val="1000"/>
              </a:spcAft>
              <a:buNone/>
            </a:pPr>
            <a:r>
              <a:rPr lang="en" sz="1600">
                <a:solidFill>
                  <a:schemeClr val="dk1"/>
                </a:solidFill>
                <a:latin typeface="Calibri"/>
                <a:ea typeface="Calibri"/>
                <a:cs typeface="Calibri"/>
                <a:sym typeface="Calibri"/>
              </a:rPr>
              <a:t>Analysis period: 2000-Oct-01 to present, 16 years</a:t>
            </a:r>
          </a:p>
        </p:txBody>
      </p:sp>
      <p:sp>
        <p:nvSpPr>
          <p:cNvPr id="294" name="Shape 294"/>
          <p:cNvSpPr txBox="1"/>
          <p:nvPr>
            <p:ph idx="4294967295" type="title"/>
          </p:nvPr>
        </p:nvSpPr>
        <p:spPr>
          <a:xfrm>
            <a:off x="0" y="0"/>
            <a:ext cx="9144000" cy="632400"/>
          </a:xfrm>
          <a:prstGeom prst="rect">
            <a:avLst/>
          </a:prstGeom>
          <a:solidFill>
            <a:srgbClr val="DBDBDB"/>
          </a:solidFill>
          <a:ln>
            <a:noFill/>
          </a:ln>
        </p:spPr>
        <p:txBody>
          <a:bodyPr anchorCtr="0" anchor="ctr" bIns="34275" lIns="68575" rIns="68575" tIns="34275">
            <a:noAutofit/>
          </a:bodyPr>
          <a:lstStyle/>
          <a:p>
            <a:pPr indent="0" lvl="0" marL="0" marR="0" rtl="0" algn="ctr">
              <a:lnSpc>
                <a:spcPct val="90000"/>
              </a:lnSpc>
              <a:spcBef>
                <a:spcPts val="0"/>
              </a:spcBef>
              <a:buClr>
                <a:schemeClr val="dk1"/>
              </a:buClr>
              <a:buSzPct val="25000"/>
              <a:buFont typeface="Calibri"/>
              <a:buNone/>
            </a:pPr>
            <a:r>
              <a:rPr lang="en" sz="3300">
                <a:latin typeface="Calibri"/>
                <a:ea typeface="Calibri"/>
                <a:cs typeface="Calibri"/>
                <a:sym typeface="Calibri"/>
              </a:rPr>
              <a:t>NASA Land Information System (LIS) </a:t>
            </a:r>
            <a:r>
              <a:rPr b="0" i="0" lang="en" sz="3300" u="none" cap="none" strike="noStrike">
                <a:solidFill>
                  <a:schemeClr val="dk1"/>
                </a:solidFill>
                <a:latin typeface="Calibri"/>
                <a:ea typeface="Calibri"/>
                <a:cs typeface="Calibri"/>
                <a:sym typeface="Calibri"/>
              </a:rPr>
              <a:t>Central Asia run</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grpSp>
        <p:nvGrpSpPr>
          <p:cNvPr id="299" name="Shape 299"/>
          <p:cNvGrpSpPr/>
          <p:nvPr/>
        </p:nvGrpSpPr>
        <p:grpSpPr>
          <a:xfrm>
            <a:off x="1536795" y="1297645"/>
            <a:ext cx="1450069" cy="836325"/>
            <a:chOff x="190751" y="674810"/>
            <a:chExt cx="1618199" cy="1115100"/>
          </a:xfrm>
        </p:grpSpPr>
        <p:sp>
          <p:nvSpPr>
            <p:cNvPr id="300" name="Shape 300"/>
            <p:cNvSpPr/>
            <p:nvPr/>
          </p:nvSpPr>
          <p:spPr>
            <a:xfrm>
              <a:off x="190751" y="674810"/>
              <a:ext cx="1618199" cy="1115100"/>
            </a:xfrm>
            <a:prstGeom prst="roundRect">
              <a:avLst>
                <a:gd fmla="val 10000" name="adj"/>
              </a:avLst>
            </a:prstGeom>
            <a:gradFill>
              <a:gsLst>
                <a:gs pos="0">
                  <a:srgbClr val="5E81C9"/>
                </a:gs>
                <a:gs pos="50000">
                  <a:srgbClr val="3B70C9"/>
                </a:gs>
                <a:gs pos="100000">
                  <a:srgbClr val="2E60B8"/>
                </a:gs>
              </a:gsLst>
              <a:lin ang="5400012" scaled="0"/>
            </a:gradFill>
            <a:ln>
              <a:noFill/>
            </a:ln>
          </p:spPr>
          <p:txBody>
            <a:bodyPr anchorCtr="0" anchor="ctr" bIns="68575" lIns="68575" rIns="68575" tIns="68575">
              <a:noAutofit/>
            </a:bodyPr>
            <a:lstStyle/>
            <a:p>
              <a:pPr lvl="0">
                <a:spcBef>
                  <a:spcPts val="0"/>
                </a:spcBef>
                <a:buNone/>
              </a:pPr>
              <a:r>
                <a:t/>
              </a:r>
              <a:endParaRPr/>
            </a:p>
          </p:txBody>
        </p:sp>
        <p:sp>
          <p:nvSpPr>
            <p:cNvPr id="301" name="Shape 301"/>
            <p:cNvSpPr/>
            <p:nvPr/>
          </p:nvSpPr>
          <p:spPr>
            <a:xfrm>
              <a:off x="190751" y="707472"/>
              <a:ext cx="1618199" cy="1049700"/>
            </a:xfrm>
            <a:prstGeom prst="rect">
              <a:avLst/>
            </a:prstGeom>
            <a:noFill/>
            <a:ln>
              <a:noFill/>
            </a:ln>
          </p:spPr>
          <p:txBody>
            <a:bodyPr anchorCtr="0" anchor="ctr" bIns="24275" lIns="24275" rIns="24275" tIns="24275">
              <a:noAutofit/>
            </a:bodyPr>
            <a:lstStyle/>
            <a:p>
              <a:pPr indent="0" lvl="0" marL="0" marR="0" rtl="0" algn="ctr">
                <a:lnSpc>
                  <a:spcPct val="90000"/>
                </a:lnSpc>
                <a:spcBef>
                  <a:spcPts val="0"/>
                </a:spcBef>
                <a:spcAft>
                  <a:spcPts val="0"/>
                </a:spcAft>
                <a:buSzPct val="25000"/>
                <a:buNone/>
              </a:pPr>
              <a:r>
                <a:rPr b="0" i="0" lang="en" sz="1300" u="none" cap="none" strike="noStrike">
                  <a:solidFill>
                    <a:schemeClr val="lt1"/>
                  </a:solidFill>
                  <a:latin typeface="Calibri"/>
                  <a:ea typeface="Calibri"/>
                  <a:cs typeface="Calibri"/>
                  <a:sym typeface="Calibri"/>
                </a:rPr>
                <a:t>9 year LIS spinup </a:t>
              </a:r>
            </a:p>
            <a:p>
              <a:pPr indent="0" lvl="0" marL="0" marR="0" rtl="0" algn="ctr">
                <a:lnSpc>
                  <a:spcPct val="90000"/>
                </a:lnSpc>
                <a:spcBef>
                  <a:spcPts val="400"/>
                </a:spcBef>
                <a:spcAft>
                  <a:spcPts val="0"/>
                </a:spcAft>
                <a:buSzPct val="25000"/>
                <a:buNone/>
              </a:pPr>
              <a:r>
                <a:rPr b="0" i="0" lang="en" sz="1300" u="none" cap="none" strike="noStrike">
                  <a:solidFill>
                    <a:schemeClr val="lt1"/>
                  </a:solidFill>
                  <a:latin typeface="Calibri"/>
                  <a:ea typeface="Calibri"/>
                  <a:cs typeface="Calibri"/>
                  <a:sym typeface="Calibri"/>
                </a:rPr>
                <a:t>1 Oct 2000 – </a:t>
              </a:r>
            </a:p>
            <a:p>
              <a:pPr indent="0" lvl="0" marL="0" marR="0" rtl="0" algn="ctr">
                <a:lnSpc>
                  <a:spcPct val="90000"/>
                </a:lnSpc>
                <a:spcBef>
                  <a:spcPts val="400"/>
                </a:spcBef>
                <a:spcAft>
                  <a:spcPts val="0"/>
                </a:spcAft>
                <a:buSzPct val="25000"/>
                <a:buNone/>
              </a:pPr>
              <a:r>
                <a:rPr b="0" i="0" lang="en" sz="1300" u="none" cap="none" strike="noStrike">
                  <a:solidFill>
                    <a:schemeClr val="lt1"/>
                  </a:solidFill>
                  <a:latin typeface="Calibri"/>
                  <a:ea typeface="Calibri"/>
                  <a:cs typeface="Calibri"/>
                  <a:sym typeface="Calibri"/>
                </a:rPr>
                <a:t>29 Aug 2009</a:t>
              </a:r>
            </a:p>
          </p:txBody>
        </p:sp>
      </p:grpSp>
      <p:grpSp>
        <p:nvGrpSpPr>
          <p:cNvPr id="302" name="Shape 302"/>
          <p:cNvGrpSpPr/>
          <p:nvPr/>
        </p:nvGrpSpPr>
        <p:grpSpPr>
          <a:xfrm>
            <a:off x="1726185" y="2716126"/>
            <a:ext cx="1048950" cy="836325"/>
            <a:chOff x="456954" y="2205996"/>
            <a:chExt cx="1398600" cy="1115100"/>
          </a:xfrm>
        </p:grpSpPr>
        <p:sp>
          <p:nvSpPr>
            <p:cNvPr id="303" name="Shape 303"/>
            <p:cNvSpPr/>
            <p:nvPr/>
          </p:nvSpPr>
          <p:spPr>
            <a:xfrm>
              <a:off x="456954" y="2205996"/>
              <a:ext cx="1398600" cy="1115100"/>
            </a:xfrm>
            <a:prstGeom prst="roundRect">
              <a:avLst>
                <a:gd fmla="val 10000" name="adj"/>
              </a:avLst>
            </a:prstGeom>
            <a:gradFill>
              <a:gsLst>
                <a:gs pos="0">
                  <a:srgbClr val="5E81C9"/>
                </a:gs>
                <a:gs pos="50000">
                  <a:srgbClr val="3B70C9"/>
                </a:gs>
                <a:gs pos="100000">
                  <a:srgbClr val="2E60B8"/>
                </a:gs>
              </a:gsLst>
              <a:lin ang="5400012" scaled="0"/>
            </a:gradFill>
            <a:ln>
              <a:noFill/>
            </a:ln>
          </p:spPr>
          <p:txBody>
            <a:bodyPr anchorCtr="0" anchor="ctr" bIns="68575" lIns="68575" rIns="68575" tIns="68575">
              <a:noAutofit/>
            </a:bodyPr>
            <a:lstStyle/>
            <a:p>
              <a:pPr lvl="0">
                <a:spcBef>
                  <a:spcPts val="0"/>
                </a:spcBef>
                <a:buNone/>
              </a:pPr>
              <a:r>
                <a:t/>
              </a:r>
              <a:endParaRPr/>
            </a:p>
          </p:txBody>
        </p:sp>
        <p:sp>
          <p:nvSpPr>
            <p:cNvPr id="304" name="Shape 304"/>
            <p:cNvSpPr/>
            <p:nvPr/>
          </p:nvSpPr>
          <p:spPr>
            <a:xfrm>
              <a:off x="489616" y="2238658"/>
              <a:ext cx="1333200" cy="1049700"/>
            </a:xfrm>
            <a:prstGeom prst="rect">
              <a:avLst/>
            </a:prstGeom>
            <a:noFill/>
            <a:ln>
              <a:noFill/>
            </a:ln>
          </p:spPr>
          <p:txBody>
            <a:bodyPr anchorCtr="0" anchor="ctr" bIns="24275" lIns="24275" rIns="24275" tIns="24275">
              <a:noAutofit/>
            </a:bodyPr>
            <a:lstStyle/>
            <a:p>
              <a:pPr indent="0" lvl="0" marL="0" marR="0" rtl="0" algn="ctr">
                <a:lnSpc>
                  <a:spcPct val="90000"/>
                </a:lnSpc>
                <a:spcBef>
                  <a:spcPts val="0"/>
                </a:spcBef>
                <a:spcAft>
                  <a:spcPts val="0"/>
                </a:spcAft>
                <a:buSzPct val="25000"/>
                <a:buNone/>
              </a:pPr>
              <a:r>
                <a:rPr b="0" i="0" lang="en" sz="1100" u="none" cap="none" strike="noStrike">
                  <a:solidFill>
                    <a:schemeClr val="lt1"/>
                  </a:solidFill>
                  <a:latin typeface="Calibri"/>
                  <a:ea typeface="Calibri"/>
                  <a:cs typeface="Calibri"/>
                  <a:sym typeface="Calibri"/>
                </a:rPr>
                <a:t>29 Aug 2009-1 Oct 2009 – MODIS adjustment</a:t>
              </a:r>
            </a:p>
          </p:txBody>
        </p:sp>
      </p:grpSp>
      <p:sp>
        <p:nvSpPr>
          <p:cNvPr id="305" name="Shape 305"/>
          <p:cNvSpPr/>
          <p:nvPr/>
        </p:nvSpPr>
        <p:spPr>
          <a:xfrm>
            <a:off x="1536794" y="4122964"/>
            <a:ext cx="1279199" cy="707700"/>
          </a:xfrm>
          <a:prstGeom prst="ellipse">
            <a:avLst/>
          </a:prstGeom>
          <a:gradFill>
            <a:gsLst>
              <a:gs pos="0">
                <a:srgbClr val="5F82CA"/>
              </a:gs>
              <a:gs pos="50000">
                <a:srgbClr val="3C70CA"/>
              </a:gs>
              <a:gs pos="100000">
                <a:srgbClr val="2E60B9"/>
              </a:gs>
            </a:gsLst>
            <a:lin ang="5400012" scaled="0"/>
          </a:gradFill>
          <a:ln cap="flat" cmpd="sng" w="9525">
            <a:solidFill>
              <a:schemeClr val="accent1"/>
            </a:solidFill>
            <a:prstDash val="solid"/>
            <a:miter/>
            <a:headEnd len="med" w="med" type="none"/>
            <a:tailEnd len="med" w="med" type="none"/>
          </a:ln>
        </p:spPr>
        <p:txBody>
          <a:bodyPr anchorCtr="0" anchor="ctr" bIns="34275" lIns="68575" rIns="68575" tIns="34275">
            <a:noAutofit/>
          </a:bodyPr>
          <a:lstStyle/>
          <a:p>
            <a:pPr indent="0" lvl="0" marL="0" marR="0" rtl="0" algn="ctr">
              <a:spcBef>
                <a:spcPts val="0"/>
              </a:spcBef>
              <a:buSzPct val="25000"/>
              <a:buNone/>
            </a:pPr>
            <a:r>
              <a:rPr b="0" i="0" lang="en" sz="1400" u="none" cap="none" strike="noStrike">
                <a:solidFill>
                  <a:schemeClr val="lt1"/>
                </a:solidFill>
                <a:latin typeface="Calibri"/>
                <a:ea typeface="Calibri"/>
                <a:cs typeface="Calibri"/>
                <a:sym typeface="Calibri"/>
              </a:rPr>
              <a:t>Restart for 1 Oct </a:t>
            </a:r>
          </a:p>
        </p:txBody>
      </p:sp>
      <p:sp>
        <p:nvSpPr>
          <p:cNvPr id="306" name="Shape 306"/>
          <p:cNvSpPr/>
          <p:nvPr/>
        </p:nvSpPr>
        <p:spPr>
          <a:xfrm>
            <a:off x="2911530" y="1297645"/>
            <a:ext cx="3041400" cy="3696600"/>
          </a:xfrm>
          <a:prstGeom prst="ellipse">
            <a:avLst/>
          </a:prstGeom>
          <a:solidFill>
            <a:srgbClr val="BFBFBF"/>
          </a:solidFill>
          <a:ln cap="flat" cmpd="sng" w="9525">
            <a:solidFill>
              <a:schemeClr val="lt2"/>
            </a:solidFill>
            <a:prstDash val="solid"/>
            <a:round/>
            <a:headEnd len="med" w="med" type="none"/>
            <a:tailEnd len="med" w="med" type="none"/>
          </a:ln>
        </p:spPr>
        <p:txBody>
          <a:bodyPr anchorCtr="0" anchor="ctr" bIns="68575" lIns="68575" rIns="68575" tIns="68575">
            <a:noAutofit/>
          </a:bodyPr>
          <a:lstStyle/>
          <a:p>
            <a:pPr lvl="0">
              <a:spcBef>
                <a:spcPts val="0"/>
              </a:spcBef>
              <a:buNone/>
            </a:pPr>
            <a:r>
              <a:t/>
            </a:r>
            <a:endParaRPr/>
          </a:p>
        </p:txBody>
      </p:sp>
      <p:sp>
        <p:nvSpPr>
          <p:cNvPr id="307" name="Shape 307"/>
          <p:cNvSpPr/>
          <p:nvPr/>
        </p:nvSpPr>
        <p:spPr>
          <a:xfrm>
            <a:off x="3561577" y="2440368"/>
            <a:ext cx="1769100" cy="353700"/>
          </a:xfrm>
          <a:prstGeom prst="roundRect">
            <a:avLst>
              <a:gd fmla="val 16667" name="adj"/>
            </a:avLst>
          </a:prstGeom>
          <a:solidFill>
            <a:srgbClr val="0070C0"/>
          </a:solidFill>
          <a:ln cap="flat" cmpd="sng" w="9525">
            <a:solidFill>
              <a:schemeClr val="accent1"/>
            </a:solidFill>
            <a:prstDash val="solid"/>
            <a:miter/>
            <a:headEnd len="med" w="med" type="none"/>
            <a:tailEnd len="med" w="med" type="none"/>
          </a:ln>
        </p:spPr>
        <p:txBody>
          <a:bodyPr anchorCtr="0" anchor="ctr" bIns="34275" lIns="68575" rIns="68575" tIns="34275">
            <a:noAutofit/>
          </a:bodyPr>
          <a:lstStyle/>
          <a:p>
            <a:pPr indent="0" lvl="0" marL="0" marR="0" rtl="0" algn="ctr">
              <a:spcBef>
                <a:spcPts val="0"/>
              </a:spcBef>
              <a:buSzPct val="25000"/>
              <a:buNone/>
            </a:pPr>
            <a:r>
              <a:rPr b="0" i="0" lang="en" sz="1400" u="none" cap="none" strike="noStrike">
                <a:solidFill>
                  <a:schemeClr val="lt1"/>
                </a:solidFill>
                <a:latin typeface="Calibri"/>
                <a:ea typeface="Calibri"/>
                <a:cs typeface="Calibri"/>
                <a:sym typeface="Calibri"/>
              </a:rPr>
              <a:t>10/1/2015-10/1/2016</a:t>
            </a:r>
          </a:p>
        </p:txBody>
      </p:sp>
      <p:sp>
        <p:nvSpPr>
          <p:cNvPr id="308" name="Shape 308"/>
          <p:cNvSpPr/>
          <p:nvPr/>
        </p:nvSpPr>
        <p:spPr>
          <a:xfrm>
            <a:off x="3569271" y="2855332"/>
            <a:ext cx="1769100" cy="353700"/>
          </a:xfrm>
          <a:prstGeom prst="roundRect">
            <a:avLst>
              <a:gd fmla="val 16667" name="adj"/>
            </a:avLst>
          </a:prstGeom>
          <a:gradFill>
            <a:gsLst>
              <a:gs pos="0">
                <a:srgbClr val="5F82CA"/>
              </a:gs>
              <a:gs pos="50000">
                <a:srgbClr val="3C70CA"/>
              </a:gs>
              <a:gs pos="100000">
                <a:srgbClr val="2E60B9"/>
              </a:gs>
            </a:gsLst>
            <a:lin ang="5400012" scaled="0"/>
          </a:gradFill>
          <a:ln cap="flat" cmpd="sng" w="9525">
            <a:solidFill>
              <a:schemeClr val="accent1"/>
            </a:solidFill>
            <a:prstDash val="solid"/>
            <a:miter/>
            <a:headEnd len="med" w="med" type="none"/>
            <a:tailEnd len="med" w="med" type="none"/>
          </a:ln>
        </p:spPr>
        <p:txBody>
          <a:bodyPr anchorCtr="0" anchor="ctr" bIns="34275" lIns="68575" rIns="68575" tIns="34275">
            <a:noAutofit/>
          </a:bodyPr>
          <a:lstStyle/>
          <a:p>
            <a:pPr indent="0" lvl="0" marL="0" marR="0" rtl="0" algn="ctr">
              <a:spcBef>
                <a:spcPts val="0"/>
              </a:spcBef>
              <a:buSzPct val="25000"/>
              <a:buNone/>
            </a:pPr>
            <a:r>
              <a:rPr b="0" i="0" lang="en" sz="1400" u="none" cap="none" strike="noStrike">
                <a:solidFill>
                  <a:schemeClr val="lt1"/>
                </a:solidFill>
                <a:latin typeface="Calibri"/>
                <a:ea typeface="Calibri"/>
                <a:cs typeface="Calibri"/>
                <a:sym typeface="Calibri"/>
              </a:rPr>
              <a:t>10/1/2014-10/1/2015</a:t>
            </a:r>
          </a:p>
        </p:txBody>
      </p:sp>
      <p:sp>
        <p:nvSpPr>
          <p:cNvPr id="309" name="Shape 309"/>
          <p:cNvSpPr/>
          <p:nvPr/>
        </p:nvSpPr>
        <p:spPr>
          <a:xfrm>
            <a:off x="3569271" y="4226377"/>
            <a:ext cx="1769100" cy="353700"/>
          </a:xfrm>
          <a:prstGeom prst="roundRect">
            <a:avLst>
              <a:gd fmla="val 16667" name="adj"/>
            </a:avLst>
          </a:prstGeom>
          <a:gradFill>
            <a:gsLst>
              <a:gs pos="0">
                <a:srgbClr val="5F82CA"/>
              </a:gs>
              <a:gs pos="50000">
                <a:srgbClr val="3C70CA"/>
              </a:gs>
              <a:gs pos="100000">
                <a:srgbClr val="2E60B9"/>
              </a:gs>
            </a:gsLst>
            <a:lin ang="5400012" scaled="0"/>
          </a:gradFill>
          <a:ln cap="flat" cmpd="sng" w="9525">
            <a:solidFill>
              <a:schemeClr val="accent1"/>
            </a:solidFill>
            <a:prstDash val="solid"/>
            <a:miter/>
            <a:headEnd len="med" w="med" type="none"/>
            <a:tailEnd len="med" w="med" type="none"/>
          </a:ln>
        </p:spPr>
        <p:txBody>
          <a:bodyPr anchorCtr="0" anchor="ctr" bIns="34275" lIns="68575" rIns="68575" tIns="34275">
            <a:noAutofit/>
          </a:bodyPr>
          <a:lstStyle/>
          <a:p>
            <a:pPr indent="0" lvl="0" marL="0" marR="0" rtl="0" algn="ctr">
              <a:spcBef>
                <a:spcPts val="0"/>
              </a:spcBef>
              <a:buSzPct val="25000"/>
              <a:buNone/>
            </a:pPr>
            <a:r>
              <a:rPr b="0" i="0" lang="en" sz="1400" u="none" cap="none" strike="noStrike">
                <a:solidFill>
                  <a:schemeClr val="lt1"/>
                </a:solidFill>
                <a:latin typeface="Calibri"/>
                <a:ea typeface="Calibri"/>
                <a:cs typeface="Calibri"/>
                <a:sym typeface="Calibri"/>
              </a:rPr>
              <a:t>10/1/2000-10/1/2001</a:t>
            </a:r>
          </a:p>
        </p:txBody>
      </p:sp>
      <p:sp>
        <p:nvSpPr>
          <p:cNvPr id="310" name="Shape 310"/>
          <p:cNvSpPr/>
          <p:nvPr/>
        </p:nvSpPr>
        <p:spPr>
          <a:xfrm>
            <a:off x="3569271" y="3744444"/>
            <a:ext cx="1769100" cy="353700"/>
          </a:xfrm>
          <a:prstGeom prst="roundRect">
            <a:avLst>
              <a:gd fmla="val 16667" name="adj"/>
            </a:avLst>
          </a:prstGeom>
          <a:gradFill>
            <a:gsLst>
              <a:gs pos="0">
                <a:srgbClr val="5F82CA"/>
              </a:gs>
              <a:gs pos="50000">
                <a:srgbClr val="3C70CA"/>
              </a:gs>
              <a:gs pos="100000">
                <a:srgbClr val="2E60B9"/>
              </a:gs>
            </a:gsLst>
            <a:lin ang="5400012" scaled="0"/>
          </a:gradFill>
          <a:ln cap="flat" cmpd="sng" w="9525">
            <a:solidFill>
              <a:schemeClr val="accent1"/>
            </a:solidFill>
            <a:prstDash val="solid"/>
            <a:miter/>
            <a:headEnd len="med" w="med" type="none"/>
            <a:tailEnd len="med" w="med" type="none"/>
          </a:ln>
        </p:spPr>
        <p:txBody>
          <a:bodyPr anchorCtr="0" anchor="ctr" bIns="34275" lIns="68575" rIns="68575" tIns="34275">
            <a:noAutofit/>
          </a:bodyPr>
          <a:lstStyle/>
          <a:p>
            <a:pPr indent="0" lvl="0" marL="0" marR="0" rtl="0" algn="ctr">
              <a:spcBef>
                <a:spcPts val="0"/>
              </a:spcBef>
              <a:buSzPct val="25000"/>
              <a:buNone/>
            </a:pPr>
            <a:r>
              <a:rPr b="0" i="0" lang="en" sz="1400" u="none" cap="none" strike="noStrike">
                <a:solidFill>
                  <a:schemeClr val="lt1"/>
                </a:solidFill>
                <a:latin typeface="Calibri"/>
                <a:ea typeface="Calibri"/>
                <a:cs typeface="Calibri"/>
                <a:sym typeface="Calibri"/>
              </a:rPr>
              <a:t>10/1/2001-10/1/2002</a:t>
            </a:r>
          </a:p>
        </p:txBody>
      </p:sp>
      <p:sp>
        <p:nvSpPr>
          <p:cNvPr id="311" name="Shape 311"/>
          <p:cNvSpPr/>
          <p:nvPr/>
        </p:nvSpPr>
        <p:spPr>
          <a:xfrm>
            <a:off x="3569271" y="3273192"/>
            <a:ext cx="1769100" cy="353700"/>
          </a:xfrm>
          <a:prstGeom prst="roundRect">
            <a:avLst>
              <a:gd fmla="val 16667" name="adj"/>
            </a:avLst>
          </a:prstGeom>
          <a:gradFill>
            <a:gsLst>
              <a:gs pos="0">
                <a:srgbClr val="5F82CA"/>
              </a:gs>
              <a:gs pos="50000">
                <a:srgbClr val="3C70CA"/>
              </a:gs>
              <a:gs pos="100000">
                <a:srgbClr val="2E60B9"/>
              </a:gs>
            </a:gsLst>
            <a:lin ang="5400012" scaled="0"/>
          </a:gradFill>
          <a:ln cap="flat" cmpd="sng" w="9525">
            <a:solidFill>
              <a:schemeClr val="accent1"/>
            </a:solidFill>
            <a:prstDash val="solid"/>
            <a:miter/>
            <a:headEnd len="med" w="med" type="none"/>
            <a:tailEnd len="med" w="med" type="none"/>
          </a:ln>
        </p:spPr>
        <p:txBody>
          <a:bodyPr anchorCtr="0" anchor="ctr" bIns="34275" lIns="68575" rIns="68575" tIns="34275">
            <a:noAutofit/>
          </a:bodyPr>
          <a:lstStyle/>
          <a:p>
            <a:pPr indent="0" lvl="0" marL="0" marR="0" rtl="0" algn="ctr">
              <a:spcBef>
                <a:spcPts val="0"/>
              </a:spcBef>
              <a:buSzPct val="25000"/>
              <a:buNone/>
            </a:pPr>
            <a:r>
              <a:rPr b="0" i="0" lang="en" sz="1400" u="none" cap="none" strike="noStrike">
                <a:solidFill>
                  <a:schemeClr val="lt1"/>
                </a:solidFill>
                <a:latin typeface="Calibri"/>
                <a:ea typeface="Calibri"/>
                <a:cs typeface="Calibri"/>
                <a:sym typeface="Calibri"/>
              </a:rPr>
              <a:t>….</a:t>
            </a:r>
          </a:p>
        </p:txBody>
      </p:sp>
      <p:sp>
        <p:nvSpPr>
          <p:cNvPr id="312" name="Shape 312"/>
          <p:cNvSpPr/>
          <p:nvPr/>
        </p:nvSpPr>
        <p:spPr>
          <a:xfrm rot="-5400000">
            <a:off x="1936212" y="2266305"/>
            <a:ext cx="546000" cy="317100"/>
          </a:xfrm>
          <a:prstGeom prst="leftArrow">
            <a:avLst>
              <a:gd fmla="val 60000" name="adj1"/>
              <a:gd fmla="val 50000" name="adj2"/>
            </a:avLst>
          </a:prstGeom>
          <a:gradFill>
            <a:gsLst>
              <a:gs pos="0">
                <a:srgbClr val="B5C2E2"/>
              </a:gs>
              <a:gs pos="50000">
                <a:srgbClr val="A8B8DF"/>
              </a:gs>
              <a:gs pos="100000">
                <a:srgbClr val="90A0C8"/>
              </a:gs>
            </a:gsLst>
            <a:lin ang="5400012" scaled="0"/>
          </a:gradFill>
          <a:ln>
            <a:noFill/>
          </a:ln>
        </p:spPr>
        <p:txBody>
          <a:bodyPr anchorCtr="0" anchor="ctr" bIns="68575" lIns="68575" rIns="68575" tIns="68575">
            <a:noAutofit/>
          </a:bodyPr>
          <a:lstStyle/>
          <a:p>
            <a:pPr lvl="0">
              <a:spcBef>
                <a:spcPts val="0"/>
              </a:spcBef>
              <a:buNone/>
            </a:pPr>
            <a:r>
              <a:t/>
            </a:r>
            <a:endParaRPr/>
          </a:p>
        </p:txBody>
      </p:sp>
      <p:sp>
        <p:nvSpPr>
          <p:cNvPr id="313" name="Shape 313"/>
          <p:cNvSpPr/>
          <p:nvPr/>
        </p:nvSpPr>
        <p:spPr>
          <a:xfrm rot="-5400000">
            <a:off x="1892020" y="3666680"/>
            <a:ext cx="546000" cy="317100"/>
          </a:xfrm>
          <a:prstGeom prst="leftArrow">
            <a:avLst>
              <a:gd fmla="val 60000" name="adj1"/>
              <a:gd fmla="val 50000" name="adj2"/>
            </a:avLst>
          </a:prstGeom>
          <a:gradFill>
            <a:gsLst>
              <a:gs pos="0">
                <a:srgbClr val="B5C2E2"/>
              </a:gs>
              <a:gs pos="50000">
                <a:srgbClr val="A8B8DF"/>
              </a:gs>
              <a:gs pos="100000">
                <a:srgbClr val="90A0C8"/>
              </a:gs>
            </a:gsLst>
            <a:lin ang="5400012" scaled="0"/>
          </a:gradFill>
          <a:ln>
            <a:noFill/>
          </a:ln>
        </p:spPr>
        <p:txBody>
          <a:bodyPr anchorCtr="0" anchor="ctr" bIns="68575" lIns="68575" rIns="68575" tIns="68575">
            <a:noAutofit/>
          </a:bodyPr>
          <a:lstStyle/>
          <a:p>
            <a:pPr lvl="0">
              <a:spcBef>
                <a:spcPts val="0"/>
              </a:spcBef>
              <a:buNone/>
            </a:pPr>
            <a:r>
              <a:t/>
            </a:r>
            <a:endParaRPr/>
          </a:p>
        </p:txBody>
      </p:sp>
      <p:cxnSp>
        <p:nvCxnSpPr>
          <p:cNvPr id="314" name="Shape 314"/>
          <p:cNvCxnSpPr>
            <a:endCxn id="307" idx="1"/>
          </p:cNvCxnSpPr>
          <p:nvPr/>
        </p:nvCxnSpPr>
        <p:spPr>
          <a:xfrm flipH="1" rot="10800000">
            <a:off x="2816077" y="2617218"/>
            <a:ext cx="745499" cy="1955700"/>
          </a:xfrm>
          <a:prstGeom prst="straightConnector1">
            <a:avLst/>
          </a:prstGeom>
          <a:noFill/>
          <a:ln cap="flat" cmpd="sng" w="12700">
            <a:solidFill>
              <a:schemeClr val="accent1"/>
            </a:solidFill>
            <a:prstDash val="solid"/>
            <a:miter/>
            <a:headEnd len="med" w="med" type="none"/>
            <a:tailEnd len="lg" w="lg" type="stealth"/>
          </a:ln>
        </p:spPr>
      </p:cxnSp>
      <p:cxnSp>
        <p:nvCxnSpPr>
          <p:cNvPr id="315" name="Shape 315"/>
          <p:cNvCxnSpPr>
            <a:stCxn id="305" idx="6"/>
            <a:endCxn id="311" idx="1"/>
          </p:cNvCxnSpPr>
          <p:nvPr/>
        </p:nvCxnSpPr>
        <p:spPr>
          <a:xfrm flipH="1" rot="10800000">
            <a:off x="2815994" y="3449914"/>
            <a:ext cx="753299" cy="1026900"/>
          </a:xfrm>
          <a:prstGeom prst="straightConnector1">
            <a:avLst/>
          </a:prstGeom>
          <a:noFill/>
          <a:ln cap="flat" cmpd="sng" w="12700">
            <a:solidFill>
              <a:schemeClr val="accent1"/>
            </a:solidFill>
            <a:prstDash val="solid"/>
            <a:miter/>
            <a:headEnd len="med" w="med" type="none"/>
            <a:tailEnd len="lg" w="lg" type="stealth"/>
          </a:ln>
        </p:spPr>
      </p:cxnSp>
      <p:cxnSp>
        <p:nvCxnSpPr>
          <p:cNvPr id="316" name="Shape 316"/>
          <p:cNvCxnSpPr>
            <a:stCxn id="305" idx="6"/>
            <a:endCxn id="310" idx="1"/>
          </p:cNvCxnSpPr>
          <p:nvPr/>
        </p:nvCxnSpPr>
        <p:spPr>
          <a:xfrm flipH="1" rot="10800000">
            <a:off x="2815994" y="3921214"/>
            <a:ext cx="753299" cy="555600"/>
          </a:xfrm>
          <a:prstGeom prst="straightConnector1">
            <a:avLst/>
          </a:prstGeom>
          <a:noFill/>
          <a:ln cap="flat" cmpd="sng" w="12700">
            <a:solidFill>
              <a:schemeClr val="accent1"/>
            </a:solidFill>
            <a:prstDash val="solid"/>
            <a:miter/>
            <a:headEnd len="med" w="med" type="none"/>
            <a:tailEnd len="lg" w="lg" type="stealth"/>
          </a:ln>
        </p:spPr>
      </p:cxnSp>
      <p:cxnSp>
        <p:nvCxnSpPr>
          <p:cNvPr id="317" name="Shape 317"/>
          <p:cNvCxnSpPr>
            <a:stCxn id="305" idx="6"/>
            <a:endCxn id="308" idx="1"/>
          </p:cNvCxnSpPr>
          <p:nvPr/>
        </p:nvCxnSpPr>
        <p:spPr>
          <a:xfrm flipH="1" rot="10800000">
            <a:off x="2815994" y="3032314"/>
            <a:ext cx="753299" cy="1444500"/>
          </a:xfrm>
          <a:prstGeom prst="straightConnector1">
            <a:avLst/>
          </a:prstGeom>
          <a:noFill/>
          <a:ln cap="flat" cmpd="sng" w="12700">
            <a:solidFill>
              <a:schemeClr val="accent1"/>
            </a:solidFill>
            <a:prstDash val="solid"/>
            <a:miter/>
            <a:headEnd len="med" w="med" type="none"/>
            <a:tailEnd len="lg" w="lg" type="stealth"/>
          </a:ln>
        </p:spPr>
      </p:cxnSp>
      <p:cxnSp>
        <p:nvCxnSpPr>
          <p:cNvPr id="318" name="Shape 318"/>
          <p:cNvCxnSpPr>
            <a:stCxn id="305" idx="6"/>
            <a:endCxn id="309" idx="1"/>
          </p:cNvCxnSpPr>
          <p:nvPr/>
        </p:nvCxnSpPr>
        <p:spPr>
          <a:xfrm flipH="1" rot="10800000">
            <a:off x="2815994" y="4403314"/>
            <a:ext cx="753299" cy="73500"/>
          </a:xfrm>
          <a:prstGeom prst="straightConnector1">
            <a:avLst/>
          </a:prstGeom>
          <a:noFill/>
          <a:ln cap="flat" cmpd="sng" w="12700">
            <a:solidFill>
              <a:schemeClr val="accent1"/>
            </a:solidFill>
            <a:prstDash val="solid"/>
            <a:miter/>
            <a:headEnd len="med" w="med" type="none"/>
            <a:tailEnd len="lg" w="lg" type="stealth"/>
          </a:ln>
        </p:spPr>
      </p:cxnSp>
      <p:sp>
        <p:nvSpPr>
          <p:cNvPr id="319" name="Shape 319"/>
          <p:cNvSpPr txBox="1"/>
          <p:nvPr/>
        </p:nvSpPr>
        <p:spPr>
          <a:xfrm>
            <a:off x="3561577" y="1404200"/>
            <a:ext cx="1810200" cy="623399"/>
          </a:xfrm>
          <a:prstGeom prst="rect">
            <a:avLst/>
          </a:prstGeom>
          <a:noFill/>
          <a:ln>
            <a:noFill/>
          </a:ln>
        </p:spPr>
        <p:txBody>
          <a:bodyPr anchorCtr="0" anchor="t" bIns="34275" lIns="68575" rIns="68575" tIns="34275">
            <a:noAutofit/>
          </a:bodyPr>
          <a:lstStyle/>
          <a:p>
            <a:pPr indent="0" lvl="0" marL="0" marR="0" rtl="0" algn="ctr">
              <a:spcBef>
                <a:spcPts val="0"/>
              </a:spcBef>
              <a:buSzPct val="25000"/>
              <a:buNone/>
            </a:pPr>
            <a:r>
              <a:rPr b="1" i="0" lang="en" sz="1800" u="none" cap="none" strike="noStrike">
                <a:solidFill>
                  <a:schemeClr val="dk1"/>
                </a:solidFill>
                <a:latin typeface="Calibri"/>
                <a:ea typeface="Calibri"/>
                <a:cs typeface="Calibri"/>
                <a:sym typeface="Calibri"/>
              </a:rPr>
              <a:t>Retrospective analysis</a:t>
            </a:r>
          </a:p>
        </p:txBody>
      </p:sp>
      <p:sp>
        <p:nvSpPr>
          <p:cNvPr id="320" name="Shape 320"/>
          <p:cNvSpPr/>
          <p:nvPr/>
        </p:nvSpPr>
        <p:spPr>
          <a:xfrm rot="10800000">
            <a:off x="5943096" y="3033996"/>
            <a:ext cx="417600" cy="317100"/>
          </a:xfrm>
          <a:prstGeom prst="leftArrow">
            <a:avLst>
              <a:gd fmla="val 60000" name="adj1"/>
              <a:gd fmla="val 50000" name="adj2"/>
            </a:avLst>
          </a:prstGeom>
          <a:gradFill>
            <a:gsLst>
              <a:gs pos="0">
                <a:srgbClr val="B5C2E2"/>
              </a:gs>
              <a:gs pos="50000">
                <a:srgbClr val="A8B8DF"/>
              </a:gs>
              <a:gs pos="100000">
                <a:srgbClr val="90A0C8"/>
              </a:gs>
            </a:gsLst>
            <a:lin ang="5400012" scaled="0"/>
          </a:gradFill>
          <a:ln>
            <a:noFill/>
          </a:ln>
        </p:spPr>
        <p:txBody>
          <a:bodyPr anchorCtr="0" anchor="ctr" bIns="68575" lIns="68575" rIns="68575" tIns="68575">
            <a:noAutofit/>
          </a:bodyPr>
          <a:lstStyle/>
          <a:p>
            <a:pPr lvl="0">
              <a:spcBef>
                <a:spcPts val="0"/>
              </a:spcBef>
              <a:buNone/>
            </a:pPr>
            <a:r>
              <a:t/>
            </a:r>
            <a:endParaRPr/>
          </a:p>
        </p:txBody>
      </p:sp>
      <p:sp>
        <p:nvSpPr>
          <p:cNvPr id="321" name="Shape 321"/>
          <p:cNvSpPr/>
          <p:nvPr/>
        </p:nvSpPr>
        <p:spPr>
          <a:xfrm>
            <a:off x="6360696" y="2344070"/>
            <a:ext cx="1640100" cy="1451999"/>
          </a:xfrm>
          <a:prstGeom prst="roundRect">
            <a:avLst>
              <a:gd fmla="val 16667" name="adj"/>
            </a:avLst>
          </a:prstGeom>
          <a:gradFill>
            <a:gsLst>
              <a:gs pos="0">
                <a:srgbClr val="5F82CA"/>
              </a:gs>
              <a:gs pos="50000">
                <a:srgbClr val="3C70CA"/>
              </a:gs>
              <a:gs pos="100000">
                <a:srgbClr val="2E60B9"/>
              </a:gs>
            </a:gsLst>
            <a:lin ang="5400012" scaled="0"/>
          </a:gradFill>
          <a:ln cap="flat" cmpd="sng" w="9525">
            <a:solidFill>
              <a:schemeClr val="accent1"/>
            </a:solidFill>
            <a:prstDash val="solid"/>
            <a:miter/>
            <a:headEnd len="med" w="med" type="none"/>
            <a:tailEnd len="med" w="med" type="none"/>
          </a:ln>
        </p:spPr>
        <p:txBody>
          <a:bodyPr anchorCtr="0" anchor="ctr" bIns="34275" lIns="68575" rIns="68575" tIns="34275">
            <a:noAutofit/>
          </a:bodyPr>
          <a:lstStyle/>
          <a:p>
            <a:pPr indent="0" lvl="0" marL="0" marR="0" rtl="0" algn="ctr">
              <a:spcBef>
                <a:spcPts val="0"/>
              </a:spcBef>
              <a:buSzPct val="25000"/>
              <a:buNone/>
            </a:pPr>
            <a:r>
              <a:rPr b="0" i="0" lang="en" sz="1400" u="none" cap="none" strike="noStrike">
                <a:solidFill>
                  <a:schemeClr val="lt1"/>
                </a:solidFill>
                <a:latin typeface="Calibri"/>
                <a:ea typeface="Calibri"/>
                <a:cs typeface="Calibri"/>
                <a:sym typeface="Calibri"/>
              </a:rPr>
              <a:t>Real time run snow water equivalent (SWE) compared with 16 years of retrospective analysis</a:t>
            </a:r>
          </a:p>
        </p:txBody>
      </p:sp>
      <p:sp>
        <p:nvSpPr>
          <p:cNvPr id="322" name="Shape 322"/>
          <p:cNvSpPr/>
          <p:nvPr/>
        </p:nvSpPr>
        <p:spPr>
          <a:xfrm>
            <a:off x="6360696" y="4122964"/>
            <a:ext cx="1566300" cy="871200"/>
          </a:xfrm>
          <a:prstGeom prst="roundRect">
            <a:avLst>
              <a:gd fmla="val 16667" name="adj"/>
            </a:avLst>
          </a:prstGeom>
          <a:gradFill>
            <a:gsLst>
              <a:gs pos="0">
                <a:srgbClr val="5F82CA"/>
              </a:gs>
              <a:gs pos="50000">
                <a:srgbClr val="3C70CA"/>
              </a:gs>
              <a:gs pos="100000">
                <a:srgbClr val="2E60B9"/>
              </a:gs>
            </a:gsLst>
            <a:lin ang="5400012" scaled="0"/>
          </a:gradFill>
          <a:ln cap="flat" cmpd="sng" w="9525">
            <a:solidFill>
              <a:schemeClr val="accent1"/>
            </a:solidFill>
            <a:prstDash val="solid"/>
            <a:miter/>
            <a:headEnd len="med" w="med" type="none"/>
            <a:tailEnd len="med" w="med" type="none"/>
          </a:ln>
        </p:spPr>
        <p:txBody>
          <a:bodyPr anchorCtr="0" anchor="ctr" bIns="34275" lIns="68575" rIns="68575" tIns="34275">
            <a:noAutofit/>
          </a:bodyPr>
          <a:lstStyle/>
          <a:p>
            <a:pPr indent="0" lvl="0" marL="0" marR="0" rtl="0" algn="ctr">
              <a:spcBef>
                <a:spcPts val="0"/>
              </a:spcBef>
              <a:buSzPct val="25000"/>
              <a:buNone/>
            </a:pPr>
            <a:r>
              <a:rPr b="0" i="0" lang="en" sz="1400" u="none" cap="none" strike="noStrike">
                <a:solidFill>
                  <a:schemeClr val="lt1"/>
                </a:solidFill>
                <a:latin typeface="Calibri"/>
                <a:ea typeface="Calibri"/>
                <a:cs typeface="Calibri"/>
                <a:sym typeface="Calibri"/>
              </a:rPr>
              <a:t>SWE, Snow Cover, Snow Depth</a:t>
            </a:r>
          </a:p>
        </p:txBody>
      </p:sp>
      <p:sp>
        <p:nvSpPr>
          <p:cNvPr id="323" name="Shape 323"/>
          <p:cNvSpPr/>
          <p:nvPr/>
        </p:nvSpPr>
        <p:spPr>
          <a:xfrm rot="-5400000">
            <a:off x="7002103" y="3800914"/>
            <a:ext cx="327000" cy="317100"/>
          </a:xfrm>
          <a:prstGeom prst="leftArrow">
            <a:avLst>
              <a:gd fmla="val 60000" name="adj1"/>
              <a:gd fmla="val 50000" name="adj2"/>
            </a:avLst>
          </a:prstGeom>
          <a:gradFill>
            <a:gsLst>
              <a:gs pos="0">
                <a:srgbClr val="B5C2E2"/>
              </a:gs>
              <a:gs pos="50000">
                <a:srgbClr val="A8B8DF"/>
              </a:gs>
              <a:gs pos="100000">
                <a:srgbClr val="90A0C8"/>
              </a:gs>
            </a:gsLst>
            <a:lin ang="5400012" scaled="0"/>
          </a:gradFill>
          <a:ln>
            <a:noFill/>
          </a:ln>
        </p:spPr>
        <p:txBody>
          <a:bodyPr anchorCtr="0" anchor="ctr" bIns="68575" lIns="68575" rIns="68575" tIns="68575">
            <a:noAutofit/>
          </a:bodyPr>
          <a:lstStyle/>
          <a:p>
            <a:pPr lvl="0">
              <a:spcBef>
                <a:spcPts val="0"/>
              </a:spcBef>
              <a:buNone/>
            </a:pPr>
            <a:r>
              <a:t/>
            </a:r>
            <a:endParaRPr/>
          </a:p>
        </p:txBody>
      </p:sp>
      <p:sp>
        <p:nvSpPr>
          <p:cNvPr id="324" name="Shape 324"/>
          <p:cNvSpPr/>
          <p:nvPr/>
        </p:nvSpPr>
        <p:spPr>
          <a:xfrm>
            <a:off x="3561577" y="2006346"/>
            <a:ext cx="1769100" cy="353700"/>
          </a:xfrm>
          <a:prstGeom prst="roundRect">
            <a:avLst>
              <a:gd fmla="val 16667" name="adj"/>
            </a:avLst>
          </a:prstGeom>
          <a:solidFill>
            <a:srgbClr val="F4B081"/>
          </a:solidFill>
          <a:ln cap="flat" cmpd="sng" w="9525">
            <a:solidFill>
              <a:schemeClr val="accent1"/>
            </a:solidFill>
            <a:prstDash val="solid"/>
            <a:miter/>
            <a:headEnd len="med" w="med" type="none"/>
            <a:tailEnd len="med" w="med" type="none"/>
          </a:ln>
        </p:spPr>
        <p:txBody>
          <a:bodyPr anchorCtr="0" anchor="ctr" bIns="34275" lIns="68575" rIns="68575" tIns="34275">
            <a:noAutofit/>
          </a:bodyPr>
          <a:lstStyle/>
          <a:p>
            <a:pPr indent="0" lvl="0" marL="0" marR="0" rtl="0" algn="ctr">
              <a:spcBef>
                <a:spcPts val="0"/>
              </a:spcBef>
              <a:buSzPct val="25000"/>
              <a:buNone/>
            </a:pPr>
            <a:r>
              <a:rPr b="0" i="0" lang="en" sz="1400" u="none" cap="none" strike="noStrike">
                <a:solidFill>
                  <a:schemeClr val="lt1"/>
                </a:solidFill>
                <a:latin typeface="Calibri"/>
                <a:ea typeface="Calibri"/>
                <a:cs typeface="Calibri"/>
                <a:sym typeface="Calibri"/>
              </a:rPr>
              <a:t>10/1/2016-10/1/2017</a:t>
            </a:r>
          </a:p>
        </p:txBody>
      </p:sp>
      <p:sp>
        <p:nvSpPr>
          <p:cNvPr id="325" name="Shape 325"/>
          <p:cNvSpPr txBox="1"/>
          <p:nvPr>
            <p:ph type="title"/>
          </p:nvPr>
        </p:nvSpPr>
        <p:spPr>
          <a:xfrm>
            <a:off x="0" y="0"/>
            <a:ext cx="9144000" cy="632400"/>
          </a:xfrm>
          <a:prstGeom prst="rect">
            <a:avLst/>
          </a:prstGeom>
          <a:solidFill>
            <a:srgbClr val="DBDBDB"/>
          </a:solidFill>
          <a:ln>
            <a:noFill/>
          </a:ln>
        </p:spPr>
        <p:txBody>
          <a:bodyPr anchorCtr="0" anchor="ctr" bIns="34275" lIns="68575" rIns="68575" tIns="34275">
            <a:noAutofit/>
          </a:bodyPr>
          <a:lstStyle/>
          <a:p>
            <a:pPr indent="0" lvl="0" marL="0" marR="0" rtl="0" algn="ctr">
              <a:lnSpc>
                <a:spcPct val="90000"/>
              </a:lnSpc>
              <a:spcBef>
                <a:spcPts val="0"/>
              </a:spcBef>
              <a:buClr>
                <a:schemeClr val="dk1"/>
              </a:buClr>
              <a:buSzPct val="25000"/>
              <a:buFont typeface="Calibri"/>
              <a:buNone/>
            </a:pPr>
            <a:r>
              <a:rPr lang="en" sz="3300">
                <a:latin typeface="Calibri"/>
                <a:ea typeface="Calibri"/>
                <a:cs typeface="Calibri"/>
                <a:sym typeface="Calibri"/>
              </a:rPr>
              <a:t>NASA Land Information System (LIS) </a:t>
            </a:r>
            <a:r>
              <a:rPr b="0" i="0" lang="en" sz="3300" u="none" cap="none" strike="noStrike">
                <a:solidFill>
                  <a:schemeClr val="dk1"/>
                </a:solidFill>
                <a:latin typeface="Calibri"/>
                <a:ea typeface="Calibri"/>
                <a:cs typeface="Calibri"/>
                <a:sym typeface="Calibri"/>
              </a:rPr>
              <a:t>Central Asia run</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9" name="Shape 329"/>
        <p:cNvGrpSpPr/>
        <p:nvPr/>
      </p:nvGrpSpPr>
      <p:grpSpPr>
        <a:xfrm>
          <a:off x="0" y="0"/>
          <a:ext cx="0" cy="0"/>
          <a:chOff x="0" y="0"/>
          <a:chExt cx="0" cy="0"/>
        </a:xfrm>
      </p:grpSpPr>
      <p:sp>
        <p:nvSpPr>
          <p:cNvPr id="330" name="Shape 330"/>
          <p:cNvSpPr txBox="1"/>
          <p:nvPr>
            <p:ph type="title"/>
          </p:nvPr>
        </p:nvSpPr>
        <p:spPr>
          <a:xfrm>
            <a:off x="0" y="0"/>
            <a:ext cx="9144000" cy="666600"/>
          </a:xfrm>
          <a:prstGeom prst="rect">
            <a:avLst/>
          </a:prstGeom>
          <a:solidFill>
            <a:srgbClr val="C4E0B2"/>
          </a:solidFill>
          <a:ln>
            <a:noFill/>
          </a:ln>
        </p:spPr>
        <p:txBody>
          <a:bodyPr anchorCtr="0" anchor="ctr" bIns="34275" lIns="68575" rIns="68575" tIns="34275">
            <a:noAutofit/>
          </a:bodyPr>
          <a:lstStyle/>
          <a:p>
            <a:pPr indent="0" lvl="0" marL="0" marR="0" rtl="0" algn="ctr">
              <a:lnSpc>
                <a:spcPct val="90000"/>
              </a:lnSpc>
              <a:spcBef>
                <a:spcPts val="0"/>
              </a:spcBef>
              <a:buClr>
                <a:schemeClr val="dk1"/>
              </a:buClr>
              <a:buSzPct val="25000"/>
              <a:buFont typeface="Calibri"/>
              <a:buNone/>
            </a:pPr>
            <a:r>
              <a:rPr lang="en" sz="2400"/>
              <a:t>Afghanistan c</a:t>
            </a:r>
            <a:r>
              <a:rPr b="0" i="0" lang="en" sz="2400" u="none" cap="none" strike="noStrike">
                <a:solidFill>
                  <a:schemeClr val="dk1"/>
                </a:solidFill>
                <a:latin typeface="Calibri"/>
                <a:ea typeface="Calibri"/>
                <a:cs typeface="Calibri"/>
                <a:sym typeface="Calibri"/>
              </a:rPr>
              <a:t>omparison of</a:t>
            </a:r>
            <a:r>
              <a:rPr lang="en" sz="2400"/>
              <a:t> GDAS rainfall inputs vs</a:t>
            </a:r>
            <a:br>
              <a:rPr b="0" i="0" lang="en" sz="2400" u="none" cap="none" strike="noStrike">
                <a:solidFill>
                  <a:schemeClr val="dk1"/>
                </a:solidFill>
                <a:latin typeface="Calibri"/>
                <a:ea typeface="Calibri"/>
                <a:cs typeface="Calibri"/>
                <a:sym typeface="Calibri"/>
              </a:rPr>
            </a:br>
            <a:r>
              <a:rPr b="0" i="0" lang="en" sz="2400" u="none" cap="none" strike="noStrike">
                <a:solidFill>
                  <a:schemeClr val="dk1"/>
                </a:solidFill>
                <a:latin typeface="Calibri"/>
                <a:ea typeface="Calibri"/>
                <a:cs typeface="Calibri"/>
                <a:sym typeface="Calibri"/>
              </a:rPr>
              <a:t>GPCP,</a:t>
            </a:r>
            <a:r>
              <a:rPr lang="en" sz="2400"/>
              <a:t> </a:t>
            </a:r>
            <a:r>
              <a:rPr b="0" i="0" lang="en" sz="2400" u="none" cap="none" strike="noStrike">
                <a:solidFill>
                  <a:schemeClr val="dk1"/>
                </a:solidFill>
                <a:latin typeface="Calibri"/>
                <a:ea typeface="Calibri"/>
                <a:cs typeface="Calibri"/>
                <a:sym typeface="Calibri"/>
              </a:rPr>
              <a:t>MERRA2 &amp; </a:t>
            </a:r>
            <a:r>
              <a:rPr lang="en" sz="2400"/>
              <a:t>MERRA2+CPC rainfall</a:t>
            </a:r>
          </a:p>
        </p:txBody>
      </p:sp>
      <p:sp>
        <p:nvSpPr>
          <p:cNvPr id="331" name="Shape 331"/>
          <p:cNvSpPr txBox="1"/>
          <p:nvPr/>
        </p:nvSpPr>
        <p:spPr>
          <a:xfrm>
            <a:off x="6905850" y="708625"/>
            <a:ext cx="2238000" cy="2851500"/>
          </a:xfrm>
          <a:prstGeom prst="rect">
            <a:avLst/>
          </a:prstGeom>
          <a:solidFill>
            <a:srgbClr val="FFFF00"/>
          </a:solidFill>
          <a:ln>
            <a:noFill/>
          </a:ln>
        </p:spPr>
        <p:txBody>
          <a:bodyPr anchorCtr="0" anchor="t" bIns="34275" lIns="68575" rIns="68575" tIns="34275">
            <a:noAutofit/>
          </a:bodyPr>
          <a:lstStyle/>
          <a:p>
            <a:pPr indent="-215900" lvl="0" marL="215900" rtl="0">
              <a:spcBef>
                <a:spcPts val="0"/>
              </a:spcBef>
              <a:buClr>
                <a:schemeClr val="dk1"/>
              </a:buClr>
              <a:buFont typeface="Arial"/>
              <a:buChar char="•"/>
            </a:pPr>
            <a:r>
              <a:rPr lang="en">
                <a:solidFill>
                  <a:schemeClr val="dk1"/>
                </a:solidFill>
                <a:latin typeface="Calibri"/>
                <a:ea typeface="Calibri"/>
                <a:cs typeface="Calibri"/>
                <a:sym typeface="Calibri"/>
              </a:rPr>
              <a:t>GDAS and MERRA2 compared well. </a:t>
            </a:r>
          </a:p>
          <a:p>
            <a:pPr indent="-215900" lvl="0" marL="215900" rtl="0">
              <a:spcBef>
                <a:spcPts val="0"/>
              </a:spcBef>
              <a:buClr>
                <a:schemeClr val="dk1"/>
              </a:buClr>
              <a:buFont typeface="Arial"/>
              <a:buChar char="•"/>
            </a:pPr>
            <a:r>
              <a:rPr lang="en">
                <a:solidFill>
                  <a:schemeClr val="dk1"/>
                </a:solidFill>
                <a:latin typeface="Calibri"/>
                <a:ea typeface="Calibri"/>
                <a:cs typeface="Calibri"/>
                <a:sym typeface="Calibri"/>
              </a:rPr>
              <a:t>GDAS/MERRA2 PRECTOT  overestimate PRECIP compared to GPCP.</a:t>
            </a:r>
          </a:p>
          <a:p>
            <a:pPr indent="-215900" lvl="0" marL="215900" rtl="0">
              <a:spcBef>
                <a:spcPts val="0"/>
              </a:spcBef>
              <a:buClr>
                <a:schemeClr val="dk1"/>
              </a:buClr>
              <a:buFont typeface="Arial"/>
              <a:buChar char="•"/>
            </a:pPr>
            <a:r>
              <a:rPr lang="en">
                <a:solidFill>
                  <a:schemeClr val="dk1"/>
                </a:solidFill>
                <a:latin typeface="Calibri"/>
                <a:ea typeface="Calibri"/>
                <a:cs typeface="Calibri"/>
                <a:sym typeface="Calibri"/>
              </a:rPr>
              <a:t>Note that GPCP coarser resolution data</a:t>
            </a:r>
          </a:p>
          <a:p>
            <a:pPr indent="-215900" lvl="0" marL="215900" marR="0" rtl="0" algn="l">
              <a:spcBef>
                <a:spcPts val="0"/>
              </a:spcBef>
              <a:buClr>
                <a:schemeClr val="dk1"/>
              </a:buClr>
              <a:buSzPct val="100000"/>
              <a:buFont typeface="Arial"/>
              <a:buChar char="•"/>
            </a:pPr>
            <a:r>
              <a:rPr lang="en" sz="1400">
                <a:solidFill>
                  <a:schemeClr val="dk1"/>
                </a:solidFill>
                <a:latin typeface="Calibri"/>
                <a:ea typeface="Calibri"/>
                <a:cs typeface="Calibri"/>
                <a:sym typeface="Calibri"/>
              </a:rPr>
              <a:t>CP</a:t>
            </a:r>
            <a:r>
              <a:rPr lang="en">
                <a:solidFill>
                  <a:schemeClr val="dk1"/>
                </a:solidFill>
                <a:latin typeface="Calibri"/>
                <a:ea typeface="Calibri"/>
                <a:cs typeface="Calibri"/>
                <a:sym typeface="Calibri"/>
              </a:rPr>
              <a:t>C </a:t>
            </a:r>
            <a:r>
              <a:rPr lang="en" sz="1400">
                <a:solidFill>
                  <a:schemeClr val="dk1"/>
                </a:solidFill>
                <a:latin typeface="Calibri"/>
                <a:ea typeface="Calibri"/>
                <a:cs typeface="Calibri"/>
                <a:sym typeface="Calibri"/>
              </a:rPr>
              <a:t>corrected MERRA2 precipitation is lower than </a:t>
            </a:r>
            <a:r>
              <a:rPr lang="en">
                <a:solidFill>
                  <a:schemeClr val="dk1"/>
                </a:solidFill>
                <a:latin typeface="Calibri"/>
                <a:ea typeface="Calibri"/>
                <a:cs typeface="Calibri"/>
                <a:sym typeface="Calibri"/>
              </a:rPr>
              <a:t>the other estimates, possibly due to low density station data.</a:t>
            </a:r>
          </a:p>
        </p:txBody>
      </p:sp>
      <p:grpSp>
        <p:nvGrpSpPr>
          <p:cNvPr id="332" name="Shape 332"/>
          <p:cNvGrpSpPr/>
          <p:nvPr/>
        </p:nvGrpSpPr>
        <p:grpSpPr>
          <a:xfrm>
            <a:off x="7294588" y="3697911"/>
            <a:ext cx="1611528" cy="1456351"/>
            <a:chOff x="9956009" y="5247982"/>
            <a:chExt cx="1919400" cy="1624666"/>
          </a:xfrm>
        </p:grpSpPr>
        <p:pic>
          <p:nvPicPr>
            <p:cNvPr descr="LIS_6_7_SWE_WY20150301.png" id="333" name="Shape 333"/>
            <p:cNvPicPr preferRelativeResize="0"/>
            <p:nvPr/>
          </p:nvPicPr>
          <p:blipFill rotWithShape="1">
            <a:blip r:embed="rId3">
              <a:alphaModFix/>
            </a:blip>
            <a:srcRect b="0" l="-447" r="56156" t="50152"/>
            <a:stretch/>
          </p:blipFill>
          <p:spPr>
            <a:xfrm>
              <a:off x="9956009" y="5432648"/>
              <a:ext cx="1919400" cy="1440000"/>
            </a:xfrm>
            <a:prstGeom prst="rect">
              <a:avLst/>
            </a:prstGeom>
            <a:noFill/>
            <a:ln>
              <a:noFill/>
            </a:ln>
          </p:spPr>
        </p:pic>
        <p:sp>
          <p:nvSpPr>
            <p:cNvPr id="334" name="Shape 334"/>
            <p:cNvSpPr txBox="1"/>
            <p:nvPr/>
          </p:nvSpPr>
          <p:spPr>
            <a:xfrm>
              <a:off x="10074540" y="5247982"/>
              <a:ext cx="1781700" cy="338700"/>
            </a:xfrm>
            <a:prstGeom prst="rect">
              <a:avLst/>
            </a:prstGeom>
            <a:noFill/>
            <a:ln>
              <a:noFill/>
            </a:ln>
          </p:spPr>
          <p:txBody>
            <a:bodyPr anchorCtr="0" anchor="t" bIns="34275" lIns="68575" rIns="68575" tIns="34275">
              <a:noAutofit/>
            </a:bodyPr>
            <a:lstStyle/>
            <a:p>
              <a:pPr indent="0" lvl="0" marL="0" marR="0" rtl="0" algn="l">
                <a:spcBef>
                  <a:spcPts val="0"/>
                </a:spcBef>
                <a:buSzPct val="25000"/>
                <a:buNone/>
              </a:pPr>
              <a:r>
                <a:rPr lang="en" sz="1200">
                  <a:solidFill>
                    <a:schemeClr val="dk1"/>
                  </a:solidFill>
                  <a:latin typeface="Calibri"/>
                  <a:ea typeface="Calibri"/>
                  <a:cs typeface="Calibri"/>
                  <a:sym typeface="Calibri"/>
                </a:rPr>
                <a:t>Afghanistan Region</a:t>
              </a:r>
            </a:p>
          </p:txBody>
        </p:sp>
      </p:grpSp>
      <p:pic>
        <p:nvPicPr>
          <p:cNvPr id="335" name="Shape 335"/>
          <p:cNvPicPr preferRelativeResize="0"/>
          <p:nvPr>
            <p:ph idx="1" type="body"/>
          </p:nvPr>
        </p:nvPicPr>
        <p:blipFill rotWithShape="1">
          <a:blip r:embed="rId4">
            <a:alphaModFix/>
          </a:blip>
          <a:srcRect b="0" l="0" r="0" t="0"/>
          <a:stretch/>
        </p:blipFill>
        <p:spPr>
          <a:xfrm>
            <a:off x="448814" y="706339"/>
            <a:ext cx="6513900" cy="3908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9" name="Shape 339"/>
        <p:cNvGrpSpPr/>
        <p:nvPr/>
      </p:nvGrpSpPr>
      <p:grpSpPr>
        <a:xfrm>
          <a:off x="0" y="0"/>
          <a:ext cx="0" cy="0"/>
          <a:chOff x="0" y="0"/>
          <a:chExt cx="0" cy="0"/>
        </a:xfrm>
      </p:grpSpPr>
      <p:sp>
        <p:nvSpPr>
          <p:cNvPr id="340" name="Shape 340"/>
          <p:cNvSpPr txBox="1"/>
          <p:nvPr>
            <p:ph type="title"/>
          </p:nvPr>
        </p:nvSpPr>
        <p:spPr>
          <a:xfrm>
            <a:off x="-73855" y="0"/>
            <a:ext cx="9217800" cy="1055100"/>
          </a:xfrm>
          <a:prstGeom prst="rect">
            <a:avLst/>
          </a:prstGeom>
          <a:noFill/>
          <a:ln>
            <a:noFill/>
          </a:ln>
        </p:spPr>
        <p:txBody>
          <a:bodyPr anchorCtr="0" anchor="ctr" bIns="34275" lIns="68575" rIns="68575" tIns="34275">
            <a:noAutofit/>
          </a:bodyPr>
          <a:lstStyle/>
          <a:p>
            <a:pPr indent="0" lvl="0" marL="0" marR="0" rtl="0" algn="ctr">
              <a:lnSpc>
                <a:spcPct val="90000"/>
              </a:lnSpc>
              <a:spcBef>
                <a:spcPts val="0"/>
              </a:spcBef>
              <a:buClr>
                <a:schemeClr val="dk1"/>
              </a:buClr>
              <a:buSzPct val="25000"/>
              <a:buFont typeface="Calibri"/>
              <a:buNone/>
            </a:pPr>
            <a:r>
              <a:rPr b="0" i="0" lang="en" sz="3300" u="none" cap="none" strike="noStrike">
                <a:solidFill>
                  <a:schemeClr val="dk1"/>
                </a:solidFill>
                <a:latin typeface="Calibri"/>
                <a:ea typeface="Calibri"/>
                <a:cs typeface="Calibri"/>
                <a:sym typeface="Calibri"/>
              </a:rPr>
              <a:t>Monitoring SWE </a:t>
            </a:r>
            <a:br>
              <a:rPr b="0" i="0" lang="en" sz="3300" u="none" cap="none" strike="noStrike">
                <a:solidFill>
                  <a:schemeClr val="dk1"/>
                </a:solidFill>
                <a:latin typeface="Calibri"/>
                <a:ea typeface="Calibri"/>
                <a:cs typeface="Calibri"/>
                <a:sym typeface="Calibri"/>
              </a:rPr>
            </a:br>
            <a:r>
              <a:rPr b="0" i="0" lang="en" sz="2100" u="none" cap="none" strike="noStrike">
                <a:solidFill>
                  <a:schemeClr val="dk1"/>
                </a:solidFill>
                <a:latin typeface="Calibri"/>
                <a:ea typeface="Calibri"/>
                <a:cs typeface="Calibri"/>
                <a:sym typeface="Calibri"/>
              </a:rPr>
              <a:t>https://lis.gsfc.nasa.gov/projects/fewsnet-central-asia</a:t>
            </a:r>
          </a:p>
        </p:txBody>
      </p:sp>
      <p:pic>
        <p:nvPicPr>
          <p:cNvPr id="341" name="Shape 341"/>
          <p:cNvPicPr preferRelativeResize="0"/>
          <p:nvPr>
            <p:ph idx="1" type="body"/>
          </p:nvPr>
        </p:nvPicPr>
        <p:blipFill rotWithShape="1">
          <a:blip r:embed="rId3">
            <a:alphaModFix/>
          </a:blip>
          <a:srcRect b="0" l="0" r="0" t="0"/>
          <a:stretch/>
        </p:blipFill>
        <p:spPr>
          <a:xfrm>
            <a:off x="1068048" y="1055074"/>
            <a:ext cx="7115100" cy="3857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5" name="Shape 345"/>
        <p:cNvGrpSpPr/>
        <p:nvPr/>
      </p:nvGrpSpPr>
      <p:grpSpPr>
        <a:xfrm>
          <a:off x="0" y="0"/>
          <a:ext cx="0" cy="0"/>
          <a:chOff x="0" y="0"/>
          <a:chExt cx="0" cy="0"/>
        </a:xfrm>
      </p:grpSpPr>
      <p:pic>
        <p:nvPicPr>
          <p:cNvPr id="346" name="Shape 346"/>
          <p:cNvPicPr preferRelativeResize="0"/>
          <p:nvPr>
            <p:ph idx="1" type="body"/>
          </p:nvPr>
        </p:nvPicPr>
        <p:blipFill rotWithShape="1">
          <a:blip r:embed="rId3">
            <a:alphaModFix/>
          </a:blip>
          <a:srcRect b="0" l="0" r="47638" t="0"/>
          <a:stretch/>
        </p:blipFill>
        <p:spPr>
          <a:xfrm>
            <a:off x="5423287" y="695212"/>
            <a:ext cx="2713500" cy="3454800"/>
          </a:xfrm>
          <a:prstGeom prst="rect">
            <a:avLst/>
          </a:prstGeom>
          <a:noFill/>
          <a:ln>
            <a:noFill/>
          </a:ln>
        </p:spPr>
      </p:pic>
      <p:pic>
        <p:nvPicPr>
          <p:cNvPr id="347" name="Shape 347"/>
          <p:cNvPicPr preferRelativeResize="0"/>
          <p:nvPr/>
        </p:nvPicPr>
        <p:blipFill rotWithShape="1">
          <a:blip r:embed="rId4">
            <a:alphaModFix/>
          </a:blip>
          <a:srcRect b="7902" l="3002" r="7894" t="0"/>
          <a:stretch/>
        </p:blipFill>
        <p:spPr>
          <a:xfrm>
            <a:off x="90768" y="959676"/>
            <a:ext cx="4888800" cy="3158100"/>
          </a:xfrm>
          <a:prstGeom prst="rect">
            <a:avLst/>
          </a:prstGeom>
          <a:noFill/>
          <a:ln>
            <a:noFill/>
          </a:ln>
        </p:spPr>
      </p:pic>
      <p:sp>
        <p:nvSpPr>
          <p:cNvPr id="348" name="Shape 348"/>
          <p:cNvSpPr txBox="1"/>
          <p:nvPr/>
        </p:nvSpPr>
        <p:spPr>
          <a:xfrm>
            <a:off x="1179979" y="756183"/>
            <a:ext cx="2753400" cy="279599"/>
          </a:xfrm>
          <a:prstGeom prst="rect">
            <a:avLst/>
          </a:prstGeom>
          <a:noFill/>
          <a:ln>
            <a:noFill/>
          </a:ln>
        </p:spPr>
        <p:txBody>
          <a:bodyPr anchorCtr="0" anchor="t" bIns="34275" lIns="68575" rIns="68575" tIns="34275">
            <a:noAutofit/>
          </a:bodyPr>
          <a:lstStyle/>
          <a:p>
            <a:pPr indent="0" lvl="0" marL="0" marR="0" rtl="0" algn="ctr">
              <a:spcBef>
                <a:spcPts val="0"/>
              </a:spcBef>
              <a:buSzPct val="25000"/>
              <a:buNone/>
            </a:pPr>
            <a:r>
              <a:rPr b="0" i="0" lang="en" sz="1400" u="none" cap="none" strike="noStrike">
                <a:solidFill>
                  <a:schemeClr val="dk1"/>
                </a:solidFill>
                <a:latin typeface="Calibri"/>
                <a:ea typeface="Calibri"/>
                <a:cs typeface="Calibri"/>
                <a:sym typeface="Calibri"/>
              </a:rPr>
              <a:t>SWE for 2017 with climatology</a:t>
            </a:r>
          </a:p>
        </p:txBody>
      </p:sp>
      <p:sp>
        <p:nvSpPr>
          <p:cNvPr id="349" name="Shape 349"/>
          <p:cNvSpPr txBox="1"/>
          <p:nvPr/>
        </p:nvSpPr>
        <p:spPr>
          <a:xfrm>
            <a:off x="5772901" y="143889"/>
            <a:ext cx="3250799" cy="484500"/>
          </a:xfrm>
          <a:prstGeom prst="rect">
            <a:avLst/>
          </a:prstGeom>
          <a:noFill/>
          <a:ln>
            <a:noFill/>
          </a:ln>
        </p:spPr>
        <p:txBody>
          <a:bodyPr anchorCtr="0" anchor="t" bIns="34275" lIns="68575" rIns="68575" tIns="34275">
            <a:noAutofit/>
          </a:bodyPr>
          <a:lstStyle/>
          <a:p>
            <a:pPr indent="0" lvl="0" marL="0" marR="0" rtl="0" algn="ctr">
              <a:spcBef>
                <a:spcPts val="0"/>
              </a:spcBef>
              <a:buSzPct val="25000"/>
              <a:buNone/>
            </a:pPr>
            <a:r>
              <a:rPr b="0" i="0" lang="en" sz="1400" u="none" cap="none" strike="noStrike">
                <a:solidFill>
                  <a:schemeClr val="dk1"/>
                </a:solidFill>
                <a:latin typeface="Calibri"/>
                <a:ea typeface="Calibri"/>
                <a:cs typeface="Calibri"/>
                <a:sym typeface="Calibri"/>
              </a:rPr>
              <a:t>Spatial distribution of SWE for 02062017 compared to last year 02062016</a:t>
            </a:r>
          </a:p>
        </p:txBody>
      </p:sp>
      <p:sp>
        <p:nvSpPr>
          <p:cNvPr id="350" name="Shape 350"/>
          <p:cNvSpPr txBox="1"/>
          <p:nvPr/>
        </p:nvSpPr>
        <p:spPr>
          <a:xfrm>
            <a:off x="90768" y="4264190"/>
            <a:ext cx="8632200" cy="692400"/>
          </a:xfrm>
          <a:prstGeom prst="rect">
            <a:avLst/>
          </a:prstGeom>
          <a:solidFill>
            <a:srgbClr val="FFFF00"/>
          </a:solidFill>
          <a:ln>
            <a:noFill/>
          </a:ln>
        </p:spPr>
        <p:txBody>
          <a:bodyPr anchorCtr="0" anchor="t" bIns="34275" lIns="68575" rIns="68575" tIns="34275">
            <a:noAutofit/>
          </a:bodyPr>
          <a:lstStyle/>
          <a:p>
            <a:pPr indent="0" lvl="0" marL="0" marR="0" rtl="0" algn="ctr">
              <a:spcBef>
                <a:spcPts val="0"/>
              </a:spcBef>
              <a:buSzPct val="25000"/>
              <a:buNone/>
            </a:pPr>
            <a:r>
              <a:rPr b="0" i="0" lang="en" sz="1400" u="none" cap="none" strike="noStrike">
                <a:solidFill>
                  <a:schemeClr val="dk1"/>
                </a:solidFill>
                <a:latin typeface="Calibri"/>
                <a:ea typeface="Calibri"/>
                <a:cs typeface="Calibri"/>
                <a:sym typeface="Calibri"/>
              </a:rPr>
              <a:t> Snow Water Equivalent and snowfall for the WY 2016-2017 shows that for months Oct, Nov &amp; December, the SWE was less than normal/ or climatological mean. After ~Jan 20, heavy snowfall caused SWE to increase for the last ~20 days. The spatial snow distribution shows that the snowfall is widespread, compared to last year.  </a:t>
            </a:r>
          </a:p>
        </p:txBody>
      </p:sp>
      <p:sp>
        <p:nvSpPr>
          <p:cNvPr id="351" name="Shape 351"/>
          <p:cNvSpPr txBox="1"/>
          <p:nvPr>
            <p:ph type="title"/>
          </p:nvPr>
        </p:nvSpPr>
        <p:spPr>
          <a:xfrm>
            <a:off x="146575" y="178250"/>
            <a:ext cx="8520600" cy="572700"/>
          </a:xfrm>
          <a:prstGeom prst="rect">
            <a:avLst/>
          </a:prstGeom>
        </p:spPr>
        <p:txBody>
          <a:bodyPr anchorCtr="0" anchor="ctr" bIns="68575" lIns="68575" rIns="68575" tIns="68575">
            <a:noAutofit/>
          </a:bodyPr>
          <a:lstStyle/>
          <a:p>
            <a:pPr lvl="0" rtl="0">
              <a:spcBef>
                <a:spcPts val="0"/>
              </a:spcBef>
              <a:buNone/>
            </a:pPr>
            <a:r>
              <a:rPr lang="en"/>
              <a:t>Evaluation</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5" name="Shape 355"/>
        <p:cNvGrpSpPr/>
        <p:nvPr/>
      </p:nvGrpSpPr>
      <p:grpSpPr>
        <a:xfrm>
          <a:off x="0" y="0"/>
          <a:ext cx="0" cy="0"/>
          <a:chOff x="0" y="0"/>
          <a:chExt cx="0" cy="0"/>
        </a:xfrm>
      </p:grpSpPr>
      <p:pic>
        <p:nvPicPr>
          <p:cNvPr id="356" name="Shape 356"/>
          <p:cNvPicPr preferRelativeResize="0"/>
          <p:nvPr>
            <p:ph idx="1" type="body"/>
          </p:nvPr>
        </p:nvPicPr>
        <p:blipFill rotWithShape="1">
          <a:blip r:embed="rId3">
            <a:alphaModFix/>
          </a:blip>
          <a:srcRect b="0" l="0" r="47638" t="0"/>
          <a:stretch/>
        </p:blipFill>
        <p:spPr>
          <a:xfrm>
            <a:off x="5499487" y="695212"/>
            <a:ext cx="2713500" cy="3454800"/>
          </a:xfrm>
          <a:prstGeom prst="rect">
            <a:avLst/>
          </a:prstGeom>
          <a:noFill/>
          <a:ln>
            <a:noFill/>
          </a:ln>
        </p:spPr>
      </p:pic>
      <p:sp>
        <p:nvSpPr>
          <p:cNvPr id="357" name="Shape 357"/>
          <p:cNvSpPr txBox="1"/>
          <p:nvPr/>
        </p:nvSpPr>
        <p:spPr>
          <a:xfrm>
            <a:off x="5154626" y="190489"/>
            <a:ext cx="3250799" cy="484500"/>
          </a:xfrm>
          <a:prstGeom prst="rect">
            <a:avLst/>
          </a:prstGeom>
          <a:noFill/>
          <a:ln>
            <a:noFill/>
          </a:ln>
        </p:spPr>
        <p:txBody>
          <a:bodyPr anchorCtr="0" anchor="t" bIns="34275" lIns="68575" rIns="68575" tIns="34275">
            <a:noAutofit/>
          </a:bodyPr>
          <a:lstStyle/>
          <a:p>
            <a:pPr indent="0" lvl="0" marL="0" marR="0" rtl="0" algn="ctr">
              <a:spcBef>
                <a:spcPts val="0"/>
              </a:spcBef>
              <a:buSzPct val="25000"/>
              <a:buNone/>
            </a:pPr>
            <a:r>
              <a:rPr b="0" i="0" lang="en" sz="1400" u="none" cap="none" strike="noStrike">
                <a:solidFill>
                  <a:schemeClr val="dk1"/>
                </a:solidFill>
                <a:latin typeface="Calibri"/>
                <a:ea typeface="Calibri"/>
                <a:cs typeface="Calibri"/>
                <a:sym typeface="Calibri"/>
              </a:rPr>
              <a:t>Spatial distribution of SWE for 02062017 compared to last year 02062016</a:t>
            </a:r>
          </a:p>
        </p:txBody>
      </p:sp>
      <p:sp>
        <p:nvSpPr>
          <p:cNvPr id="358" name="Shape 358"/>
          <p:cNvSpPr txBox="1"/>
          <p:nvPr/>
        </p:nvSpPr>
        <p:spPr>
          <a:xfrm>
            <a:off x="90768" y="4264190"/>
            <a:ext cx="8632200" cy="692400"/>
          </a:xfrm>
          <a:prstGeom prst="rect">
            <a:avLst/>
          </a:prstGeom>
          <a:solidFill>
            <a:srgbClr val="FFFF00"/>
          </a:solidFill>
          <a:ln>
            <a:noFill/>
          </a:ln>
        </p:spPr>
        <p:txBody>
          <a:bodyPr anchorCtr="0" anchor="t" bIns="34275" lIns="68575" rIns="68575" tIns="34275">
            <a:noAutofit/>
          </a:bodyPr>
          <a:lstStyle/>
          <a:p>
            <a:pPr indent="0" lvl="0" marL="0" marR="0" rtl="0" algn="ctr">
              <a:spcBef>
                <a:spcPts val="0"/>
              </a:spcBef>
              <a:buSzPct val="25000"/>
              <a:buNone/>
            </a:pPr>
            <a:r>
              <a:rPr b="0" i="0" lang="en" sz="1800" u="none" cap="none" strike="noStrike">
                <a:solidFill>
                  <a:schemeClr val="dk1"/>
                </a:solidFill>
                <a:latin typeface="Calibri"/>
                <a:ea typeface="Calibri"/>
                <a:cs typeface="Calibri"/>
                <a:sym typeface="Calibri"/>
              </a:rPr>
              <a:t> S</a:t>
            </a:r>
            <a:r>
              <a:rPr lang="en" sz="1800">
                <a:solidFill>
                  <a:schemeClr val="dk1"/>
                </a:solidFill>
                <a:latin typeface="Calibri"/>
                <a:ea typeface="Calibri"/>
                <a:cs typeface="Calibri"/>
                <a:sym typeface="Calibri"/>
              </a:rPr>
              <a:t>WE anomaly map from USGS shows that SWE is generally above average compared to the 2002-14 mean (in addition to greater than last year).</a:t>
            </a:r>
            <a:r>
              <a:rPr b="0" i="0" lang="en" sz="1800" u="none" cap="none" strike="noStrike">
                <a:solidFill>
                  <a:schemeClr val="dk1"/>
                </a:solidFill>
                <a:latin typeface="Calibri"/>
                <a:ea typeface="Calibri"/>
                <a:cs typeface="Calibri"/>
                <a:sym typeface="Calibri"/>
              </a:rPr>
              <a:t> </a:t>
            </a:r>
          </a:p>
        </p:txBody>
      </p:sp>
      <p:pic>
        <p:nvPicPr>
          <p:cNvPr id="359" name="Shape 359"/>
          <p:cNvPicPr preferRelativeResize="0"/>
          <p:nvPr/>
        </p:nvPicPr>
        <p:blipFill rotWithShape="1">
          <a:blip r:embed="rId4">
            <a:alphaModFix/>
          </a:blip>
          <a:srcRect b="0" l="0" r="2143" t="0"/>
          <a:stretch/>
        </p:blipFill>
        <p:spPr>
          <a:xfrm>
            <a:off x="38100" y="190500"/>
            <a:ext cx="5083248" cy="39979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3" name="Shape 363"/>
        <p:cNvGrpSpPr/>
        <p:nvPr/>
      </p:nvGrpSpPr>
      <p:grpSpPr>
        <a:xfrm>
          <a:off x="0" y="0"/>
          <a:ext cx="0" cy="0"/>
          <a:chOff x="0" y="0"/>
          <a:chExt cx="0" cy="0"/>
        </a:xfrm>
      </p:grpSpPr>
      <p:sp>
        <p:nvSpPr>
          <p:cNvPr id="364" name="Shape 364"/>
          <p:cNvSpPr txBox="1"/>
          <p:nvPr>
            <p:ph type="title"/>
          </p:nvPr>
        </p:nvSpPr>
        <p:spPr>
          <a:xfrm>
            <a:off x="0" y="0"/>
            <a:ext cx="9144000" cy="749100"/>
          </a:xfrm>
          <a:prstGeom prst="rect">
            <a:avLst/>
          </a:prstGeom>
          <a:noFill/>
          <a:ln>
            <a:noFill/>
          </a:ln>
        </p:spPr>
        <p:txBody>
          <a:bodyPr anchorCtr="0" anchor="ctr" bIns="34275" lIns="68575" rIns="68575" tIns="34275">
            <a:noAutofit/>
          </a:bodyPr>
          <a:lstStyle/>
          <a:p>
            <a:pPr indent="0" lvl="0" marL="0" marR="0" rtl="0" algn="l">
              <a:lnSpc>
                <a:spcPct val="90000"/>
              </a:lnSpc>
              <a:spcBef>
                <a:spcPts val="0"/>
              </a:spcBef>
              <a:buClr>
                <a:schemeClr val="dk1"/>
              </a:buClr>
              <a:buSzPct val="25000"/>
              <a:buFont typeface="Calibri"/>
              <a:buNone/>
            </a:pPr>
            <a:r>
              <a:rPr b="0" i="0" lang="en" sz="3300" u="none" cap="none" strike="noStrike">
                <a:solidFill>
                  <a:schemeClr val="dk1"/>
                </a:solidFill>
                <a:latin typeface="Calibri"/>
                <a:ea typeface="Calibri"/>
                <a:cs typeface="Calibri"/>
                <a:sym typeface="Calibri"/>
              </a:rPr>
              <a:t>https://earlywarning.usgs.gov/fews/imagemap/144</a:t>
            </a:r>
          </a:p>
        </p:txBody>
      </p:sp>
      <p:pic>
        <p:nvPicPr>
          <p:cNvPr id="365" name="Shape 365"/>
          <p:cNvPicPr preferRelativeResize="0"/>
          <p:nvPr>
            <p:ph idx="1" type="body"/>
          </p:nvPr>
        </p:nvPicPr>
        <p:blipFill rotWithShape="1">
          <a:blip r:embed="rId3">
            <a:alphaModFix/>
          </a:blip>
          <a:srcRect b="0" l="0" r="0" t="0"/>
          <a:stretch/>
        </p:blipFill>
        <p:spPr>
          <a:xfrm>
            <a:off x="590842" y="980447"/>
            <a:ext cx="4294200" cy="3103500"/>
          </a:xfrm>
          <a:prstGeom prst="rect">
            <a:avLst/>
          </a:prstGeom>
          <a:noFill/>
          <a:ln>
            <a:noFill/>
          </a:ln>
        </p:spPr>
      </p:pic>
      <p:pic>
        <p:nvPicPr>
          <p:cNvPr id="366" name="Shape 366"/>
          <p:cNvPicPr preferRelativeResize="0"/>
          <p:nvPr/>
        </p:nvPicPr>
        <p:blipFill rotWithShape="1">
          <a:blip r:embed="rId4">
            <a:alphaModFix/>
          </a:blip>
          <a:srcRect b="0" l="0" r="0" t="0"/>
          <a:stretch/>
        </p:blipFill>
        <p:spPr>
          <a:xfrm>
            <a:off x="4673844" y="1997333"/>
            <a:ext cx="4241400" cy="3040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0" name="Shape 370"/>
        <p:cNvGrpSpPr/>
        <p:nvPr/>
      </p:nvGrpSpPr>
      <p:grpSpPr>
        <a:xfrm>
          <a:off x="0" y="0"/>
          <a:ext cx="0" cy="0"/>
          <a:chOff x="0" y="0"/>
          <a:chExt cx="0" cy="0"/>
        </a:xfrm>
      </p:grpSpPr>
      <p:sp>
        <p:nvSpPr>
          <p:cNvPr id="371" name="Shape 371"/>
          <p:cNvSpPr txBox="1"/>
          <p:nvPr/>
        </p:nvSpPr>
        <p:spPr>
          <a:xfrm>
            <a:off x="90775" y="4527075"/>
            <a:ext cx="8632200" cy="578400"/>
          </a:xfrm>
          <a:prstGeom prst="rect">
            <a:avLst/>
          </a:prstGeom>
          <a:solidFill>
            <a:srgbClr val="FFFF00"/>
          </a:solidFill>
          <a:ln>
            <a:noFill/>
          </a:ln>
        </p:spPr>
        <p:txBody>
          <a:bodyPr anchorCtr="0" anchor="t" bIns="34275" lIns="68575" rIns="68575" tIns="34275">
            <a:noAutofit/>
          </a:bodyPr>
          <a:lstStyle/>
          <a:p>
            <a:pPr indent="0" lvl="0" marL="0" marR="0" rtl="0" algn="ctr">
              <a:spcBef>
                <a:spcPts val="0"/>
              </a:spcBef>
              <a:buSzPct val="25000"/>
              <a:buNone/>
            </a:pPr>
            <a:r>
              <a:rPr b="0" i="0" lang="en" sz="1800" u="none" cap="none" strike="noStrike">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The Daily SWE by basin’s tool allows us to compare the current season’s evolution to historic season time series. </a:t>
            </a:r>
          </a:p>
        </p:txBody>
      </p:sp>
      <p:pic>
        <p:nvPicPr>
          <p:cNvPr id="372" name="Shape 372"/>
          <p:cNvPicPr preferRelativeResize="0"/>
          <p:nvPr/>
        </p:nvPicPr>
        <p:blipFill>
          <a:blip r:embed="rId3">
            <a:alphaModFix/>
          </a:blip>
          <a:stretch>
            <a:fillRect/>
          </a:stretch>
        </p:blipFill>
        <p:spPr>
          <a:xfrm>
            <a:off x="3457837" y="1199400"/>
            <a:ext cx="2684792" cy="2066268"/>
          </a:xfrm>
          <a:prstGeom prst="rect">
            <a:avLst/>
          </a:prstGeom>
          <a:noFill/>
          <a:ln>
            <a:noFill/>
          </a:ln>
        </p:spPr>
      </p:pic>
      <p:pic>
        <p:nvPicPr>
          <p:cNvPr id="373" name="Shape 373"/>
          <p:cNvPicPr preferRelativeResize="0"/>
          <p:nvPr/>
        </p:nvPicPr>
        <p:blipFill>
          <a:blip r:embed="rId4">
            <a:alphaModFix/>
          </a:blip>
          <a:stretch>
            <a:fillRect/>
          </a:stretch>
        </p:blipFill>
        <p:spPr>
          <a:xfrm>
            <a:off x="-30056" y="23587"/>
            <a:ext cx="2112966" cy="1580887"/>
          </a:xfrm>
          <a:prstGeom prst="rect">
            <a:avLst/>
          </a:prstGeom>
          <a:noFill/>
          <a:ln>
            <a:noFill/>
          </a:ln>
        </p:spPr>
      </p:pic>
      <p:pic>
        <p:nvPicPr>
          <p:cNvPr id="374" name="Shape 374"/>
          <p:cNvPicPr preferRelativeResize="0"/>
          <p:nvPr/>
        </p:nvPicPr>
        <p:blipFill>
          <a:blip r:embed="rId5">
            <a:alphaModFix/>
          </a:blip>
          <a:stretch>
            <a:fillRect/>
          </a:stretch>
        </p:blipFill>
        <p:spPr>
          <a:xfrm>
            <a:off x="6199200" y="-3806"/>
            <a:ext cx="1757380" cy="1186368"/>
          </a:xfrm>
          <a:prstGeom prst="rect">
            <a:avLst/>
          </a:prstGeom>
          <a:noFill/>
          <a:ln>
            <a:noFill/>
          </a:ln>
        </p:spPr>
      </p:pic>
      <p:cxnSp>
        <p:nvCxnSpPr>
          <p:cNvPr id="375" name="Shape 375"/>
          <p:cNvCxnSpPr/>
          <p:nvPr/>
        </p:nvCxnSpPr>
        <p:spPr>
          <a:xfrm flipH="1" rot="10800000">
            <a:off x="5195681" y="1086637"/>
            <a:ext cx="1133700" cy="802800"/>
          </a:xfrm>
          <a:prstGeom prst="straightConnector1">
            <a:avLst/>
          </a:prstGeom>
          <a:noFill/>
          <a:ln cap="flat" cmpd="sng" w="9525">
            <a:solidFill>
              <a:schemeClr val="dk2"/>
            </a:solidFill>
            <a:prstDash val="solid"/>
            <a:round/>
            <a:headEnd len="lg" w="lg" type="none"/>
            <a:tailEnd len="lg" w="lg" type="stealth"/>
          </a:ln>
        </p:spPr>
      </p:cxnSp>
      <p:sp>
        <p:nvSpPr>
          <p:cNvPr id="376" name="Shape 376"/>
          <p:cNvSpPr txBox="1"/>
          <p:nvPr/>
        </p:nvSpPr>
        <p:spPr>
          <a:xfrm>
            <a:off x="6408712" y="513206"/>
            <a:ext cx="304500" cy="296400"/>
          </a:xfrm>
          <a:prstGeom prst="rect">
            <a:avLst/>
          </a:prstGeom>
          <a:noFill/>
          <a:ln>
            <a:noFill/>
          </a:ln>
        </p:spPr>
        <p:txBody>
          <a:bodyPr anchorCtr="0" anchor="t" bIns="68575" lIns="68575" rIns="68575" tIns="68575">
            <a:noAutofit/>
          </a:bodyPr>
          <a:lstStyle/>
          <a:p>
            <a:pPr lvl="0" rtl="0">
              <a:spcBef>
                <a:spcPts val="0"/>
              </a:spcBef>
              <a:buNone/>
            </a:pPr>
            <a:r>
              <a:rPr lang="en" sz="1100"/>
              <a:t>14</a:t>
            </a:r>
          </a:p>
        </p:txBody>
      </p:sp>
      <p:pic>
        <p:nvPicPr>
          <p:cNvPr id="377" name="Shape 377"/>
          <p:cNvPicPr preferRelativeResize="0"/>
          <p:nvPr/>
        </p:nvPicPr>
        <p:blipFill>
          <a:blip r:embed="rId6">
            <a:alphaModFix/>
          </a:blip>
          <a:stretch>
            <a:fillRect/>
          </a:stretch>
        </p:blipFill>
        <p:spPr>
          <a:xfrm>
            <a:off x="4000387" y="-6843"/>
            <a:ext cx="1757383" cy="1192440"/>
          </a:xfrm>
          <a:prstGeom prst="rect">
            <a:avLst/>
          </a:prstGeom>
          <a:noFill/>
          <a:ln>
            <a:noFill/>
          </a:ln>
        </p:spPr>
      </p:pic>
      <p:sp>
        <p:nvSpPr>
          <p:cNvPr id="378" name="Shape 378"/>
          <p:cNvSpPr txBox="1"/>
          <p:nvPr/>
        </p:nvSpPr>
        <p:spPr>
          <a:xfrm>
            <a:off x="4167525" y="513206"/>
            <a:ext cx="304500" cy="296400"/>
          </a:xfrm>
          <a:prstGeom prst="rect">
            <a:avLst/>
          </a:prstGeom>
          <a:noFill/>
          <a:ln>
            <a:noFill/>
          </a:ln>
        </p:spPr>
        <p:txBody>
          <a:bodyPr anchorCtr="0" anchor="t" bIns="68575" lIns="68575" rIns="68575" tIns="68575">
            <a:noAutofit/>
          </a:bodyPr>
          <a:lstStyle/>
          <a:p>
            <a:pPr lvl="0" rtl="0">
              <a:spcBef>
                <a:spcPts val="0"/>
              </a:spcBef>
              <a:buNone/>
            </a:pPr>
            <a:r>
              <a:rPr lang="en" sz="1100"/>
              <a:t>13</a:t>
            </a:r>
          </a:p>
        </p:txBody>
      </p:sp>
      <p:cxnSp>
        <p:nvCxnSpPr>
          <p:cNvPr id="379" name="Shape 379"/>
          <p:cNvCxnSpPr/>
          <p:nvPr/>
        </p:nvCxnSpPr>
        <p:spPr>
          <a:xfrm flipH="1" rot="10800000">
            <a:off x="4895737" y="963000"/>
            <a:ext cx="96900" cy="1032300"/>
          </a:xfrm>
          <a:prstGeom prst="straightConnector1">
            <a:avLst/>
          </a:prstGeom>
          <a:noFill/>
          <a:ln cap="flat" cmpd="sng" w="9525">
            <a:solidFill>
              <a:schemeClr val="dk2"/>
            </a:solidFill>
            <a:prstDash val="solid"/>
            <a:round/>
            <a:headEnd len="lg" w="lg" type="none"/>
            <a:tailEnd len="lg" w="lg" type="stealth"/>
          </a:ln>
        </p:spPr>
      </p:cxnSp>
      <p:pic>
        <p:nvPicPr>
          <p:cNvPr id="380" name="Shape 380"/>
          <p:cNvPicPr preferRelativeResize="0"/>
          <p:nvPr/>
        </p:nvPicPr>
        <p:blipFill>
          <a:blip r:embed="rId7">
            <a:alphaModFix/>
          </a:blip>
          <a:stretch>
            <a:fillRect/>
          </a:stretch>
        </p:blipFill>
        <p:spPr>
          <a:xfrm>
            <a:off x="6243318" y="1549800"/>
            <a:ext cx="1757381" cy="1184533"/>
          </a:xfrm>
          <a:prstGeom prst="rect">
            <a:avLst/>
          </a:prstGeom>
          <a:noFill/>
          <a:ln>
            <a:noFill/>
          </a:ln>
        </p:spPr>
      </p:pic>
      <p:cxnSp>
        <p:nvCxnSpPr>
          <p:cNvPr id="381" name="Shape 381"/>
          <p:cNvCxnSpPr/>
          <p:nvPr/>
        </p:nvCxnSpPr>
        <p:spPr>
          <a:xfrm>
            <a:off x="5051240" y="2180193"/>
            <a:ext cx="1428000" cy="31200"/>
          </a:xfrm>
          <a:prstGeom prst="straightConnector1">
            <a:avLst/>
          </a:prstGeom>
          <a:noFill/>
          <a:ln cap="flat" cmpd="sng" w="9525">
            <a:solidFill>
              <a:schemeClr val="dk2"/>
            </a:solidFill>
            <a:prstDash val="solid"/>
            <a:round/>
            <a:headEnd len="lg" w="lg" type="none"/>
            <a:tailEnd len="lg" w="lg" type="stealth"/>
          </a:ln>
        </p:spPr>
      </p:cxnSp>
      <p:pic>
        <p:nvPicPr>
          <p:cNvPr id="382" name="Shape 382"/>
          <p:cNvPicPr preferRelativeResize="0"/>
          <p:nvPr/>
        </p:nvPicPr>
        <p:blipFill>
          <a:blip r:embed="rId8">
            <a:alphaModFix/>
          </a:blip>
          <a:stretch>
            <a:fillRect/>
          </a:stretch>
        </p:blipFill>
        <p:spPr>
          <a:xfrm>
            <a:off x="6283012" y="2854617"/>
            <a:ext cx="1757379" cy="1189045"/>
          </a:xfrm>
          <a:prstGeom prst="rect">
            <a:avLst/>
          </a:prstGeom>
          <a:noFill/>
          <a:ln>
            <a:noFill/>
          </a:ln>
        </p:spPr>
      </p:pic>
      <p:sp>
        <p:nvSpPr>
          <p:cNvPr id="383" name="Shape 383"/>
          <p:cNvSpPr txBox="1"/>
          <p:nvPr/>
        </p:nvSpPr>
        <p:spPr>
          <a:xfrm>
            <a:off x="6390675" y="2109600"/>
            <a:ext cx="304500" cy="296400"/>
          </a:xfrm>
          <a:prstGeom prst="rect">
            <a:avLst/>
          </a:prstGeom>
          <a:noFill/>
          <a:ln>
            <a:noFill/>
          </a:ln>
        </p:spPr>
        <p:txBody>
          <a:bodyPr anchorCtr="0" anchor="t" bIns="68575" lIns="68575" rIns="68575" tIns="68575">
            <a:noAutofit/>
          </a:bodyPr>
          <a:lstStyle/>
          <a:p>
            <a:pPr lvl="0" rtl="0">
              <a:spcBef>
                <a:spcPts val="0"/>
              </a:spcBef>
              <a:buNone/>
            </a:pPr>
            <a:r>
              <a:rPr lang="en" sz="1100"/>
              <a:t>15</a:t>
            </a:r>
          </a:p>
        </p:txBody>
      </p:sp>
      <p:sp>
        <p:nvSpPr>
          <p:cNvPr id="384" name="Shape 384"/>
          <p:cNvSpPr txBox="1"/>
          <p:nvPr/>
        </p:nvSpPr>
        <p:spPr>
          <a:xfrm>
            <a:off x="6447637" y="3300975"/>
            <a:ext cx="304500" cy="296400"/>
          </a:xfrm>
          <a:prstGeom prst="rect">
            <a:avLst/>
          </a:prstGeom>
          <a:noFill/>
          <a:ln>
            <a:noFill/>
          </a:ln>
        </p:spPr>
        <p:txBody>
          <a:bodyPr anchorCtr="0" anchor="t" bIns="68575" lIns="68575" rIns="68575" tIns="68575">
            <a:noAutofit/>
          </a:bodyPr>
          <a:lstStyle/>
          <a:p>
            <a:pPr lvl="0" rtl="0">
              <a:spcBef>
                <a:spcPts val="0"/>
              </a:spcBef>
              <a:buNone/>
            </a:pPr>
            <a:r>
              <a:rPr lang="en" sz="1100"/>
              <a:t>17</a:t>
            </a:r>
          </a:p>
        </p:txBody>
      </p:sp>
      <p:cxnSp>
        <p:nvCxnSpPr>
          <p:cNvPr id="385" name="Shape 385"/>
          <p:cNvCxnSpPr/>
          <p:nvPr/>
        </p:nvCxnSpPr>
        <p:spPr>
          <a:xfrm>
            <a:off x="5048409" y="2356387"/>
            <a:ext cx="1356000" cy="913800"/>
          </a:xfrm>
          <a:prstGeom prst="straightConnector1">
            <a:avLst/>
          </a:prstGeom>
          <a:noFill/>
          <a:ln cap="flat" cmpd="sng" w="9525">
            <a:solidFill>
              <a:schemeClr val="dk2"/>
            </a:solidFill>
            <a:prstDash val="solid"/>
            <a:round/>
            <a:headEnd len="lg" w="lg" type="none"/>
            <a:tailEnd len="lg" w="lg" type="stealth"/>
          </a:ln>
        </p:spPr>
      </p:cxnSp>
      <p:pic>
        <p:nvPicPr>
          <p:cNvPr id="386" name="Shape 386"/>
          <p:cNvPicPr preferRelativeResize="0"/>
          <p:nvPr/>
        </p:nvPicPr>
        <p:blipFill>
          <a:blip r:embed="rId9">
            <a:alphaModFix/>
          </a:blip>
          <a:stretch>
            <a:fillRect/>
          </a:stretch>
        </p:blipFill>
        <p:spPr>
          <a:xfrm>
            <a:off x="3775330" y="3229124"/>
            <a:ext cx="1840668" cy="1263675"/>
          </a:xfrm>
          <a:prstGeom prst="rect">
            <a:avLst/>
          </a:prstGeom>
          <a:noFill/>
          <a:ln>
            <a:noFill/>
          </a:ln>
        </p:spPr>
      </p:pic>
      <p:cxnSp>
        <p:nvCxnSpPr>
          <p:cNvPr id="387" name="Shape 387"/>
          <p:cNvCxnSpPr/>
          <p:nvPr/>
        </p:nvCxnSpPr>
        <p:spPr>
          <a:xfrm flipH="1">
            <a:off x="4798668" y="2348175"/>
            <a:ext cx="150000" cy="1204200"/>
          </a:xfrm>
          <a:prstGeom prst="straightConnector1">
            <a:avLst/>
          </a:prstGeom>
          <a:noFill/>
          <a:ln cap="flat" cmpd="sng" w="9525">
            <a:solidFill>
              <a:schemeClr val="dk2"/>
            </a:solidFill>
            <a:prstDash val="solid"/>
            <a:round/>
            <a:headEnd len="lg" w="lg" type="none"/>
            <a:tailEnd len="lg" w="lg" type="stealth"/>
          </a:ln>
        </p:spPr>
      </p:cxnSp>
      <p:sp>
        <p:nvSpPr>
          <p:cNvPr id="388" name="Shape 388"/>
          <p:cNvSpPr txBox="1"/>
          <p:nvPr/>
        </p:nvSpPr>
        <p:spPr>
          <a:xfrm>
            <a:off x="5220993" y="3712800"/>
            <a:ext cx="304500" cy="296400"/>
          </a:xfrm>
          <a:prstGeom prst="rect">
            <a:avLst/>
          </a:prstGeom>
          <a:noFill/>
          <a:ln>
            <a:noFill/>
          </a:ln>
        </p:spPr>
        <p:txBody>
          <a:bodyPr anchorCtr="0" anchor="t" bIns="68575" lIns="68575" rIns="68575" tIns="68575">
            <a:noAutofit/>
          </a:bodyPr>
          <a:lstStyle/>
          <a:p>
            <a:pPr lvl="0" rtl="0">
              <a:spcBef>
                <a:spcPts val="0"/>
              </a:spcBef>
              <a:buNone/>
            </a:pPr>
            <a:r>
              <a:rPr lang="en" sz="1100"/>
              <a:t>16</a:t>
            </a:r>
          </a:p>
        </p:txBody>
      </p:sp>
      <p:pic>
        <p:nvPicPr>
          <p:cNvPr id="389" name="Shape 389"/>
          <p:cNvPicPr preferRelativeResize="0"/>
          <p:nvPr/>
        </p:nvPicPr>
        <p:blipFill>
          <a:blip r:embed="rId10">
            <a:alphaModFix/>
          </a:blip>
          <a:stretch>
            <a:fillRect/>
          </a:stretch>
        </p:blipFill>
        <p:spPr>
          <a:xfrm>
            <a:off x="1210031" y="3040706"/>
            <a:ext cx="2038705" cy="1390339"/>
          </a:xfrm>
          <a:prstGeom prst="rect">
            <a:avLst/>
          </a:prstGeom>
          <a:noFill/>
          <a:ln>
            <a:noFill/>
          </a:ln>
        </p:spPr>
      </p:pic>
      <p:cxnSp>
        <p:nvCxnSpPr>
          <p:cNvPr id="390" name="Shape 390"/>
          <p:cNvCxnSpPr/>
          <p:nvPr/>
        </p:nvCxnSpPr>
        <p:spPr>
          <a:xfrm flipH="1">
            <a:off x="2958412" y="2392293"/>
            <a:ext cx="1888800" cy="1278900"/>
          </a:xfrm>
          <a:prstGeom prst="straightConnector1">
            <a:avLst/>
          </a:prstGeom>
          <a:noFill/>
          <a:ln cap="flat" cmpd="sng" w="9525">
            <a:solidFill>
              <a:schemeClr val="dk2"/>
            </a:solidFill>
            <a:prstDash val="solid"/>
            <a:round/>
            <a:headEnd len="lg" w="lg" type="none"/>
            <a:tailEnd len="lg" w="lg" type="stealth"/>
          </a:ln>
        </p:spPr>
      </p:cxnSp>
      <p:sp>
        <p:nvSpPr>
          <p:cNvPr id="391" name="Shape 391"/>
          <p:cNvSpPr txBox="1"/>
          <p:nvPr/>
        </p:nvSpPr>
        <p:spPr>
          <a:xfrm>
            <a:off x="2803893" y="3813881"/>
            <a:ext cx="304500" cy="296400"/>
          </a:xfrm>
          <a:prstGeom prst="rect">
            <a:avLst/>
          </a:prstGeom>
          <a:noFill/>
          <a:ln>
            <a:noFill/>
          </a:ln>
        </p:spPr>
        <p:txBody>
          <a:bodyPr anchorCtr="0" anchor="t" bIns="68575" lIns="68575" rIns="68575" tIns="68575">
            <a:noAutofit/>
          </a:bodyPr>
          <a:lstStyle/>
          <a:p>
            <a:pPr lvl="0" rtl="0">
              <a:spcBef>
                <a:spcPts val="0"/>
              </a:spcBef>
              <a:buNone/>
            </a:pPr>
            <a:r>
              <a:rPr lang="en" sz="1100"/>
              <a:t>18</a:t>
            </a:r>
          </a:p>
        </p:txBody>
      </p:sp>
      <p:pic>
        <p:nvPicPr>
          <p:cNvPr id="392" name="Shape 392"/>
          <p:cNvPicPr preferRelativeResize="0"/>
          <p:nvPr/>
        </p:nvPicPr>
        <p:blipFill>
          <a:blip r:embed="rId11">
            <a:alphaModFix/>
          </a:blip>
          <a:stretch>
            <a:fillRect/>
          </a:stretch>
        </p:blipFill>
        <p:spPr>
          <a:xfrm>
            <a:off x="1210031" y="1604481"/>
            <a:ext cx="2038706" cy="1394187"/>
          </a:xfrm>
          <a:prstGeom prst="rect">
            <a:avLst/>
          </a:prstGeom>
          <a:noFill/>
          <a:ln>
            <a:noFill/>
          </a:ln>
        </p:spPr>
      </p:pic>
      <p:cxnSp>
        <p:nvCxnSpPr>
          <p:cNvPr id="393" name="Shape 393"/>
          <p:cNvCxnSpPr/>
          <p:nvPr/>
        </p:nvCxnSpPr>
        <p:spPr>
          <a:xfrm flipH="1">
            <a:off x="2853506" y="2273475"/>
            <a:ext cx="1746300" cy="202800"/>
          </a:xfrm>
          <a:prstGeom prst="straightConnector1">
            <a:avLst/>
          </a:prstGeom>
          <a:noFill/>
          <a:ln cap="flat" cmpd="sng" w="9525">
            <a:solidFill>
              <a:schemeClr val="dk2"/>
            </a:solidFill>
            <a:prstDash val="solid"/>
            <a:round/>
            <a:headEnd len="lg" w="lg" type="none"/>
            <a:tailEnd len="lg" w="lg" type="stealth"/>
          </a:ln>
        </p:spPr>
      </p:cxnSp>
      <p:sp>
        <p:nvSpPr>
          <p:cNvPr id="394" name="Shape 394"/>
          <p:cNvSpPr txBox="1"/>
          <p:nvPr/>
        </p:nvSpPr>
        <p:spPr>
          <a:xfrm>
            <a:off x="2834400" y="2521068"/>
            <a:ext cx="304500" cy="296400"/>
          </a:xfrm>
          <a:prstGeom prst="rect">
            <a:avLst/>
          </a:prstGeom>
          <a:noFill/>
          <a:ln>
            <a:noFill/>
          </a:ln>
        </p:spPr>
        <p:txBody>
          <a:bodyPr anchorCtr="0" anchor="t" bIns="68575" lIns="68575" rIns="68575" tIns="68575">
            <a:noAutofit/>
          </a:bodyPr>
          <a:lstStyle/>
          <a:p>
            <a:pPr lvl="0" rtl="0">
              <a:spcBef>
                <a:spcPts val="0"/>
              </a:spcBef>
              <a:buNone/>
            </a:pPr>
            <a:r>
              <a:rPr lang="en" sz="1100"/>
              <a:t>2</a:t>
            </a:r>
          </a:p>
        </p:txBody>
      </p:sp>
      <p:pic>
        <p:nvPicPr>
          <p:cNvPr id="395" name="Shape 395"/>
          <p:cNvPicPr preferRelativeResize="0"/>
          <p:nvPr/>
        </p:nvPicPr>
        <p:blipFill>
          <a:blip r:embed="rId12">
            <a:alphaModFix/>
          </a:blip>
          <a:stretch>
            <a:fillRect/>
          </a:stretch>
        </p:blipFill>
        <p:spPr>
          <a:xfrm>
            <a:off x="2140068" y="106538"/>
            <a:ext cx="1786348" cy="1204199"/>
          </a:xfrm>
          <a:prstGeom prst="rect">
            <a:avLst/>
          </a:prstGeom>
          <a:noFill/>
          <a:ln>
            <a:noFill/>
          </a:ln>
        </p:spPr>
      </p:pic>
      <p:cxnSp>
        <p:nvCxnSpPr>
          <p:cNvPr id="396" name="Shape 396"/>
          <p:cNvCxnSpPr/>
          <p:nvPr/>
        </p:nvCxnSpPr>
        <p:spPr>
          <a:xfrm rot="10800000">
            <a:off x="3446493" y="915337"/>
            <a:ext cx="798900" cy="1212300"/>
          </a:xfrm>
          <a:prstGeom prst="straightConnector1">
            <a:avLst/>
          </a:prstGeom>
          <a:noFill/>
          <a:ln cap="flat" cmpd="sng" w="9525">
            <a:solidFill>
              <a:schemeClr val="dk2"/>
            </a:solidFill>
            <a:prstDash val="solid"/>
            <a:round/>
            <a:headEnd len="lg" w="lg" type="none"/>
            <a:tailEnd len="lg" w="lg" type="stealth"/>
          </a:ln>
        </p:spPr>
      </p:cxnSp>
      <p:sp>
        <p:nvSpPr>
          <p:cNvPr id="397" name="Shape 397"/>
          <p:cNvSpPr txBox="1"/>
          <p:nvPr/>
        </p:nvSpPr>
        <p:spPr>
          <a:xfrm>
            <a:off x="3457837" y="619012"/>
            <a:ext cx="304500" cy="296400"/>
          </a:xfrm>
          <a:prstGeom prst="rect">
            <a:avLst/>
          </a:prstGeom>
          <a:noFill/>
          <a:ln>
            <a:noFill/>
          </a:ln>
        </p:spPr>
        <p:txBody>
          <a:bodyPr anchorCtr="0" anchor="t" bIns="68575" lIns="68575" rIns="68575" tIns="68575">
            <a:noAutofit/>
          </a:bodyPr>
          <a:lstStyle/>
          <a:p>
            <a:pPr lvl="0" rtl="0">
              <a:spcBef>
                <a:spcPts val="0"/>
              </a:spcBef>
              <a:buNone/>
            </a:pPr>
            <a:r>
              <a:rPr lang="en" sz="1100"/>
              <a:t>8</a:t>
            </a:r>
          </a:p>
        </p:txBody>
      </p:sp>
    </p:spTree>
  </p:cSld>
  <p:clrMapOvr>
    <a:masterClrMapping/>
  </p:clrMapOvr>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