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7"/>
  </p:notesMasterIdLst>
  <p:handoutMasterIdLst>
    <p:handoutMasterId r:id="rId8"/>
  </p:handoutMasterIdLst>
  <p:sldIdLst>
    <p:sldId id="414" r:id="rId5"/>
    <p:sldId id="413" r:id="rId6"/>
  </p:sldIdLst>
  <p:sldSz cx="9144000" cy="5148263"/>
  <p:notesSz cx="7010400" cy="9296400"/>
  <p:custShowLst>
    <p:custShow name="Custom Show 1" id="0">
      <p:sldLst/>
    </p:custShow>
  </p:custShow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3001" kern="1200">
        <a:solidFill>
          <a:schemeClr val="tx1"/>
        </a:solidFill>
        <a:latin typeface="Arial" pitchFamily="34" charset="0"/>
        <a:ea typeface="ＭＳ Ｐゴシック" pitchFamily="34" charset="-128"/>
        <a:cs typeface="+mn-cs"/>
      </a:defRPr>
    </a:lvl1pPr>
    <a:lvl2pPr marL="342991" algn="l" rtl="0" eaLnBrk="0" fontAlgn="base" hangingPunct="0">
      <a:spcBef>
        <a:spcPct val="0"/>
      </a:spcBef>
      <a:spcAft>
        <a:spcPct val="0"/>
      </a:spcAft>
      <a:defRPr sz="3001" kern="1200">
        <a:solidFill>
          <a:schemeClr val="tx1"/>
        </a:solidFill>
        <a:latin typeface="Arial" pitchFamily="34" charset="0"/>
        <a:ea typeface="ＭＳ Ｐゴシック" pitchFamily="34" charset="-128"/>
        <a:cs typeface="+mn-cs"/>
      </a:defRPr>
    </a:lvl2pPr>
    <a:lvl3pPr marL="685983" algn="l" rtl="0" eaLnBrk="0" fontAlgn="base" hangingPunct="0">
      <a:spcBef>
        <a:spcPct val="0"/>
      </a:spcBef>
      <a:spcAft>
        <a:spcPct val="0"/>
      </a:spcAft>
      <a:defRPr sz="3001" kern="1200">
        <a:solidFill>
          <a:schemeClr val="tx1"/>
        </a:solidFill>
        <a:latin typeface="Arial" pitchFamily="34" charset="0"/>
        <a:ea typeface="ＭＳ Ｐゴシック" pitchFamily="34" charset="-128"/>
        <a:cs typeface="+mn-cs"/>
      </a:defRPr>
    </a:lvl3pPr>
    <a:lvl4pPr marL="1028974" algn="l" rtl="0" eaLnBrk="0" fontAlgn="base" hangingPunct="0">
      <a:spcBef>
        <a:spcPct val="0"/>
      </a:spcBef>
      <a:spcAft>
        <a:spcPct val="0"/>
      </a:spcAft>
      <a:defRPr sz="3001" kern="1200">
        <a:solidFill>
          <a:schemeClr val="tx1"/>
        </a:solidFill>
        <a:latin typeface="Arial" pitchFamily="34" charset="0"/>
        <a:ea typeface="ＭＳ Ｐゴシック" pitchFamily="34" charset="-128"/>
        <a:cs typeface="+mn-cs"/>
      </a:defRPr>
    </a:lvl4pPr>
    <a:lvl5pPr marL="1371966" algn="l" rtl="0" eaLnBrk="0" fontAlgn="base" hangingPunct="0">
      <a:spcBef>
        <a:spcPct val="0"/>
      </a:spcBef>
      <a:spcAft>
        <a:spcPct val="0"/>
      </a:spcAft>
      <a:defRPr sz="3001" kern="1200">
        <a:solidFill>
          <a:schemeClr val="tx1"/>
        </a:solidFill>
        <a:latin typeface="Arial" pitchFamily="34" charset="0"/>
        <a:ea typeface="ＭＳ Ｐゴシック" pitchFamily="34" charset="-128"/>
        <a:cs typeface="+mn-cs"/>
      </a:defRPr>
    </a:lvl5pPr>
    <a:lvl6pPr marL="1714957" algn="l" defTabSz="685983" rtl="0" eaLnBrk="1" latinLnBrk="0" hangingPunct="1">
      <a:defRPr sz="3001" kern="1200">
        <a:solidFill>
          <a:schemeClr val="tx1"/>
        </a:solidFill>
        <a:latin typeface="Arial" pitchFamily="34" charset="0"/>
        <a:ea typeface="ＭＳ Ｐゴシック" pitchFamily="34" charset="-128"/>
        <a:cs typeface="+mn-cs"/>
      </a:defRPr>
    </a:lvl6pPr>
    <a:lvl7pPr marL="2057949" algn="l" defTabSz="685983" rtl="0" eaLnBrk="1" latinLnBrk="0" hangingPunct="1">
      <a:defRPr sz="3001" kern="1200">
        <a:solidFill>
          <a:schemeClr val="tx1"/>
        </a:solidFill>
        <a:latin typeface="Arial" pitchFamily="34" charset="0"/>
        <a:ea typeface="ＭＳ Ｐゴシック" pitchFamily="34" charset="-128"/>
        <a:cs typeface="+mn-cs"/>
      </a:defRPr>
    </a:lvl7pPr>
    <a:lvl8pPr marL="2400940" algn="l" defTabSz="685983" rtl="0" eaLnBrk="1" latinLnBrk="0" hangingPunct="1">
      <a:defRPr sz="3001" kern="1200">
        <a:solidFill>
          <a:schemeClr val="tx1"/>
        </a:solidFill>
        <a:latin typeface="Arial" pitchFamily="34" charset="0"/>
        <a:ea typeface="ＭＳ Ｐゴシック" pitchFamily="34" charset="-128"/>
        <a:cs typeface="+mn-cs"/>
      </a:defRPr>
    </a:lvl8pPr>
    <a:lvl9pPr marL="2743932" algn="l" defTabSz="685983" rtl="0" eaLnBrk="1" latinLnBrk="0" hangingPunct="1">
      <a:defRPr sz="300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758" userDrawn="1">
          <p15:clr>
            <a:srgbClr val="A4A3A4"/>
          </p15:clr>
        </p15:guide>
        <p15:guide id="2" pos="2880" userDrawn="1">
          <p15:clr>
            <a:srgbClr val="A4A3A4"/>
          </p15:clr>
        </p15:guide>
        <p15:guide id="3" orient="horz" pos="1766"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5D153"/>
    <a:srgbClr val="FFE33D"/>
    <a:srgbClr val="EDC074"/>
    <a:srgbClr val="180F9B"/>
    <a:srgbClr val="007B71"/>
    <a:srgbClr val="FFFF99"/>
    <a:srgbClr val="006F41"/>
    <a:srgbClr val="66A48B"/>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01D0BA-8B95-44C1-8C3D-DF89425EC0FB}" v="17" dt="2020-04-02T16:55:15.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04" autoAdjust="0"/>
    <p:restoredTop sz="95090" autoAdjust="0"/>
  </p:normalViewPr>
  <p:slideViewPr>
    <p:cSldViewPr snapToGrid="0" snapToObjects="1">
      <p:cViewPr varScale="1">
        <p:scale>
          <a:sx n="83" d="100"/>
          <a:sy n="83" d="100"/>
        </p:scale>
        <p:origin x="768" y="67"/>
      </p:cViewPr>
      <p:guideLst>
        <p:guide orient="horz" pos="758"/>
        <p:guide pos="2880"/>
        <p:guide orient="horz" pos="1766"/>
      </p:guideLst>
    </p:cSldViewPr>
  </p:slideViewPr>
  <p:notesTextViewPr>
    <p:cViewPr>
      <p:scale>
        <a:sx n="100" d="100"/>
        <a:sy n="100" d="100"/>
      </p:scale>
      <p:origin x="0" y="0"/>
    </p:cViewPr>
  </p:notesTextViewPr>
  <p:sorterViewPr>
    <p:cViewPr>
      <p:scale>
        <a:sx n="128" d="100"/>
        <a:sy n="128" d="100"/>
      </p:scale>
      <p:origin x="0" y="5632"/>
    </p:cViewPr>
  </p:sorterViewPr>
  <p:notesViewPr>
    <p:cSldViewPr snapToGrid="0" snapToObjects="1">
      <p:cViewPr varScale="1">
        <p:scale>
          <a:sx n="74" d="100"/>
          <a:sy n="74" d="100"/>
        </p:scale>
        <p:origin x="-171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ugebauer, Aaron (Contractor) W" userId="72f450b6-0289-416e-b89a-416a66c89506" providerId="ADAL" clId="{E8C97BF4-49C9-417E-B635-8941A59CA5EA}"/>
    <pc:docChg chg="custSel modMainMaster">
      <pc:chgData name="Neugebauer, Aaron (Contractor) W" userId="72f450b6-0289-416e-b89a-416a66c89506" providerId="ADAL" clId="{E8C97BF4-49C9-417E-B635-8941A59CA5EA}" dt="2020-04-02T13:41:57.609" v="12"/>
      <pc:docMkLst>
        <pc:docMk/>
      </pc:docMkLst>
      <pc:sldMasterChg chg="setBg modSldLayout">
        <pc:chgData name="Neugebauer, Aaron (Contractor) W" userId="72f450b6-0289-416e-b89a-416a66c89506" providerId="ADAL" clId="{E8C97BF4-49C9-417E-B635-8941A59CA5EA}" dt="2020-04-02T13:41:57.609" v="12"/>
        <pc:sldMasterMkLst>
          <pc:docMk/>
          <pc:sldMasterMk cId="0" sldId="2147483648"/>
        </pc:sldMasterMkLst>
        <pc:sldLayoutChg chg="delSp setBg">
          <pc:chgData name="Neugebauer, Aaron (Contractor) W" userId="72f450b6-0289-416e-b89a-416a66c89506" providerId="ADAL" clId="{E8C97BF4-49C9-417E-B635-8941A59CA5EA}" dt="2020-04-02T13:41:09.476" v="8"/>
          <pc:sldLayoutMkLst>
            <pc:docMk/>
            <pc:sldMasterMk cId="0" sldId="2147483648"/>
            <pc:sldLayoutMk cId="0" sldId="2147483967"/>
          </pc:sldLayoutMkLst>
          <pc:picChg chg="del">
            <ac:chgData name="Neugebauer, Aaron (Contractor) W" userId="72f450b6-0289-416e-b89a-416a66c89506" providerId="ADAL" clId="{E8C97BF4-49C9-417E-B635-8941A59CA5EA}" dt="2020-04-01T22:09:05.330" v="2" actId="478"/>
            <ac:picMkLst>
              <pc:docMk/>
              <pc:sldMasterMk cId="0" sldId="2147483648"/>
              <pc:sldLayoutMk cId="0" sldId="2147483967"/>
              <ac:picMk id="7" creationId="{902090E3-8FB6-4628-88EC-39A097EF1937}"/>
            </ac:picMkLst>
          </pc:picChg>
        </pc:sldLayoutChg>
      </pc:sldMasterChg>
    </pc:docChg>
  </pc:docChgLst>
  <pc:docChgLst>
    <pc:chgData name="Neugebauer, Aaron (Contractor) W" userId="72f450b6-0289-416e-b89a-416a66c89506" providerId="ADAL" clId="{5301D0BA-8B95-44C1-8C3D-DF89425EC0FB}"/>
    <pc:docChg chg="addSld delSld modSld modMainMaster">
      <pc:chgData name="Neugebauer, Aaron (Contractor) W" userId="72f450b6-0289-416e-b89a-416a66c89506" providerId="ADAL" clId="{5301D0BA-8B95-44C1-8C3D-DF89425EC0FB}" dt="2020-04-02T16:55:22.087" v="13" actId="2696"/>
      <pc:docMkLst>
        <pc:docMk/>
      </pc:docMkLst>
      <pc:sldChg chg="add del">
        <pc:chgData name="Neugebauer, Aaron (Contractor) W" userId="72f450b6-0289-416e-b89a-416a66c89506" providerId="ADAL" clId="{5301D0BA-8B95-44C1-8C3D-DF89425EC0FB}" dt="2020-04-02T16:55:22.087" v="13" actId="2696"/>
        <pc:sldMkLst>
          <pc:docMk/>
          <pc:sldMk cId="2235928630" sldId="415"/>
        </pc:sldMkLst>
      </pc:sldChg>
      <pc:sldMasterChg chg="setBg delSldLayout modSldLayout">
        <pc:chgData name="Neugebauer, Aaron (Contractor) W" userId="72f450b6-0289-416e-b89a-416a66c89506" providerId="ADAL" clId="{5301D0BA-8B95-44C1-8C3D-DF89425EC0FB}" dt="2020-04-02T16:54:58.496" v="11" actId="2696"/>
        <pc:sldMasterMkLst>
          <pc:docMk/>
          <pc:sldMasterMk cId="0" sldId="2147483648"/>
        </pc:sldMasterMkLst>
        <pc:sldLayoutChg chg="del">
          <pc:chgData name="Neugebauer, Aaron (Contractor) W" userId="72f450b6-0289-416e-b89a-416a66c89506" providerId="ADAL" clId="{5301D0BA-8B95-44C1-8C3D-DF89425EC0FB}" dt="2020-04-02T16:54:58.455" v="4" actId="2696"/>
          <pc:sldLayoutMkLst>
            <pc:docMk/>
            <pc:sldMasterMk cId="0" sldId="2147483648"/>
            <pc:sldLayoutMk cId="0" sldId="2147483959"/>
          </pc:sldLayoutMkLst>
        </pc:sldLayoutChg>
        <pc:sldLayoutChg chg="del">
          <pc:chgData name="Neugebauer, Aaron (Contractor) W" userId="72f450b6-0289-416e-b89a-416a66c89506" providerId="ADAL" clId="{5301D0BA-8B95-44C1-8C3D-DF89425EC0FB}" dt="2020-04-02T16:54:58.467" v="5" actId="2696"/>
          <pc:sldLayoutMkLst>
            <pc:docMk/>
            <pc:sldMasterMk cId="0" sldId="2147483648"/>
            <pc:sldLayoutMk cId="0" sldId="2147483960"/>
          </pc:sldLayoutMkLst>
        </pc:sldLayoutChg>
        <pc:sldLayoutChg chg="del">
          <pc:chgData name="Neugebauer, Aaron (Contractor) W" userId="72f450b6-0289-416e-b89a-416a66c89506" providerId="ADAL" clId="{5301D0BA-8B95-44C1-8C3D-DF89425EC0FB}" dt="2020-04-02T16:54:58.470" v="6" actId="2696"/>
          <pc:sldLayoutMkLst>
            <pc:docMk/>
            <pc:sldMasterMk cId="0" sldId="2147483648"/>
            <pc:sldLayoutMk cId="0" sldId="2147483961"/>
          </pc:sldLayoutMkLst>
        </pc:sldLayoutChg>
        <pc:sldLayoutChg chg="del">
          <pc:chgData name="Neugebauer, Aaron (Contractor) W" userId="72f450b6-0289-416e-b89a-416a66c89506" providerId="ADAL" clId="{5301D0BA-8B95-44C1-8C3D-DF89425EC0FB}" dt="2020-04-02T16:54:58.472" v="7" actId="2696"/>
          <pc:sldLayoutMkLst>
            <pc:docMk/>
            <pc:sldMasterMk cId="0" sldId="2147483648"/>
            <pc:sldLayoutMk cId="0" sldId="2147483962"/>
          </pc:sldLayoutMkLst>
        </pc:sldLayoutChg>
        <pc:sldLayoutChg chg="del">
          <pc:chgData name="Neugebauer, Aaron (Contractor) W" userId="72f450b6-0289-416e-b89a-416a66c89506" providerId="ADAL" clId="{5301D0BA-8B95-44C1-8C3D-DF89425EC0FB}" dt="2020-04-02T16:54:58.479" v="8" actId="2696"/>
          <pc:sldLayoutMkLst>
            <pc:docMk/>
            <pc:sldMasterMk cId="0" sldId="2147483648"/>
            <pc:sldLayoutMk cId="0" sldId="2147483963"/>
          </pc:sldLayoutMkLst>
        </pc:sldLayoutChg>
        <pc:sldLayoutChg chg="del">
          <pc:chgData name="Neugebauer, Aaron (Contractor) W" userId="72f450b6-0289-416e-b89a-416a66c89506" providerId="ADAL" clId="{5301D0BA-8B95-44C1-8C3D-DF89425EC0FB}" dt="2020-04-02T16:54:58.484" v="9" actId="2696"/>
          <pc:sldLayoutMkLst>
            <pc:docMk/>
            <pc:sldMasterMk cId="0" sldId="2147483648"/>
            <pc:sldLayoutMk cId="0" sldId="2147483964"/>
          </pc:sldLayoutMkLst>
        </pc:sldLayoutChg>
        <pc:sldLayoutChg chg="del">
          <pc:chgData name="Neugebauer, Aaron (Contractor) W" userId="72f450b6-0289-416e-b89a-416a66c89506" providerId="ADAL" clId="{5301D0BA-8B95-44C1-8C3D-DF89425EC0FB}" dt="2020-04-02T16:54:58.490" v="10" actId="2696"/>
          <pc:sldLayoutMkLst>
            <pc:docMk/>
            <pc:sldMasterMk cId="0" sldId="2147483648"/>
            <pc:sldLayoutMk cId="0" sldId="2147483965"/>
          </pc:sldLayoutMkLst>
        </pc:sldLayoutChg>
        <pc:sldLayoutChg chg="del">
          <pc:chgData name="Neugebauer, Aaron (Contractor) W" userId="72f450b6-0289-416e-b89a-416a66c89506" providerId="ADAL" clId="{5301D0BA-8B95-44C1-8C3D-DF89425EC0FB}" dt="2020-04-02T16:54:58.496" v="11" actId="2696"/>
          <pc:sldLayoutMkLst>
            <pc:docMk/>
            <pc:sldMasterMk cId="0" sldId="2147483648"/>
            <pc:sldLayoutMk cId="0" sldId="2147483966"/>
          </pc:sldLayoutMkLst>
        </pc:sldLayoutChg>
        <pc:sldLayoutChg chg="setBg">
          <pc:chgData name="Neugebauer, Aaron (Contractor) W" userId="72f450b6-0289-416e-b89a-416a66c89506" providerId="ADAL" clId="{5301D0BA-8B95-44C1-8C3D-DF89425EC0FB}" dt="2020-04-02T16:39:53.398" v="1"/>
          <pc:sldLayoutMkLst>
            <pc:docMk/>
            <pc:sldMasterMk cId="0" sldId="2147483648"/>
            <pc:sldLayoutMk cId="0" sldId="214748396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8629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3546" y="4416510"/>
            <a:ext cx="5143309" cy="4183220"/>
          </a:xfrm>
          <a:prstGeom prst="rect">
            <a:avLst/>
          </a:prstGeom>
          <a:noFill/>
          <a:ln w="12700">
            <a:noFill/>
            <a:miter lim="800000"/>
            <a:headEnd/>
            <a:tailEnd/>
          </a:ln>
          <a:effectLst/>
        </p:spPr>
        <p:txBody>
          <a:bodyPr vert="horz" wrap="square" lIns="92425" tIns="45402" rIns="92425" bIns="454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9" name="Rectangle 3"/>
          <p:cNvSpPr>
            <a:spLocks noGrp="1" noRot="1" noChangeAspect="1" noChangeArrowheads="1" noTextEdit="1"/>
          </p:cNvSpPr>
          <p:nvPr>
            <p:ph type="sldImg" idx="2"/>
          </p:nvPr>
        </p:nvSpPr>
        <p:spPr bwMode="auto">
          <a:xfrm>
            <a:off x="409575" y="696913"/>
            <a:ext cx="6192838" cy="34861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89073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charset="0"/>
        <a:ea typeface="ＭＳ Ｐゴシック" charset="-128"/>
        <a:cs typeface="ＭＳ Ｐゴシック" charset="-128"/>
      </a:defRPr>
    </a:lvl1pPr>
    <a:lvl2pPr marL="342991" algn="l" rtl="0" eaLnBrk="0" fontAlgn="base" hangingPunct="0">
      <a:spcBef>
        <a:spcPct val="30000"/>
      </a:spcBef>
      <a:spcAft>
        <a:spcPct val="0"/>
      </a:spcAft>
      <a:defRPr sz="900" kern="1200">
        <a:solidFill>
          <a:schemeClr val="tx1"/>
        </a:solidFill>
        <a:latin typeface="Times New Roman" charset="0"/>
        <a:ea typeface="ＭＳ Ｐゴシック" charset="-128"/>
        <a:cs typeface="+mn-cs"/>
      </a:defRPr>
    </a:lvl2pPr>
    <a:lvl3pPr marL="685983" algn="l" rtl="0" eaLnBrk="0" fontAlgn="base" hangingPunct="0">
      <a:spcBef>
        <a:spcPct val="30000"/>
      </a:spcBef>
      <a:spcAft>
        <a:spcPct val="0"/>
      </a:spcAft>
      <a:defRPr sz="900" kern="1200">
        <a:solidFill>
          <a:schemeClr val="tx1"/>
        </a:solidFill>
        <a:latin typeface="Times New Roman" charset="0"/>
        <a:ea typeface="ＭＳ Ｐゴシック" charset="-128"/>
        <a:cs typeface="+mn-cs"/>
      </a:defRPr>
    </a:lvl3pPr>
    <a:lvl4pPr marL="1028974" algn="l" rtl="0" eaLnBrk="0" fontAlgn="base" hangingPunct="0">
      <a:spcBef>
        <a:spcPct val="30000"/>
      </a:spcBef>
      <a:spcAft>
        <a:spcPct val="0"/>
      </a:spcAft>
      <a:defRPr sz="900" kern="1200">
        <a:solidFill>
          <a:schemeClr val="tx1"/>
        </a:solidFill>
        <a:latin typeface="Times New Roman" charset="0"/>
        <a:ea typeface="ＭＳ Ｐゴシック" charset="-128"/>
        <a:cs typeface="+mn-cs"/>
      </a:defRPr>
    </a:lvl4pPr>
    <a:lvl5pPr marL="1371966" algn="l" rtl="0" eaLnBrk="0" fontAlgn="base" hangingPunct="0">
      <a:spcBef>
        <a:spcPct val="30000"/>
      </a:spcBef>
      <a:spcAft>
        <a:spcPct val="0"/>
      </a:spcAft>
      <a:defRPr sz="900" kern="1200">
        <a:solidFill>
          <a:schemeClr val="tx1"/>
        </a:solidFill>
        <a:latin typeface="Times New Roman" charset="0"/>
        <a:ea typeface="ＭＳ Ｐゴシック" charset="-128"/>
        <a:cs typeface="+mn-cs"/>
      </a:defRPr>
    </a:lvl5pPr>
    <a:lvl6pPr marL="1714957" algn="l" defTabSz="342991" rtl="0" eaLnBrk="1" latinLnBrk="0" hangingPunct="1">
      <a:defRPr sz="900" kern="1200">
        <a:solidFill>
          <a:schemeClr val="tx1"/>
        </a:solidFill>
        <a:latin typeface="+mn-lt"/>
        <a:ea typeface="+mn-ea"/>
        <a:cs typeface="+mn-cs"/>
      </a:defRPr>
    </a:lvl6pPr>
    <a:lvl7pPr marL="2057949" algn="l" defTabSz="342991" rtl="0" eaLnBrk="1" latinLnBrk="0" hangingPunct="1">
      <a:defRPr sz="900" kern="1200">
        <a:solidFill>
          <a:schemeClr val="tx1"/>
        </a:solidFill>
        <a:latin typeface="+mn-lt"/>
        <a:ea typeface="+mn-ea"/>
        <a:cs typeface="+mn-cs"/>
      </a:defRPr>
    </a:lvl7pPr>
    <a:lvl8pPr marL="2400940" algn="l" defTabSz="342991" rtl="0" eaLnBrk="1" latinLnBrk="0" hangingPunct="1">
      <a:defRPr sz="900" kern="1200">
        <a:solidFill>
          <a:schemeClr val="tx1"/>
        </a:solidFill>
        <a:latin typeface="+mn-lt"/>
        <a:ea typeface="+mn-ea"/>
        <a:cs typeface="+mn-cs"/>
      </a:defRPr>
    </a:lvl8pPr>
    <a:lvl9pPr marL="2743932" algn="l" defTabSz="342991"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4450" name="Rectangle 1026"/>
          <p:cNvSpPr>
            <a:spLocks noGrp="1" noChangeArrowheads="1"/>
          </p:cNvSpPr>
          <p:nvPr>
            <p:ph type="ctrTitle" hasCustomPrompt="1"/>
          </p:nvPr>
        </p:nvSpPr>
        <p:spPr>
          <a:xfrm>
            <a:off x="381000" y="1510391"/>
            <a:ext cx="8305800" cy="1315667"/>
          </a:xfrm>
          <a:prstGeom prst="rect">
            <a:avLst/>
          </a:prstGeom>
        </p:spPr>
        <p:txBody>
          <a:bodyPr/>
          <a:lstStyle>
            <a:lvl1pPr>
              <a:defRPr sz="4400"/>
            </a:lvl1pPr>
          </a:lstStyle>
          <a:p>
            <a:r>
              <a:rPr lang="en-US" dirty="0"/>
              <a:t>Title</a:t>
            </a:r>
          </a:p>
        </p:txBody>
      </p:sp>
      <p:sp>
        <p:nvSpPr>
          <p:cNvPr id="104451" name="Rectangle 1027"/>
          <p:cNvSpPr>
            <a:spLocks noGrp="1" noChangeArrowheads="1"/>
          </p:cNvSpPr>
          <p:nvPr>
            <p:ph type="subTitle" idx="1" hasCustomPrompt="1"/>
          </p:nvPr>
        </p:nvSpPr>
        <p:spPr>
          <a:xfrm>
            <a:off x="381000" y="3086979"/>
            <a:ext cx="8305800" cy="1315667"/>
          </a:xfrm>
          <a:prstGeom prst="rect">
            <a:avLst/>
          </a:prstGeom>
        </p:spPr>
        <p:txBody>
          <a:bodyPr/>
          <a:lstStyle>
            <a:lvl1pPr marL="0" indent="0">
              <a:buFont typeface="Wingdings" charset="2"/>
              <a:buNone/>
              <a:defRPr sz="2400">
                <a:solidFill>
                  <a:schemeClr val="tx1"/>
                </a:solidFill>
              </a:defRPr>
            </a:lvl1pPr>
          </a:lstStyle>
          <a:p>
            <a:r>
              <a:rPr lang="en-US" dirty="0"/>
              <a:t>Subtitle</a:t>
            </a:r>
          </a:p>
        </p:txBody>
      </p:sp>
      <p:sp>
        <p:nvSpPr>
          <p:cNvPr id="5" name="Rectangle 1031"/>
          <p:cNvSpPr>
            <a:spLocks noChangeArrowheads="1"/>
          </p:cNvSpPr>
          <p:nvPr userDrawn="1"/>
        </p:nvSpPr>
        <p:spPr bwMode="auto">
          <a:xfrm>
            <a:off x="91440" y="4590288"/>
            <a:ext cx="1514838" cy="351378"/>
          </a:xfrm>
          <a:prstGeom prst="rect">
            <a:avLst/>
          </a:prstGeom>
          <a:noFill/>
          <a:ln w="12700">
            <a:noFill/>
            <a:miter lim="800000"/>
            <a:headEnd/>
            <a:tailEnd/>
          </a:ln>
        </p:spPr>
        <p:txBody>
          <a:bodyPr wrap="none" lIns="88900" tIns="44450" rIns="88900" bIns="44450">
            <a:spAutoFit/>
          </a:bodyPr>
          <a:lstStyle/>
          <a:p>
            <a:pPr defTabSz="885825"/>
            <a:r>
              <a:rPr lang="en-US" sz="850" b="0" dirty="0">
                <a:solidFill>
                  <a:schemeClr val="tx1"/>
                </a:solidFill>
                <a:latin typeface="Univers 57 Condensed" pitchFamily="50" charset="0"/>
                <a:cs typeface="Arial" panose="020B0604020202020204" pitchFamily="34" charset="0"/>
              </a:rPr>
              <a:t>U.S. Department of the Interior</a:t>
            </a:r>
          </a:p>
          <a:p>
            <a:pPr defTabSz="885825"/>
            <a:r>
              <a:rPr lang="en-US" sz="850" b="0" dirty="0">
                <a:solidFill>
                  <a:schemeClr val="tx1"/>
                </a:solidFill>
                <a:latin typeface="Univers 57 Condensed" pitchFamily="50" charset="0"/>
                <a:cs typeface="Arial" panose="020B0604020202020204" pitchFamily="34" charset="0"/>
              </a:rPr>
              <a:t>U.S. Geological Survey</a:t>
            </a:r>
          </a:p>
        </p:txBody>
      </p:sp>
      <p:pic>
        <p:nvPicPr>
          <p:cNvPr id="6" name="Picture 5">
            <a:extLst>
              <a:ext uri="{FF2B5EF4-FFF2-40B4-BE49-F238E27FC236}">
                <a16:creationId xmlns:a16="http://schemas.microsoft.com/office/drawing/2014/main" id="{CF78A016-3CE2-42C0-A325-1C51D77935B1}"/>
              </a:ext>
            </a:extLst>
          </p:cNvPr>
          <p:cNvPicPr>
            <a:picLocks noChangeAspect="1"/>
          </p:cNvPicPr>
          <p:nvPr userDrawn="1"/>
        </p:nvPicPr>
        <p:blipFill>
          <a:blip r:embed="rId3">
            <a:clrChange>
              <a:clrFrom>
                <a:srgbClr val="FFFFFF"/>
              </a:clrFrom>
              <a:clrTo>
                <a:srgbClr val="FFFFFF">
                  <a:alpha val="0"/>
                </a:srgbClr>
              </a:clrTo>
            </a:clrChange>
          </a:blip>
          <a:stretch>
            <a:fillRect/>
          </a:stretch>
        </p:blipFill>
        <p:spPr>
          <a:xfrm>
            <a:off x="182880" y="182880"/>
            <a:ext cx="1707584" cy="630936"/>
          </a:xfrm>
          <a:prstGeom prst="rect">
            <a:avLst/>
          </a:prstGeom>
        </p:spPr>
      </p:pic>
    </p:spTree>
  </p:cSld>
  <p:clrMapOvr>
    <a:masterClrMapping/>
  </p:clrMapOvr>
  <p:transition spd="slow"/>
  <p:extLst>
    <p:ext uri="{DCECCB84-F9BA-43D5-87BE-67443E8EF086}">
      <p15:sldGuideLst xmlns:p15="http://schemas.microsoft.com/office/powerpoint/2012/main">
        <p15:guide id="1" orient="horz" pos="758"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14406"/>
            <a:ext cx="8305800" cy="858044"/>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381000" y="1029653"/>
            <a:ext cx="8305800" cy="3374972"/>
          </a:xfrm>
          <a:prstGeom prst="rect">
            <a:avLst/>
          </a:prstGeom>
        </p:spPr>
        <p:txBody>
          <a:bodyPr/>
          <a:lstStyle>
            <a:lvl1pPr marL="228600" indent="-228600">
              <a:defRPr>
                <a:solidFill>
                  <a:schemeClr val="tx1"/>
                </a:solidFill>
              </a:defRPr>
            </a:lvl1pPr>
            <a:lvl2pPr marL="685800" indent="-228600">
              <a:defRPr>
                <a:solidFill>
                  <a:schemeClr val="tx1"/>
                </a:solidFill>
              </a:defRPr>
            </a:lvl2pPr>
            <a:lvl3pPr marL="1089025" indent="-174625">
              <a:defRPr>
                <a:solidFill>
                  <a:schemeClr val="tx1"/>
                </a:solidFill>
              </a:defRPr>
            </a:lvl3pPr>
            <a:lvl4pPr marL="1546225" indent="-174625">
              <a:defRPr>
                <a:solidFill>
                  <a:schemeClr val="tx1"/>
                </a:solidFill>
              </a:defRPr>
            </a:lvl4pPr>
            <a:lvl5pPr marL="2003425" indent="-174625">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9D70A5E7-C3D3-4D60-9F8D-D9B9F83DAF9B}"/>
              </a:ext>
            </a:extLst>
          </p:cNvPr>
          <p:cNvSpPr>
            <a:spLocks noGrp="1"/>
          </p:cNvSpPr>
          <p:nvPr>
            <p:ph type="sldNum" sz="quarter" idx="10"/>
          </p:nvPr>
        </p:nvSpPr>
        <p:spPr/>
        <p:txBody>
          <a:bodyPr/>
          <a:lstStyle>
            <a:lvl1pPr>
              <a:defRPr>
                <a:solidFill>
                  <a:schemeClr val="bg1"/>
                </a:solidFill>
              </a:defRPr>
            </a:lvl1pPr>
          </a:lstStyle>
          <a:p>
            <a:fld id="{FC151007-562D-4151-9CE3-155869F4B0AC}" type="slidenum">
              <a:rPr lang="en-US" smtClean="0"/>
              <a:pPr/>
              <a:t>‹#›</a:t>
            </a:fld>
            <a:endParaRPr lang="en-US" dirty="0"/>
          </a:p>
        </p:txBody>
      </p:sp>
    </p:spTree>
  </p:cSld>
  <p:clrMapOvr>
    <a:masterClrMapping/>
  </p:clrMapOvr>
  <p:transition spd="slow"/>
  <p:extLst>
    <p:ext uri="{DCECCB84-F9BA-43D5-87BE-67443E8EF086}">
      <p15:sldGuideLst xmlns:p15="http://schemas.microsoft.com/office/powerpoint/2012/main">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407280A-C218-466F-88CD-E879D75FAF9C}"/>
              </a:ext>
            </a:extLst>
          </p:cNvPr>
          <p:cNvSpPr>
            <a:spLocks noGrp="1"/>
          </p:cNvSpPr>
          <p:nvPr>
            <p:ph type="sldNum" sz="quarter" idx="4"/>
          </p:nvPr>
        </p:nvSpPr>
        <p:spPr>
          <a:xfrm>
            <a:off x="6629400" y="4634635"/>
            <a:ext cx="2057400" cy="274097"/>
          </a:xfrm>
          <a:prstGeom prst="rect">
            <a:avLst/>
          </a:prstGeom>
        </p:spPr>
        <p:txBody>
          <a:bodyPr vert="horz" lIns="91440" tIns="45720" rIns="91440" bIns="45720" rtlCol="0" anchor="ctr"/>
          <a:lstStyle>
            <a:lvl1pPr algn="r">
              <a:defRPr sz="1200">
                <a:solidFill>
                  <a:schemeClr val="tx1">
                    <a:tint val="75000"/>
                  </a:schemeClr>
                </a:solidFill>
              </a:defRPr>
            </a:lvl1pPr>
          </a:lstStyle>
          <a:p>
            <a:fld id="{FC151007-562D-4151-9CE3-155869F4B0AC}" type="slidenum">
              <a:rPr lang="en-US" smtClean="0"/>
              <a:t>‹#›</a:t>
            </a:fld>
            <a:endParaRPr lang="en-US"/>
          </a:p>
        </p:txBody>
      </p:sp>
      <p:pic>
        <p:nvPicPr>
          <p:cNvPr id="4" name="Picture 3">
            <a:extLst>
              <a:ext uri="{FF2B5EF4-FFF2-40B4-BE49-F238E27FC236}">
                <a16:creationId xmlns:a16="http://schemas.microsoft.com/office/drawing/2014/main" id="{C94D622B-E876-4F73-9BCF-6072EDF36F56}"/>
              </a:ext>
            </a:extLst>
          </p:cNvPr>
          <p:cNvPicPr>
            <a:picLocks noChangeAspect="1"/>
          </p:cNvPicPr>
          <p:nvPr userDrawn="1"/>
        </p:nvPicPr>
        <p:blipFill>
          <a:blip r:embed="rId5">
            <a:clrChange>
              <a:clrFrom>
                <a:srgbClr val="FFFFFF"/>
              </a:clrFrom>
              <a:clrTo>
                <a:srgbClr val="FFFFFF">
                  <a:alpha val="0"/>
                </a:srgbClr>
              </a:clrTo>
            </a:clrChange>
          </a:blip>
          <a:stretch>
            <a:fillRect/>
          </a:stretch>
        </p:blipFill>
        <p:spPr>
          <a:xfrm>
            <a:off x="182880" y="4617720"/>
            <a:ext cx="876925" cy="237744"/>
          </a:xfrm>
          <a:prstGeom prst="rect">
            <a:avLst/>
          </a:prstGeom>
        </p:spPr>
      </p:pic>
    </p:spTree>
  </p:cSld>
  <p:clrMap bg1="lt1" tx1="dk1" bg2="lt2" tx2="dk2" accent1="accent1" accent2="accent2" accent3="accent3" accent4="accent4" accent5="accent5" accent6="accent6" hlink="hlink" folHlink="folHlink"/>
  <p:sldLayoutIdLst>
    <p:sldLayoutId id="2147483967" r:id="rId1"/>
    <p:sldLayoutId id="2147483957" r:id="rId2"/>
  </p:sldLayoutIdLst>
  <p:transition spd="slow"/>
  <p:hf hdr="0" ftr="0" dt="0"/>
  <p:txStyles>
    <p:titleStyle>
      <a:lvl1pPr algn="l" rtl="0" eaLnBrk="0" fontAlgn="base" hangingPunct="0">
        <a:spcBef>
          <a:spcPct val="0"/>
        </a:spcBef>
        <a:spcAft>
          <a:spcPct val="0"/>
        </a:spcAft>
        <a:defRPr sz="3600" b="1">
          <a:solidFill>
            <a:srgbClr val="FFC000"/>
          </a:solidFill>
          <a:effectLst>
            <a:outerShdw blurRad="50800" dist="38100" dir="2700000" algn="tl" rotWithShape="0">
              <a:srgbClr val="000000">
                <a:alpha val="40000"/>
              </a:srgbClr>
            </a:outerShdw>
          </a:effectLst>
          <a:latin typeface="+mj-lt"/>
          <a:ea typeface="ＭＳ Ｐゴシック" charset="-128"/>
          <a:cs typeface="ＭＳ Ｐゴシック" charset="-128"/>
        </a:defRPr>
      </a:lvl1pPr>
      <a:lvl2pPr algn="l" rtl="0" eaLnBrk="0" fontAlgn="base" hangingPunct="0">
        <a:spcBef>
          <a:spcPct val="0"/>
        </a:spcBef>
        <a:spcAft>
          <a:spcPct val="0"/>
        </a:spcAft>
        <a:defRPr sz="3600" b="1">
          <a:solidFill>
            <a:srgbClr val="EDC074"/>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b="1">
          <a:solidFill>
            <a:srgbClr val="EDC074"/>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b="1">
          <a:solidFill>
            <a:srgbClr val="EDC074"/>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b="1">
          <a:solidFill>
            <a:srgbClr val="EDC074"/>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3600" b="1">
          <a:solidFill>
            <a:srgbClr val="FFFF99"/>
          </a:solidFill>
          <a:latin typeface="Arial" charset="0"/>
        </a:defRPr>
      </a:lvl6pPr>
      <a:lvl7pPr marL="914400" algn="l" rtl="0" eaLnBrk="0" fontAlgn="base" hangingPunct="0">
        <a:spcBef>
          <a:spcPct val="0"/>
        </a:spcBef>
        <a:spcAft>
          <a:spcPct val="0"/>
        </a:spcAft>
        <a:defRPr sz="3600" b="1">
          <a:solidFill>
            <a:srgbClr val="FFFF99"/>
          </a:solidFill>
          <a:latin typeface="Arial" charset="0"/>
        </a:defRPr>
      </a:lvl7pPr>
      <a:lvl8pPr marL="1371600" algn="l" rtl="0" eaLnBrk="0" fontAlgn="base" hangingPunct="0">
        <a:spcBef>
          <a:spcPct val="0"/>
        </a:spcBef>
        <a:spcAft>
          <a:spcPct val="0"/>
        </a:spcAft>
        <a:defRPr sz="3600" b="1">
          <a:solidFill>
            <a:srgbClr val="FFFF99"/>
          </a:solidFill>
          <a:latin typeface="Arial" charset="0"/>
        </a:defRPr>
      </a:lvl8pPr>
      <a:lvl9pPr marL="1828800" algn="l" rtl="0" eaLnBrk="0" fontAlgn="base" hangingPunct="0">
        <a:spcBef>
          <a:spcPct val="0"/>
        </a:spcBef>
        <a:spcAft>
          <a:spcPct val="0"/>
        </a:spcAft>
        <a:defRPr sz="3600" b="1">
          <a:solidFill>
            <a:srgbClr val="FFFF99"/>
          </a:solidFill>
          <a:latin typeface="Arial" charset="0"/>
        </a:defRPr>
      </a:lvl9pPr>
    </p:titleStyle>
    <p:bodyStyle>
      <a:lvl1pPr marL="457200" indent="-457200" algn="l" rtl="0" eaLnBrk="0" fontAlgn="base" hangingPunct="0">
        <a:spcBef>
          <a:spcPct val="20000"/>
        </a:spcBef>
        <a:spcAft>
          <a:spcPct val="0"/>
        </a:spcAft>
        <a:buClr>
          <a:srgbClr val="FFC000"/>
        </a:buClr>
        <a:buSzPct val="125000"/>
        <a:buFont typeface="Arial"/>
        <a:buChar char="•"/>
        <a:defRPr sz="2800" b="1">
          <a:solidFill>
            <a:schemeClr val="bg1"/>
          </a:solidFill>
          <a:latin typeface="+mn-lt"/>
          <a:ea typeface="ＭＳ Ｐゴシック" charset="-128"/>
          <a:cs typeface="ＭＳ Ｐゴシック" charset="-128"/>
        </a:defRPr>
      </a:lvl1pPr>
      <a:lvl2pPr marL="800100" indent="-342900" algn="l" rtl="0" eaLnBrk="0" fontAlgn="base" hangingPunct="0">
        <a:spcBef>
          <a:spcPct val="20000"/>
        </a:spcBef>
        <a:spcAft>
          <a:spcPct val="0"/>
        </a:spcAft>
        <a:buClr>
          <a:srgbClr val="FFC000"/>
        </a:buClr>
        <a:buSzPct val="125000"/>
        <a:buFont typeface="Arial"/>
        <a:buChar char="•"/>
        <a:defRPr sz="2400" b="1">
          <a:solidFill>
            <a:schemeClr val="bg1"/>
          </a:solidFill>
          <a:latin typeface="+mn-lt"/>
          <a:ea typeface="ＭＳ Ｐゴシック" charset="-128"/>
        </a:defRPr>
      </a:lvl2pPr>
      <a:lvl3pPr marL="1257300" indent="-342900" algn="l" rtl="0" eaLnBrk="0" fontAlgn="base" hangingPunct="0">
        <a:spcBef>
          <a:spcPct val="20000"/>
        </a:spcBef>
        <a:spcAft>
          <a:spcPct val="0"/>
        </a:spcAft>
        <a:buClr>
          <a:srgbClr val="FFC000"/>
        </a:buClr>
        <a:buSzPct val="125000"/>
        <a:buFont typeface="Arial"/>
        <a:buChar char="•"/>
        <a:defRPr sz="2000" b="1">
          <a:solidFill>
            <a:schemeClr val="bg1"/>
          </a:solidFill>
          <a:latin typeface="+mn-lt"/>
          <a:ea typeface="ＭＳ Ｐゴシック" charset="-128"/>
        </a:defRPr>
      </a:lvl3pPr>
      <a:lvl4pPr marL="1657350" indent="-285750" algn="l" rtl="0" eaLnBrk="0" fontAlgn="base" hangingPunct="0">
        <a:spcBef>
          <a:spcPct val="20000"/>
        </a:spcBef>
        <a:spcAft>
          <a:spcPct val="0"/>
        </a:spcAft>
        <a:buClr>
          <a:srgbClr val="FFC000"/>
        </a:buClr>
        <a:buSzPct val="125000"/>
        <a:buFont typeface="Arial"/>
        <a:buChar char="•"/>
        <a:defRPr b="1">
          <a:solidFill>
            <a:schemeClr val="bg1"/>
          </a:solidFill>
          <a:latin typeface="+mn-lt"/>
          <a:ea typeface="ＭＳ Ｐゴシック" charset="-128"/>
        </a:defRPr>
      </a:lvl4pPr>
      <a:lvl5pPr marL="2114550" indent="-285750" algn="l" rtl="0" eaLnBrk="0" fontAlgn="base" hangingPunct="0">
        <a:spcBef>
          <a:spcPct val="20000"/>
        </a:spcBef>
        <a:spcAft>
          <a:spcPct val="0"/>
        </a:spcAft>
        <a:buClr>
          <a:srgbClr val="FFC000"/>
        </a:buClr>
        <a:buSzPct val="125000"/>
        <a:buFont typeface="Arial"/>
        <a:buChar char="•"/>
        <a:defRPr b="1">
          <a:solidFill>
            <a:schemeClr val="bg1"/>
          </a:solidFill>
          <a:latin typeface="+mn-lt"/>
          <a:ea typeface="ＭＳ Ｐゴシック" charset="-128"/>
        </a:defRPr>
      </a:lvl5pPr>
      <a:lvl6pPr marL="2514600" indent="-228600" algn="l" rtl="0" eaLnBrk="0" fontAlgn="base" hangingPunct="0">
        <a:spcBef>
          <a:spcPct val="20000"/>
        </a:spcBef>
        <a:spcAft>
          <a:spcPct val="0"/>
        </a:spcAft>
        <a:buClr>
          <a:srgbClr val="FFFF99"/>
        </a:buClr>
        <a:buSzPct val="125000"/>
        <a:buFont typeface="Wingdings" charset="2"/>
        <a:buChar char="§"/>
        <a:defRPr b="1">
          <a:solidFill>
            <a:schemeClr val="bg1"/>
          </a:solidFill>
          <a:latin typeface="+mn-lt"/>
          <a:ea typeface="ＭＳ Ｐゴシック" charset="-128"/>
        </a:defRPr>
      </a:lvl6pPr>
      <a:lvl7pPr marL="2971800" indent="-228600" algn="l" rtl="0" eaLnBrk="0" fontAlgn="base" hangingPunct="0">
        <a:spcBef>
          <a:spcPct val="20000"/>
        </a:spcBef>
        <a:spcAft>
          <a:spcPct val="0"/>
        </a:spcAft>
        <a:buClr>
          <a:srgbClr val="FFFF99"/>
        </a:buClr>
        <a:buSzPct val="125000"/>
        <a:buFont typeface="Wingdings" charset="2"/>
        <a:buChar char="§"/>
        <a:defRPr b="1">
          <a:solidFill>
            <a:schemeClr val="bg1"/>
          </a:solidFill>
          <a:latin typeface="+mn-lt"/>
          <a:ea typeface="ＭＳ Ｐゴシック" charset="-128"/>
        </a:defRPr>
      </a:lvl7pPr>
      <a:lvl8pPr marL="3429000" indent="-228600" algn="l" rtl="0" eaLnBrk="0" fontAlgn="base" hangingPunct="0">
        <a:spcBef>
          <a:spcPct val="20000"/>
        </a:spcBef>
        <a:spcAft>
          <a:spcPct val="0"/>
        </a:spcAft>
        <a:buClr>
          <a:srgbClr val="FFFF99"/>
        </a:buClr>
        <a:buSzPct val="125000"/>
        <a:buFont typeface="Wingdings" charset="2"/>
        <a:buChar char="§"/>
        <a:defRPr b="1">
          <a:solidFill>
            <a:schemeClr val="bg1"/>
          </a:solidFill>
          <a:latin typeface="+mn-lt"/>
          <a:ea typeface="ＭＳ Ｐゴシック" charset="-128"/>
        </a:defRPr>
      </a:lvl8pPr>
      <a:lvl9pPr marL="3886200" indent="-228600" algn="l" rtl="0" eaLnBrk="0" fontAlgn="base" hangingPunct="0">
        <a:spcBef>
          <a:spcPct val="20000"/>
        </a:spcBef>
        <a:spcAft>
          <a:spcPct val="0"/>
        </a:spcAft>
        <a:buClr>
          <a:srgbClr val="FFFF99"/>
        </a:buClr>
        <a:buSzPct val="125000"/>
        <a:buFont typeface="Wingdings" charset="2"/>
        <a:buChar char="§"/>
        <a:defRPr b="1">
          <a:solidFill>
            <a:schemeClr val="bg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AF23A-F566-4C1E-96FA-F2403FC3B958}"/>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5689997D-819C-4C4E-954D-27CD86B931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5225605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74958-E5EA-4DA3-A88A-E49EDEE556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F2D8F0-6B76-45E9-890D-21C9D20C7C0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9E8E46-D3CD-4090-95A8-0B114E54421F}"/>
              </a:ext>
            </a:extLst>
          </p:cNvPr>
          <p:cNvSpPr>
            <a:spLocks noGrp="1"/>
          </p:cNvSpPr>
          <p:nvPr>
            <p:ph type="sldNum" sz="quarter" idx="10"/>
          </p:nvPr>
        </p:nvSpPr>
        <p:spPr/>
        <p:txBody>
          <a:bodyPr/>
          <a:lstStyle/>
          <a:p>
            <a:fld id="{FC151007-562D-4151-9CE3-155869F4B0AC}" type="slidenum">
              <a:rPr lang="en-US" smtClean="0"/>
              <a:t>2</a:t>
            </a:fld>
            <a:endParaRPr lang="en-US"/>
          </a:p>
        </p:txBody>
      </p:sp>
    </p:spTree>
    <p:extLst>
      <p:ext uri="{BB962C8B-B14F-4D97-AF65-F5344CB8AC3E}">
        <p14:creationId xmlns:p14="http://schemas.microsoft.com/office/powerpoint/2010/main" val="3132707239"/>
      </p:ext>
    </p:extLst>
  </p:cSld>
  <p:clrMapOvr>
    <a:masterClrMapping/>
  </p:clrMapOvr>
  <p:transition spd="slow"/>
</p:sld>
</file>

<file path=ppt/theme/theme1.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8BA55293EC094485BAAD528A91E07C" ma:contentTypeVersion="10" ma:contentTypeDescription="Create a new document." ma:contentTypeScope="" ma:versionID="d205d3bb7405eb309f2801db573fdddc">
  <xsd:schema xmlns:xsd="http://www.w3.org/2001/XMLSchema" xmlns:xs="http://www.w3.org/2001/XMLSchema" xmlns:p="http://schemas.microsoft.com/office/2006/metadata/properties" xmlns:ns3="1d46f5d0-9357-4081-a320-1074348828f5" xmlns:ns4="68ab8783-55ba-4185-b116-ef03e61e0682" targetNamespace="http://schemas.microsoft.com/office/2006/metadata/properties" ma:root="true" ma:fieldsID="795220396e44a2f0456484dd48625e73" ns3:_="" ns4:_="">
    <xsd:import namespace="1d46f5d0-9357-4081-a320-1074348828f5"/>
    <xsd:import namespace="68ab8783-55ba-4185-b116-ef03e61e068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46f5d0-9357-4081-a320-1074348828f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ab8783-55ba-4185-b116-ef03e61e068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847077-FB2D-47EC-BDCB-A7F792EF1B99}">
  <ds:schemaRefs>
    <ds:schemaRef ds:uri="http://purl.org/dc/terms/"/>
    <ds:schemaRef ds:uri="http://schemas.openxmlformats.org/package/2006/metadata/core-properties"/>
    <ds:schemaRef ds:uri="68ab8783-55ba-4185-b116-ef03e61e0682"/>
    <ds:schemaRef ds:uri="http://schemas.microsoft.com/office/2006/documentManagement/types"/>
    <ds:schemaRef ds:uri="http://schemas.microsoft.com/office/infopath/2007/PartnerControls"/>
    <ds:schemaRef ds:uri="http://purl.org/dc/elements/1.1/"/>
    <ds:schemaRef ds:uri="http://schemas.microsoft.com/office/2006/metadata/properties"/>
    <ds:schemaRef ds:uri="1d46f5d0-9357-4081-a320-1074348828f5"/>
    <ds:schemaRef ds:uri="http://www.w3.org/XML/1998/namespace"/>
    <ds:schemaRef ds:uri="http://purl.org/dc/dcmitype/"/>
  </ds:schemaRefs>
</ds:datastoreItem>
</file>

<file path=customXml/itemProps2.xml><?xml version="1.0" encoding="utf-8"?>
<ds:datastoreItem xmlns:ds="http://schemas.openxmlformats.org/officeDocument/2006/customXml" ds:itemID="{5CF136AE-CC8A-4FC1-8CA7-D97B3561946D}">
  <ds:schemaRefs>
    <ds:schemaRef ds:uri="http://schemas.microsoft.com/sharepoint/v3/contenttype/forms"/>
  </ds:schemaRefs>
</ds:datastoreItem>
</file>

<file path=customXml/itemProps3.xml><?xml version="1.0" encoding="utf-8"?>
<ds:datastoreItem xmlns:ds="http://schemas.openxmlformats.org/officeDocument/2006/customXml" ds:itemID="{E05BCAA6-9D80-41D8-A2B9-1AAED33D31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46f5d0-9357-4081-a320-1074348828f5"/>
    <ds:schemaRef ds:uri="68ab8783-55ba-4185-b116-ef03e61e06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Advantage.thmx</Template>
  <TotalTime>25053</TotalTime>
  <Pages>4</Pages>
  <Words>1</Words>
  <Application>Microsoft Office PowerPoint</Application>
  <PresentationFormat>Custom</PresentationFormat>
  <Paragraphs>1</Paragraphs>
  <Slides>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2</vt:i4>
      </vt:variant>
      <vt:variant>
        <vt:lpstr>Custom Shows</vt:lpstr>
      </vt:variant>
      <vt:variant>
        <vt:i4>1</vt:i4>
      </vt:variant>
    </vt:vector>
  </HeadingPairs>
  <TitlesOfParts>
    <vt:vector size="8" baseType="lpstr">
      <vt:lpstr>Arial</vt:lpstr>
      <vt:lpstr>Times New Roman</vt:lpstr>
      <vt:lpstr>Univers 57 Condensed</vt:lpstr>
      <vt:lpstr>Wingdings</vt:lpstr>
      <vt:lpstr>Office Theme</vt:lpstr>
      <vt:lpstr>PowerPoint Presentation</vt:lpstr>
      <vt:lpstr>PowerPoint Presentation</vt:lpstr>
      <vt:lpstr>Custom Show 1</vt:lpstr>
    </vt:vector>
  </TitlesOfParts>
  <Company>USGS</Company>
  <LinksUpToDate>false</LinksUpToDate>
  <SharedDoc>false</SharedDoc>
  <HyperlinkBase>http://www.usgs.gov/visual-id/specs/slides/slide.html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Design Template for Slide Presentations</dc:title>
  <dc:subject>Presentation format with USGS Visual Identity</dc:subject>
  <dc:creator>VIScom</dc:creator>
  <dc:description>Updated to incorporate revised Visual Identity (VID)System guidelines on fonts.  An exception to using the VID fonts is allowed for presentation materials.   The font Arial should be substituted for the VID fonts Univers Condensed Bold and Times Roman</dc:description>
  <cp:lastModifiedBy>Neugebauer, Aaron (Contractor) W</cp:lastModifiedBy>
  <cp:revision>441</cp:revision>
  <cp:lastPrinted>2013-01-08T18:38:44Z</cp:lastPrinted>
  <dcterms:created xsi:type="dcterms:W3CDTF">2011-02-08T14:39:04Z</dcterms:created>
  <dcterms:modified xsi:type="dcterms:W3CDTF">2020-04-02T16:55:24Z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0x010100BF8BA55293EC094485BAAD528A91E07C</vt:lpwstr>
  </property>
</Properties>
</file>