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autoCompressPictures="0">
  <p:sldMasterIdLst>
    <p:sldMasterId id="2147483648" r:id="rId4"/>
  </p:sldMasterIdLst>
  <p:notesMasterIdLst>
    <p:notesMasterId r:id="rId7"/>
  </p:notesMasterIdLst>
  <p:handoutMasterIdLst>
    <p:handoutMasterId r:id="rId8"/>
  </p:handoutMasterIdLst>
  <p:sldIdLst>
    <p:sldId id="414" r:id="rId5"/>
    <p:sldId id="415" r:id="rId6"/>
  </p:sldIdLst>
  <p:sldSz cx="9144000" cy="5148263"/>
  <p:notesSz cx="7010400" cy="9296400"/>
  <p:custShowLst>
    <p:custShow name="Custom Show 1" id="0">
      <p:sldLst/>
    </p:custShow>
  </p:custShowLst>
  <p:kinsoku lang="ja-JP" invalStChars="、。，．・：；？！゛゜ヽヾゝゞ々ー’”）〕］｝〉》」』】°‰′″℃￠％ぁぃぅぇぉっゃゅょゎァィゥェォッャュョヮヵヶ!%),.:;?]}｡｣､･ｧｨｩｪｫｬｭｮｯｰﾞﾟ" invalEndChars="‘“（〔［｛〈《「『【￥＄$([\{｢￡"/>
  <p:defaultTextStyle>
    <a:defPPr>
      <a:defRPr lang="en-US"/>
    </a:defPPr>
    <a:lvl1pPr algn="l" rtl="0" eaLnBrk="0" fontAlgn="base" hangingPunct="0">
      <a:spcBef>
        <a:spcPct val="0"/>
      </a:spcBef>
      <a:spcAft>
        <a:spcPct val="0"/>
      </a:spcAft>
      <a:defRPr sz="3001" kern="1200">
        <a:solidFill>
          <a:schemeClr val="tx1"/>
        </a:solidFill>
        <a:latin typeface="Arial" pitchFamily="34" charset="0"/>
        <a:ea typeface="ＭＳ Ｐゴシック" pitchFamily="34" charset="-128"/>
        <a:cs typeface="+mn-cs"/>
      </a:defRPr>
    </a:lvl1pPr>
    <a:lvl2pPr marL="342991" algn="l" rtl="0" eaLnBrk="0" fontAlgn="base" hangingPunct="0">
      <a:spcBef>
        <a:spcPct val="0"/>
      </a:spcBef>
      <a:spcAft>
        <a:spcPct val="0"/>
      </a:spcAft>
      <a:defRPr sz="3001" kern="1200">
        <a:solidFill>
          <a:schemeClr val="tx1"/>
        </a:solidFill>
        <a:latin typeface="Arial" pitchFamily="34" charset="0"/>
        <a:ea typeface="ＭＳ Ｐゴシック" pitchFamily="34" charset="-128"/>
        <a:cs typeface="+mn-cs"/>
      </a:defRPr>
    </a:lvl2pPr>
    <a:lvl3pPr marL="685983" algn="l" rtl="0" eaLnBrk="0" fontAlgn="base" hangingPunct="0">
      <a:spcBef>
        <a:spcPct val="0"/>
      </a:spcBef>
      <a:spcAft>
        <a:spcPct val="0"/>
      </a:spcAft>
      <a:defRPr sz="3001" kern="1200">
        <a:solidFill>
          <a:schemeClr val="tx1"/>
        </a:solidFill>
        <a:latin typeface="Arial" pitchFamily="34" charset="0"/>
        <a:ea typeface="ＭＳ Ｐゴシック" pitchFamily="34" charset="-128"/>
        <a:cs typeface="+mn-cs"/>
      </a:defRPr>
    </a:lvl3pPr>
    <a:lvl4pPr marL="1028974" algn="l" rtl="0" eaLnBrk="0" fontAlgn="base" hangingPunct="0">
      <a:spcBef>
        <a:spcPct val="0"/>
      </a:spcBef>
      <a:spcAft>
        <a:spcPct val="0"/>
      </a:spcAft>
      <a:defRPr sz="3001" kern="1200">
        <a:solidFill>
          <a:schemeClr val="tx1"/>
        </a:solidFill>
        <a:latin typeface="Arial" pitchFamily="34" charset="0"/>
        <a:ea typeface="ＭＳ Ｐゴシック" pitchFamily="34" charset="-128"/>
        <a:cs typeface="+mn-cs"/>
      </a:defRPr>
    </a:lvl4pPr>
    <a:lvl5pPr marL="1371966" algn="l" rtl="0" eaLnBrk="0" fontAlgn="base" hangingPunct="0">
      <a:spcBef>
        <a:spcPct val="0"/>
      </a:spcBef>
      <a:spcAft>
        <a:spcPct val="0"/>
      </a:spcAft>
      <a:defRPr sz="3001" kern="1200">
        <a:solidFill>
          <a:schemeClr val="tx1"/>
        </a:solidFill>
        <a:latin typeface="Arial" pitchFamily="34" charset="0"/>
        <a:ea typeface="ＭＳ Ｐゴシック" pitchFamily="34" charset="-128"/>
        <a:cs typeface="+mn-cs"/>
      </a:defRPr>
    </a:lvl5pPr>
    <a:lvl6pPr marL="1714957" algn="l" defTabSz="685983" rtl="0" eaLnBrk="1" latinLnBrk="0" hangingPunct="1">
      <a:defRPr sz="3001" kern="1200">
        <a:solidFill>
          <a:schemeClr val="tx1"/>
        </a:solidFill>
        <a:latin typeface="Arial" pitchFamily="34" charset="0"/>
        <a:ea typeface="ＭＳ Ｐゴシック" pitchFamily="34" charset="-128"/>
        <a:cs typeface="+mn-cs"/>
      </a:defRPr>
    </a:lvl6pPr>
    <a:lvl7pPr marL="2057949" algn="l" defTabSz="685983" rtl="0" eaLnBrk="1" latinLnBrk="0" hangingPunct="1">
      <a:defRPr sz="3001" kern="1200">
        <a:solidFill>
          <a:schemeClr val="tx1"/>
        </a:solidFill>
        <a:latin typeface="Arial" pitchFamily="34" charset="0"/>
        <a:ea typeface="ＭＳ Ｐゴシック" pitchFamily="34" charset="-128"/>
        <a:cs typeface="+mn-cs"/>
      </a:defRPr>
    </a:lvl7pPr>
    <a:lvl8pPr marL="2400940" algn="l" defTabSz="685983" rtl="0" eaLnBrk="1" latinLnBrk="0" hangingPunct="1">
      <a:defRPr sz="3001" kern="1200">
        <a:solidFill>
          <a:schemeClr val="tx1"/>
        </a:solidFill>
        <a:latin typeface="Arial" pitchFamily="34" charset="0"/>
        <a:ea typeface="ＭＳ Ｐゴシック" pitchFamily="34" charset="-128"/>
        <a:cs typeface="+mn-cs"/>
      </a:defRPr>
    </a:lvl8pPr>
    <a:lvl9pPr marL="2743932" algn="l" defTabSz="685983" rtl="0" eaLnBrk="1" latinLnBrk="0" hangingPunct="1">
      <a:defRPr sz="3001" kern="1200">
        <a:solidFill>
          <a:schemeClr val="tx1"/>
        </a:solidFill>
        <a:latin typeface="Arial" pitchFamily="34" charset="0"/>
        <a:ea typeface="ＭＳ Ｐゴシック" pitchFamily="34" charset="-128"/>
        <a:cs typeface="+mn-cs"/>
      </a:defRPr>
    </a:lvl9pPr>
  </p:defaultTextStyle>
  <p:extLst>
    <p:ext uri="{EFAFB233-063F-42B5-8137-9DF3F51BA10A}">
      <p15:sldGuideLst xmlns:p15="http://schemas.microsoft.com/office/powerpoint/2012/main">
        <p15:guide id="2" pos="2880" userDrawn="1">
          <p15:clr>
            <a:srgbClr val="A4A3A4"/>
          </p15:clr>
        </p15:guide>
        <p15:guide id="3" orient="horz" pos="1622" userDrawn="1">
          <p15:clr>
            <a:srgbClr val="A4A3A4"/>
          </p15:clr>
        </p15:guide>
      </p15:sldGuideLst>
    </p:ext>
    <p:ext uri="{2D200454-40CA-4A62-9FC3-DE9A4176ACB9}">
      <p15:notesGuideLst xmlns:p15="http://schemas.microsoft.com/office/powerpoint/2012/main">
        <p15:guide id="1" orient="horz" pos="2928">
          <p15:clr>
            <a:srgbClr val="A4A3A4"/>
          </p15:clr>
        </p15:guide>
        <p15:guide id="2" pos="2208">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rnWhat="notes" scaleToFitPaper="1"/>
  <p:showPr showNarration="1" useTimings="0">
    <p:present/>
    <p:sldAll/>
    <p:penClr>
      <a:schemeClr val="tx1"/>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C000"/>
    <a:srgbClr val="F5D153"/>
    <a:srgbClr val="FFE33D"/>
    <a:srgbClr val="EDC074"/>
    <a:srgbClr val="180F9B"/>
    <a:srgbClr val="007B71"/>
    <a:srgbClr val="FFFF99"/>
    <a:srgbClr val="006F41"/>
    <a:srgbClr val="66A48B"/>
    <a:srgbClr val="EAEAE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904" autoAdjust="0"/>
    <p:restoredTop sz="95090" autoAdjust="0"/>
  </p:normalViewPr>
  <p:slideViewPr>
    <p:cSldViewPr snapToGrid="0" snapToObjects="1">
      <p:cViewPr varScale="1">
        <p:scale>
          <a:sx n="84" d="100"/>
          <a:sy n="84" d="100"/>
        </p:scale>
        <p:origin x="776" y="60"/>
      </p:cViewPr>
      <p:guideLst>
        <p:guide pos="2880"/>
        <p:guide orient="horz" pos="1622"/>
      </p:guideLst>
    </p:cSldViewPr>
  </p:slideViewPr>
  <p:notesTextViewPr>
    <p:cViewPr>
      <p:scale>
        <a:sx n="100" d="100"/>
        <a:sy n="100" d="100"/>
      </p:scale>
      <p:origin x="0" y="0"/>
    </p:cViewPr>
  </p:notesTextViewPr>
  <p:sorterViewPr>
    <p:cViewPr>
      <p:scale>
        <a:sx n="128" d="100"/>
        <a:sy n="128" d="100"/>
      </p:scale>
      <p:origin x="0" y="5632"/>
    </p:cViewPr>
  </p:sorterViewPr>
  <p:notesViewPr>
    <p:cSldViewPr snapToGrid="0" snapToObjects="1">
      <p:cViewPr varScale="1">
        <p:scale>
          <a:sx n="47" d="100"/>
          <a:sy n="47" d="100"/>
        </p:scale>
        <p:origin x="1836" y="64"/>
      </p:cViewPr>
      <p:guideLst>
        <p:guide orient="horz" pos="2928"/>
        <p:guide pos="2208"/>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handoutMaster" Target="handoutMasters/handoutMaster1.xml"/><Relationship Id="rId3" Type="http://schemas.openxmlformats.org/officeDocument/2006/relationships/customXml" Target="../customXml/item3.xml"/><Relationship Id="rId7" Type="http://schemas.openxmlformats.org/officeDocument/2006/relationships/notesMaster" Target="notesMasters/notesMaster1.xml"/><Relationship Id="rId12" Type="http://schemas.openxmlformats.org/officeDocument/2006/relationships/tableStyles" Target="tableStyle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theme" Target="theme/theme1.xml"/><Relationship Id="rId5" Type="http://schemas.openxmlformats.org/officeDocument/2006/relationships/slide" Target="slides/slide1.xml"/><Relationship Id="rId10"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81862973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body" sz="quarter" idx="3"/>
          </p:nvPr>
        </p:nvSpPr>
        <p:spPr bwMode="auto">
          <a:xfrm>
            <a:off x="933546" y="4416510"/>
            <a:ext cx="5143309" cy="4183220"/>
          </a:xfrm>
          <a:prstGeom prst="rect">
            <a:avLst/>
          </a:prstGeom>
          <a:noFill/>
          <a:ln w="12700">
            <a:noFill/>
            <a:miter lim="800000"/>
            <a:headEnd/>
            <a:tailEnd/>
          </a:ln>
          <a:effectLst/>
        </p:spPr>
        <p:txBody>
          <a:bodyPr vert="horz" wrap="square" lIns="92425" tIns="45402" rIns="92425" bIns="45402"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4099" name="Rectangle 3"/>
          <p:cNvSpPr>
            <a:spLocks noGrp="1" noRot="1" noChangeAspect="1" noChangeArrowheads="1" noTextEdit="1"/>
          </p:cNvSpPr>
          <p:nvPr>
            <p:ph type="sldImg" idx="2"/>
          </p:nvPr>
        </p:nvSpPr>
        <p:spPr bwMode="auto">
          <a:xfrm>
            <a:off x="409575" y="696913"/>
            <a:ext cx="6192838" cy="3486150"/>
          </a:xfrm>
          <a:prstGeom prst="rect">
            <a:avLst/>
          </a:prstGeom>
          <a:noFill/>
          <a:ln w="12700">
            <a:solidFill>
              <a:schemeClr val="tx1"/>
            </a:solidFill>
            <a:miter lim="800000"/>
            <a:headEnd/>
            <a:tailEnd/>
          </a:ln>
        </p:spPr>
      </p:sp>
    </p:spTree>
    <p:extLst>
      <p:ext uri="{BB962C8B-B14F-4D97-AF65-F5344CB8AC3E}">
        <p14:creationId xmlns:p14="http://schemas.microsoft.com/office/powerpoint/2010/main" val="289073757"/>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900" kern="1200">
        <a:solidFill>
          <a:schemeClr val="tx1"/>
        </a:solidFill>
        <a:latin typeface="Times New Roman" charset="0"/>
        <a:ea typeface="ＭＳ Ｐゴシック" charset="-128"/>
        <a:cs typeface="ＭＳ Ｐゴシック" charset="-128"/>
      </a:defRPr>
    </a:lvl1pPr>
    <a:lvl2pPr marL="342991" algn="l" rtl="0" eaLnBrk="0" fontAlgn="base" hangingPunct="0">
      <a:spcBef>
        <a:spcPct val="30000"/>
      </a:spcBef>
      <a:spcAft>
        <a:spcPct val="0"/>
      </a:spcAft>
      <a:defRPr sz="900" kern="1200">
        <a:solidFill>
          <a:schemeClr val="tx1"/>
        </a:solidFill>
        <a:latin typeface="Times New Roman" charset="0"/>
        <a:ea typeface="ＭＳ Ｐゴシック" charset="-128"/>
        <a:cs typeface="+mn-cs"/>
      </a:defRPr>
    </a:lvl2pPr>
    <a:lvl3pPr marL="685983" algn="l" rtl="0" eaLnBrk="0" fontAlgn="base" hangingPunct="0">
      <a:spcBef>
        <a:spcPct val="30000"/>
      </a:spcBef>
      <a:spcAft>
        <a:spcPct val="0"/>
      </a:spcAft>
      <a:defRPr sz="900" kern="1200">
        <a:solidFill>
          <a:schemeClr val="tx1"/>
        </a:solidFill>
        <a:latin typeface="Times New Roman" charset="0"/>
        <a:ea typeface="ＭＳ Ｐゴシック" charset="-128"/>
        <a:cs typeface="+mn-cs"/>
      </a:defRPr>
    </a:lvl3pPr>
    <a:lvl4pPr marL="1028974" algn="l" rtl="0" eaLnBrk="0" fontAlgn="base" hangingPunct="0">
      <a:spcBef>
        <a:spcPct val="30000"/>
      </a:spcBef>
      <a:spcAft>
        <a:spcPct val="0"/>
      </a:spcAft>
      <a:defRPr sz="900" kern="1200">
        <a:solidFill>
          <a:schemeClr val="tx1"/>
        </a:solidFill>
        <a:latin typeface="Times New Roman" charset="0"/>
        <a:ea typeface="ＭＳ Ｐゴシック" charset="-128"/>
        <a:cs typeface="+mn-cs"/>
      </a:defRPr>
    </a:lvl4pPr>
    <a:lvl5pPr marL="1371966" algn="l" rtl="0" eaLnBrk="0" fontAlgn="base" hangingPunct="0">
      <a:spcBef>
        <a:spcPct val="30000"/>
      </a:spcBef>
      <a:spcAft>
        <a:spcPct val="0"/>
      </a:spcAft>
      <a:defRPr sz="900" kern="1200">
        <a:solidFill>
          <a:schemeClr val="tx1"/>
        </a:solidFill>
        <a:latin typeface="Times New Roman" charset="0"/>
        <a:ea typeface="ＭＳ Ｐゴシック" charset="-128"/>
        <a:cs typeface="+mn-cs"/>
      </a:defRPr>
    </a:lvl5pPr>
    <a:lvl6pPr marL="1714957" algn="l" defTabSz="342991" rtl="0" eaLnBrk="1" latinLnBrk="0" hangingPunct="1">
      <a:defRPr sz="900" kern="1200">
        <a:solidFill>
          <a:schemeClr val="tx1"/>
        </a:solidFill>
        <a:latin typeface="+mn-lt"/>
        <a:ea typeface="+mn-ea"/>
        <a:cs typeface="+mn-cs"/>
      </a:defRPr>
    </a:lvl6pPr>
    <a:lvl7pPr marL="2057949" algn="l" defTabSz="342991" rtl="0" eaLnBrk="1" latinLnBrk="0" hangingPunct="1">
      <a:defRPr sz="900" kern="1200">
        <a:solidFill>
          <a:schemeClr val="tx1"/>
        </a:solidFill>
        <a:latin typeface="+mn-lt"/>
        <a:ea typeface="+mn-ea"/>
        <a:cs typeface="+mn-cs"/>
      </a:defRPr>
    </a:lvl7pPr>
    <a:lvl8pPr marL="2400940" algn="l" defTabSz="342991" rtl="0" eaLnBrk="1" latinLnBrk="0" hangingPunct="1">
      <a:defRPr sz="900" kern="1200">
        <a:solidFill>
          <a:schemeClr val="tx1"/>
        </a:solidFill>
        <a:latin typeface="+mn-lt"/>
        <a:ea typeface="+mn-ea"/>
        <a:cs typeface="+mn-cs"/>
      </a:defRPr>
    </a:lvl8pPr>
    <a:lvl9pPr marL="2743932" algn="l" defTabSz="342991" rtl="0" eaLnBrk="1" latinLnBrk="0" hangingPunct="1">
      <a:defRPr sz="9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5" name="Rectangle 1031"/>
          <p:cNvSpPr>
            <a:spLocks noChangeArrowheads="1"/>
          </p:cNvSpPr>
          <p:nvPr userDrawn="1"/>
        </p:nvSpPr>
        <p:spPr bwMode="auto">
          <a:xfrm>
            <a:off x="182880" y="4590288"/>
            <a:ext cx="1590179" cy="366767"/>
          </a:xfrm>
          <a:prstGeom prst="rect">
            <a:avLst/>
          </a:prstGeom>
          <a:noFill/>
          <a:ln w="12700">
            <a:noFill/>
            <a:miter lim="800000"/>
            <a:headEnd/>
            <a:tailEnd/>
          </a:ln>
        </p:spPr>
        <p:txBody>
          <a:bodyPr wrap="none" lIns="88900" tIns="44450" rIns="88900" bIns="44450">
            <a:spAutoFit/>
          </a:bodyPr>
          <a:lstStyle/>
          <a:p>
            <a:pPr defTabSz="885825"/>
            <a:r>
              <a:rPr lang="en-US" sz="900" b="0" dirty="0">
                <a:solidFill>
                  <a:schemeClr val="bg1"/>
                </a:solidFill>
                <a:latin typeface="Univers 57 Condensed" pitchFamily="50" charset="0"/>
                <a:cs typeface="Arial" panose="020B0604020202020204" pitchFamily="34" charset="0"/>
              </a:rPr>
              <a:t>U.S. Department of the Interior</a:t>
            </a:r>
          </a:p>
          <a:p>
            <a:pPr defTabSz="885825"/>
            <a:r>
              <a:rPr lang="en-US" sz="900" b="0" dirty="0">
                <a:solidFill>
                  <a:schemeClr val="bg1"/>
                </a:solidFill>
                <a:latin typeface="Univers 57 Condensed" pitchFamily="50" charset="0"/>
                <a:cs typeface="Arial" panose="020B0604020202020204" pitchFamily="34" charset="0"/>
              </a:rPr>
              <a:t>U.S. Geological Survey</a:t>
            </a:r>
          </a:p>
        </p:txBody>
      </p:sp>
      <p:pic>
        <p:nvPicPr>
          <p:cNvPr id="3" name="Picture 2" descr="Logo, company name&#10;&#10;Description automatically generated">
            <a:extLst>
              <a:ext uri="{FF2B5EF4-FFF2-40B4-BE49-F238E27FC236}">
                <a16:creationId xmlns:a16="http://schemas.microsoft.com/office/drawing/2014/main" id="{3AC08F49-3AA8-AFCB-7FD4-063E7B952E2E}"/>
              </a:ext>
            </a:extLst>
          </p:cNvPr>
          <p:cNvPicPr>
            <a:picLocks noChangeAspect="1"/>
          </p:cNvPicPr>
          <p:nvPr userDrawn="1"/>
        </p:nvPicPr>
        <p:blipFill>
          <a:blip r:embed="rId3"/>
          <a:stretch>
            <a:fillRect/>
          </a:stretch>
        </p:blipFill>
        <p:spPr>
          <a:xfrm>
            <a:off x="182880" y="182880"/>
            <a:ext cx="1708022" cy="630936"/>
          </a:xfrm>
          <a:prstGeom prst="rect">
            <a:avLst/>
          </a:prstGeom>
        </p:spPr>
      </p:pic>
      <p:sp>
        <p:nvSpPr>
          <p:cNvPr id="21" name="Text Placeholder 20">
            <a:extLst>
              <a:ext uri="{FF2B5EF4-FFF2-40B4-BE49-F238E27FC236}">
                <a16:creationId xmlns:a16="http://schemas.microsoft.com/office/drawing/2014/main" id="{A23C68D5-4366-2984-44D1-FFD9AD064BDA}"/>
              </a:ext>
            </a:extLst>
          </p:cNvPr>
          <p:cNvSpPr>
            <a:spLocks noGrp="1"/>
          </p:cNvSpPr>
          <p:nvPr>
            <p:ph type="body" sz="quarter" idx="11" hasCustomPrompt="1"/>
          </p:nvPr>
        </p:nvSpPr>
        <p:spPr>
          <a:xfrm>
            <a:off x="384049" y="1508760"/>
            <a:ext cx="8354510" cy="672680"/>
          </a:xfrm>
          <a:prstGeom prst="rect">
            <a:avLst/>
          </a:prstGeom>
        </p:spPr>
        <p:txBody>
          <a:bodyPr/>
          <a:lstStyle>
            <a:lvl1pPr marL="0" indent="0">
              <a:buFontTx/>
              <a:buNone/>
              <a:defRPr sz="3600" i="1"/>
            </a:lvl1pPr>
          </a:lstStyle>
          <a:p>
            <a:pPr lvl="0"/>
            <a:r>
              <a:rPr lang="en-US" dirty="0"/>
              <a:t>National Geospatial Directorate</a:t>
            </a:r>
          </a:p>
        </p:txBody>
      </p:sp>
      <p:sp>
        <p:nvSpPr>
          <p:cNvPr id="25" name="Text Placeholder 24">
            <a:extLst>
              <a:ext uri="{FF2B5EF4-FFF2-40B4-BE49-F238E27FC236}">
                <a16:creationId xmlns:a16="http://schemas.microsoft.com/office/drawing/2014/main" id="{06E345F4-336D-FE90-EDDD-2EAD8DE31B2A}"/>
              </a:ext>
            </a:extLst>
          </p:cNvPr>
          <p:cNvSpPr>
            <a:spLocks noGrp="1"/>
          </p:cNvSpPr>
          <p:nvPr>
            <p:ph type="body" sz="quarter" idx="13" hasCustomPrompt="1"/>
          </p:nvPr>
        </p:nvSpPr>
        <p:spPr>
          <a:xfrm>
            <a:off x="384175" y="2221992"/>
            <a:ext cx="6473825" cy="1121344"/>
          </a:xfrm>
          <a:prstGeom prst="rect">
            <a:avLst/>
          </a:prstGeom>
        </p:spPr>
        <p:txBody>
          <a:bodyPr/>
          <a:lstStyle>
            <a:lvl1pPr marL="0" indent="0">
              <a:lnSpc>
                <a:spcPts val="2400"/>
              </a:lnSpc>
              <a:buFontTx/>
              <a:buNone/>
              <a:defRPr sz="2100"/>
            </a:lvl1pPr>
          </a:lstStyle>
          <a:p>
            <a:pPr lvl="0"/>
            <a:r>
              <a:rPr lang="en-US" dirty="0"/>
              <a:t>A global leader in acquiring and delivering trusted geospatial products and services that drive real world solutions.</a:t>
            </a:r>
          </a:p>
        </p:txBody>
      </p:sp>
      <p:sp>
        <p:nvSpPr>
          <p:cNvPr id="31" name="Text Placeholder 30">
            <a:extLst>
              <a:ext uri="{FF2B5EF4-FFF2-40B4-BE49-F238E27FC236}">
                <a16:creationId xmlns:a16="http://schemas.microsoft.com/office/drawing/2014/main" id="{01A52443-4561-6DFA-54FB-2CE56656FEB4}"/>
              </a:ext>
            </a:extLst>
          </p:cNvPr>
          <p:cNvSpPr>
            <a:spLocks noGrp="1"/>
          </p:cNvSpPr>
          <p:nvPr>
            <p:ph type="body" sz="quarter" idx="15" hasCustomPrompt="1"/>
          </p:nvPr>
        </p:nvSpPr>
        <p:spPr>
          <a:xfrm>
            <a:off x="384175" y="3657600"/>
            <a:ext cx="6473825" cy="569283"/>
          </a:xfrm>
          <a:prstGeom prst="rect">
            <a:avLst/>
          </a:prstGeom>
        </p:spPr>
        <p:txBody>
          <a:bodyPr/>
          <a:lstStyle>
            <a:lvl1pPr marL="0" indent="0">
              <a:lnSpc>
                <a:spcPts val="1800"/>
              </a:lnSpc>
              <a:buFontTx/>
              <a:buNone/>
              <a:defRPr sz="1800" b="0"/>
            </a:lvl1pPr>
          </a:lstStyle>
          <a:p>
            <a:pPr lvl="0"/>
            <a:r>
              <a:rPr lang="en-US" dirty="0"/>
              <a:t>David A. </a:t>
            </a:r>
            <a:r>
              <a:rPr lang="en-US" dirty="0" err="1"/>
              <a:t>Brostuen</a:t>
            </a:r>
            <a:endParaRPr lang="en-US" dirty="0"/>
          </a:p>
          <a:p>
            <a:pPr lvl="0"/>
            <a:r>
              <a:rPr lang="en-US" dirty="0"/>
              <a:t>Director, NGD</a:t>
            </a:r>
          </a:p>
        </p:txBody>
      </p:sp>
    </p:spTree>
  </p:cSld>
  <p:clrMapOvr>
    <a:masterClrMapping/>
  </p:clrMapOvr>
  <p:transition spd="slow"/>
  <p:extLst>
    <p:ext uri="{DCECCB84-F9BA-43D5-87BE-67443E8EF086}">
      <p15:sldGuideLst xmlns:p15="http://schemas.microsoft.com/office/powerpoint/2012/main"/>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381000" y="114406"/>
            <a:ext cx="8305800" cy="567081"/>
          </a:xfrm>
          <a:prstGeom prst="rect">
            <a:avLst/>
          </a:prstGeom>
        </p:spPr>
        <p:txBody>
          <a:bodyPr/>
          <a:lstStyle>
            <a:lvl1pPr>
              <a:defRPr>
                <a:solidFill>
                  <a:schemeClr val="bg1"/>
                </a:solidFill>
              </a:defRPr>
            </a:lvl1pPr>
          </a:lstStyle>
          <a:p>
            <a:r>
              <a:rPr lang="en-US" dirty="0"/>
              <a:t>Click to edit Master title style</a:t>
            </a:r>
          </a:p>
        </p:txBody>
      </p:sp>
      <p:sp>
        <p:nvSpPr>
          <p:cNvPr id="3" name="Content Placeholder 2"/>
          <p:cNvSpPr>
            <a:spLocks noGrp="1"/>
          </p:cNvSpPr>
          <p:nvPr>
            <p:ph idx="1"/>
          </p:nvPr>
        </p:nvSpPr>
        <p:spPr>
          <a:xfrm>
            <a:off x="381000" y="905774"/>
            <a:ext cx="8305800" cy="3498851"/>
          </a:xfrm>
          <a:prstGeom prst="rect">
            <a:avLst/>
          </a:prstGeom>
        </p:spPr>
        <p:txBody>
          <a:bodyPr/>
          <a:lstStyle>
            <a:lvl1pPr marL="228600" indent="-228600">
              <a:defRPr>
                <a:solidFill>
                  <a:schemeClr val="tx1"/>
                </a:solidFill>
              </a:defRPr>
            </a:lvl1pPr>
            <a:lvl2pPr marL="685800" indent="-228600">
              <a:defRPr>
                <a:solidFill>
                  <a:schemeClr val="tx1"/>
                </a:solidFill>
              </a:defRPr>
            </a:lvl2pPr>
            <a:lvl3pPr marL="1089025" indent="-174625">
              <a:defRPr>
                <a:solidFill>
                  <a:schemeClr val="tx1"/>
                </a:solidFill>
              </a:defRPr>
            </a:lvl3pPr>
            <a:lvl4pPr marL="1546225" indent="-174625">
              <a:defRPr>
                <a:solidFill>
                  <a:schemeClr val="tx1"/>
                </a:solidFill>
              </a:defRPr>
            </a:lvl4pPr>
            <a:lvl5pPr marL="2003425" indent="-174625">
              <a:defRPr>
                <a:solidFill>
                  <a:schemeClr val="tx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Slide Number Placeholder 4">
            <a:extLst>
              <a:ext uri="{FF2B5EF4-FFF2-40B4-BE49-F238E27FC236}">
                <a16:creationId xmlns:a16="http://schemas.microsoft.com/office/drawing/2014/main" id="{9D70A5E7-C3D3-4D60-9F8D-D9B9F83DAF9B}"/>
              </a:ext>
            </a:extLst>
          </p:cNvPr>
          <p:cNvSpPr>
            <a:spLocks noGrp="1"/>
          </p:cNvSpPr>
          <p:nvPr>
            <p:ph type="sldNum" sz="quarter" idx="10"/>
          </p:nvPr>
        </p:nvSpPr>
        <p:spPr/>
        <p:txBody>
          <a:bodyPr/>
          <a:lstStyle>
            <a:lvl1pPr>
              <a:defRPr>
                <a:solidFill>
                  <a:schemeClr val="tx1"/>
                </a:solidFill>
              </a:defRPr>
            </a:lvl1pPr>
          </a:lstStyle>
          <a:p>
            <a:fld id="{FC151007-562D-4151-9CE3-155869F4B0AC}" type="slidenum">
              <a:rPr lang="en-US" smtClean="0"/>
              <a:pPr/>
              <a:t>‹#›</a:t>
            </a:fld>
            <a:endParaRPr lang="en-US" dirty="0"/>
          </a:p>
        </p:txBody>
      </p:sp>
    </p:spTree>
  </p:cSld>
  <p:clrMapOvr>
    <a:masterClrMapping/>
  </p:clrMapOvr>
  <p:transition spd="slow"/>
  <p:extLst>
    <p:ext uri="{DCECCB84-F9BA-43D5-87BE-67443E8EF086}">
      <p15:sldGuideLst xmlns:p15="http://schemas.microsoft.com/office/powerpoint/2012/main">
        <p15:guide id="2" pos="2880" userDrawn="1">
          <p15:clr>
            <a:srgbClr val="FBAE40"/>
          </p15:clr>
        </p15:guide>
      </p15:sldGuideLst>
    </p:ext>
  </p:extLst>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2.png"/><Relationship Id="rId4" Type="http://schemas.openxmlformats.org/officeDocument/2006/relationships/image" Target="../media/image1.jp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2407280A-C218-466F-88CD-E879D75FAF9C}"/>
              </a:ext>
            </a:extLst>
          </p:cNvPr>
          <p:cNvSpPr>
            <a:spLocks noGrp="1"/>
          </p:cNvSpPr>
          <p:nvPr>
            <p:ph type="sldNum" sz="quarter" idx="4"/>
          </p:nvPr>
        </p:nvSpPr>
        <p:spPr>
          <a:xfrm>
            <a:off x="6629400" y="4634635"/>
            <a:ext cx="2057400" cy="274097"/>
          </a:xfrm>
          <a:prstGeom prst="rect">
            <a:avLst/>
          </a:prstGeom>
        </p:spPr>
        <p:txBody>
          <a:bodyPr vert="horz" lIns="91440" tIns="45720" rIns="91440" bIns="45720" rtlCol="0" anchor="ctr"/>
          <a:lstStyle>
            <a:lvl1pPr algn="r">
              <a:defRPr sz="1200">
                <a:solidFill>
                  <a:schemeClr val="tx1"/>
                </a:solidFill>
              </a:defRPr>
            </a:lvl1pPr>
          </a:lstStyle>
          <a:p>
            <a:fld id="{FC151007-562D-4151-9CE3-155869F4B0AC}" type="slidenum">
              <a:rPr lang="en-US" smtClean="0"/>
              <a:pPr/>
              <a:t>‹#›</a:t>
            </a:fld>
            <a:endParaRPr lang="en-US" dirty="0"/>
          </a:p>
        </p:txBody>
      </p:sp>
      <p:pic>
        <p:nvPicPr>
          <p:cNvPr id="17" name="Picture 16">
            <a:extLst>
              <a:ext uri="{FF2B5EF4-FFF2-40B4-BE49-F238E27FC236}">
                <a16:creationId xmlns:a16="http://schemas.microsoft.com/office/drawing/2014/main" id="{B76C99A8-19DA-09D1-983A-1F043EDC5490}"/>
              </a:ext>
            </a:extLst>
          </p:cNvPr>
          <p:cNvPicPr>
            <a:picLocks noChangeAspect="1"/>
          </p:cNvPicPr>
          <p:nvPr userDrawn="1"/>
        </p:nvPicPr>
        <p:blipFill>
          <a:blip r:embed="rId4"/>
          <a:stretch>
            <a:fillRect/>
          </a:stretch>
        </p:blipFill>
        <p:spPr>
          <a:xfrm>
            <a:off x="0" y="0"/>
            <a:ext cx="9144000" cy="798576"/>
          </a:xfrm>
          <a:prstGeom prst="rect">
            <a:avLst/>
          </a:prstGeom>
        </p:spPr>
      </p:pic>
      <p:pic>
        <p:nvPicPr>
          <p:cNvPr id="27" name="Picture 26">
            <a:extLst>
              <a:ext uri="{FF2B5EF4-FFF2-40B4-BE49-F238E27FC236}">
                <a16:creationId xmlns:a16="http://schemas.microsoft.com/office/drawing/2014/main" id="{C4FB0A7B-EA26-9C0D-5B85-2A5EB92EFF71}"/>
              </a:ext>
            </a:extLst>
          </p:cNvPr>
          <p:cNvPicPr>
            <a:picLocks noChangeAspect="1"/>
          </p:cNvPicPr>
          <p:nvPr userDrawn="1"/>
        </p:nvPicPr>
        <p:blipFill>
          <a:blip r:embed="rId5" cstate="print">
            <a:extLst>
              <a:ext uri="{28A0092B-C50C-407E-A947-70E740481C1C}">
                <a14:useLocalDpi xmlns:a14="http://schemas.microsoft.com/office/drawing/2010/main"/>
              </a:ext>
            </a:extLst>
          </a:blip>
          <a:stretch>
            <a:fillRect/>
          </a:stretch>
        </p:blipFill>
        <p:spPr>
          <a:xfrm>
            <a:off x="160418" y="4626459"/>
            <a:ext cx="874301" cy="240380"/>
          </a:xfrm>
          <a:prstGeom prst="rect">
            <a:avLst/>
          </a:prstGeom>
        </p:spPr>
      </p:pic>
    </p:spTree>
  </p:cSld>
  <p:clrMap bg1="lt1" tx1="dk1" bg2="lt2" tx2="dk2" accent1="accent1" accent2="accent2" accent3="accent3" accent4="accent4" accent5="accent5" accent6="accent6" hlink="hlink" folHlink="folHlink"/>
  <p:sldLayoutIdLst>
    <p:sldLayoutId id="2147483967" r:id="rId1"/>
    <p:sldLayoutId id="2147483957" r:id="rId2"/>
  </p:sldLayoutIdLst>
  <p:transition spd="slow"/>
  <p:hf hdr="0" ftr="0" dt="0"/>
  <p:txStyles>
    <p:titleStyle>
      <a:lvl1pPr algn="l" rtl="0" eaLnBrk="0" fontAlgn="base" hangingPunct="0">
        <a:spcBef>
          <a:spcPct val="0"/>
        </a:spcBef>
        <a:spcAft>
          <a:spcPct val="0"/>
        </a:spcAft>
        <a:defRPr sz="3600" b="1">
          <a:solidFill>
            <a:srgbClr val="FFC000"/>
          </a:solidFill>
          <a:effectLst>
            <a:outerShdw blurRad="50800" dist="38100" dir="2700000" algn="tl" rotWithShape="0">
              <a:srgbClr val="000000">
                <a:alpha val="40000"/>
              </a:srgbClr>
            </a:outerShdw>
          </a:effectLst>
          <a:latin typeface="+mj-lt"/>
          <a:ea typeface="ＭＳ Ｐゴシック" charset="-128"/>
          <a:cs typeface="ＭＳ Ｐゴシック" charset="-128"/>
        </a:defRPr>
      </a:lvl1pPr>
      <a:lvl2pPr algn="l" rtl="0" eaLnBrk="0" fontAlgn="base" hangingPunct="0">
        <a:spcBef>
          <a:spcPct val="0"/>
        </a:spcBef>
        <a:spcAft>
          <a:spcPct val="0"/>
        </a:spcAft>
        <a:defRPr sz="3600" b="1">
          <a:solidFill>
            <a:srgbClr val="EDC074"/>
          </a:solidFill>
          <a:latin typeface="Arial" charset="0"/>
          <a:ea typeface="ＭＳ Ｐゴシック" charset="-128"/>
          <a:cs typeface="ＭＳ Ｐゴシック" charset="-128"/>
        </a:defRPr>
      </a:lvl2pPr>
      <a:lvl3pPr algn="l" rtl="0" eaLnBrk="0" fontAlgn="base" hangingPunct="0">
        <a:spcBef>
          <a:spcPct val="0"/>
        </a:spcBef>
        <a:spcAft>
          <a:spcPct val="0"/>
        </a:spcAft>
        <a:defRPr sz="3600" b="1">
          <a:solidFill>
            <a:srgbClr val="EDC074"/>
          </a:solidFill>
          <a:latin typeface="Arial" charset="0"/>
          <a:ea typeface="ＭＳ Ｐゴシック" charset="-128"/>
          <a:cs typeface="ＭＳ Ｐゴシック" charset="-128"/>
        </a:defRPr>
      </a:lvl3pPr>
      <a:lvl4pPr algn="l" rtl="0" eaLnBrk="0" fontAlgn="base" hangingPunct="0">
        <a:spcBef>
          <a:spcPct val="0"/>
        </a:spcBef>
        <a:spcAft>
          <a:spcPct val="0"/>
        </a:spcAft>
        <a:defRPr sz="3600" b="1">
          <a:solidFill>
            <a:srgbClr val="EDC074"/>
          </a:solidFill>
          <a:latin typeface="Arial" charset="0"/>
          <a:ea typeface="ＭＳ Ｐゴシック" charset="-128"/>
          <a:cs typeface="ＭＳ Ｐゴシック" charset="-128"/>
        </a:defRPr>
      </a:lvl4pPr>
      <a:lvl5pPr algn="l" rtl="0" eaLnBrk="0" fontAlgn="base" hangingPunct="0">
        <a:spcBef>
          <a:spcPct val="0"/>
        </a:spcBef>
        <a:spcAft>
          <a:spcPct val="0"/>
        </a:spcAft>
        <a:defRPr sz="3600" b="1">
          <a:solidFill>
            <a:srgbClr val="EDC074"/>
          </a:solidFill>
          <a:latin typeface="Arial" charset="0"/>
          <a:ea typeface="ＭＳ Ｐゴシック" charset="-128"/>
          <a:cs typeface="ＭＳ Ｐゴシック" charset="-128"/>
        </a:defRPr>
      </a:lvl5pPr>
      <a:lvl6pPr marL="457200" algn="l" rtl="0" eaLnBrk="0" fontAlgn="base" hangingPunct="0">
        <a:spcBef>
          <a:spcPct val="0"/>
        </a:spcBef>
        <a:spcAft>
          <a:spcPct val="0"/>
        </a:spcAft>
        <a:defRPr sz="3600" b="1">
          <a:solidFill>
            <a:srgbClr val="FFFF99"/>
          </a:solidFill>
          <a:latin typeface="Arial" charset="0"/>
        </a:defRPr>
      </a:lvl6pPr>
      <a:lvl7pPr marL="914400" algn="l" rtl="0" eaLnBrk="0" fontAlgn="base" hangingPunct="0">
        <a:spcBef>
          <a:spcPct val="0"/>
        </a:spcBef>
        <a:spcAft>
          <a:spcPct val="0"/>
        </a:spcAft>
        <a:defRPr sz="3600" b="1">
          <a:solidFill>
            <a:srgbClr val="FFFF99"/>
          </a:solidFill>
          <a:latin typeface="Arial" charset="0"/>
        </a:defRPr>
      </a:lvl7pPr>
      <a:lvl8pPr marL="1371600" algn="l" rtl="0" eaLnBrk="0" fontAlgn="base" hangingPunct="0">
        <a:spcBef>
          <a:spcPct val="0"/>
        </a:spcBef>
        <a:spcAft>
          <a:spcPct val="0"/>
        </a:spcAft>
        <a:defRPr sz="3600" b="1">
          <a:solidFill>
            <a:srgbClr val="FFFF99"/>
          </a:solidFill>
          <a:latin typeface="Arial" charset="0"/>
        </a:defRPr>
      </a:lvl8pPr>
      <a:lvl9pPr marL="1828800" algn="l" rtl="0" eaLnBrk="0" fontAlgn="base" hangingPunct="0">
        <a:spcBef>
          <a:spcPct val="0"/>
        </a:spcBef>
        <a:spcAft>
          <a:spcPct val="0"/>
        </a:spcAft>
        <a:defRPr sz="3600" b="1">
          <a:solidFill>
            <a:srgbClr val="FFFF99"/>
          </a:solidFill>
          <a:latin typeface="Arial" charset="0"/>
        </a:defRPr>
      </a:lvl9pPr>
    </p:titleStyle>
    <p:bodyStyle>
      <a:lvl1pPr marL="457200" indent="-457200" algn="l" rtl="0" eaLnBrk="0" fontAlgn="base" hangingPunct="0">
        <a:spcBef>
          <a:spcPct val="20000"/>
        </a:spcBef>
        <a:spcAft>
          <a:spcPct val="0"/>
        </a:spcAft>
        <a:buClr>
          <a:srgbClr val="FFC000"/>
        </a:buClr>
        <a:buSzPct val="125000"/>
        <a:buFont typeface="Arial"/>
        <a:buChar char="•"/>
        <a:defRPr sz="2800" b="1">
          <a:solidFill>
            <a:schemeClr val="bg1"/>
          </a:solidFill>
          <a:latin typeface="+mn-lt"/>
          <a:ea typeface="ＭＳ Ｐゴシック" charset="-128"/>
          <a:cs typeface="ＭＳ Ｐゴシック" charset="-128"/>
        </a:defRPr>
      </a:lvl1pPr>
      <a:lvl2pPr marL="800100" indent="-342900" algn="l" rtl="0" eaLnBrk="0" fontAlgn="base" hangingPunct="0">
        <a:spcBef>
          <a:spcPct val="20000"/>
        </a:spcBef>
        <a:spcAft>
          <a:spcPct val="0"/>
        </a:spcAft>
        <a:buClr>
          <a:srgbClr val="FFC000"/>
        </a:buClr>
        <a:buSzPct val="125000"/>
        <a:buFont typeface="Arial"/>
        <a:buChar char="•"/>
        <a:defRPr sz="2400" b="1">
          <a:solidFill>
            <a:schemeClr val="bg1"/>
          </a:solidFill>
          <a:latin typeface="+mn-lt"/>
          <a:ea typeface="ＭＳ Ｐゴシック" charset="-128"/>
        </a:defRPr>
      </a:lvl2pPr>
      <a:lvl3pPr marL="1257300" indent="-342900" algn="l" rtl="0" eaLnBrk="0" fontAlgn="base" hangingPunct="0">
        <a:spcBef>
          <a:spcPct val="20000"/>
        </a:spcBef>
        <a:spcAft>
          <a:spcPct val="0"/>
        </a:spcAft>
        <a:buClr>
          <a:srgbClr val="FFC000"/>
        </a:buClr>
        <a:buSzPct val="125000"/>
        <a:buFont typeface="Arial"/>
        <a:buChar char="•"/>
        <a:defRPr sz="2000" b="1">
          <a:solidFill>
            <a:schemeClr val="bg1"/>
          </a:solidFill>
          <a:latin typeface="+mn-lt"/>
          <a:ea typeface="ＭＳ Ｐゴシック" charset="-128"/>
        </a:defRPr>
      </a:lvl3pPr>
      <a:lvl4pPr marL="1657350" indent="-285750" algn="l" rtl="0" eaLnBrk="0" fontAlgn="base" hangingPunct="0">
        <a:spcBef>
          <a:spcPct val="20000"/>
        </a:spcBef>
        <a:spcAft>
          <a:spcPct val="0"/>
        </a:spcAft>
        <a:buClr>
          <a:srgbClr val="FFC000"/>
        </a:buClr>
        <a:buSzPct val="125000"/>
        <a:buFont typeface="Arial"/>
        <a:buChar char="•"/>
        <a:defRPr b="1">
          <a:solidFill>
            <a:schemeClr val="bg1"/>
          </a:solidFill>
          <a:latin typeface="+mn-lt"/>
          <a:ea typeface="ＭＳ Ｐゴシック" charset="-128"/>
        </a:defRPr>
      </a:lvl4pPr>
      <a:lvl5pPr marL="2114550" indent="-285750" algn="l" rtl="0" eaLnBrk="0" fontAlgn="base" hangingPunct="0">
        <a:spcBef>
          <a:spcPct val="20000"/>
        </a:spcBef>
        <a:spcAft>
          <a:spcPct val="0"/>
        </a:spcAft>
        <a:buClr>
          <a:srgbClr val="FFC000"/>
        </a:buClr>
        <a:buSzPct val="125000"/>
        <a:buFont typeface="Arial"/>
        <a:buChar char="•"/>
        <a:defRPr b="1">
          <a:solidFill>
            <a:schemeClr val="bg1"/>
          </a:solidFill>
          <a:latin typeface="+mn-lt"/>
          <a:ea typeface="ＭＳ Ｐゴシック" charset="-128"/>
        </a:defRPr>
      </a:lvl5pPr>
      <a:lvl6pPr marL="2514600" indent="-228600" algn="l" rtl="0" eaLnBrk="0" fontAlgn="base" hangingPunct="0">
        <a:spcBef>
          <a:spcPct val="20000"/>
        </a:spcBef>
        <a:spcAft>
          <a:spcPct val="0"/>
        </a:spcAft>
        <a:buClr>
          <a:srgbClr val="FFFF99"/>
        </a:buClr>
        <a:buSzPct val="125000"/>
        <a:buFont typeface="Wingdings" charset="2"/>
        <a:buChar char="§"/>
        <a:defRPr b="1">
          <a:solidFill>
            <a:schemeClr val="bg1"/>
          </a:solidFill>
          <a:latin typeface="+mn-lt"/>
          <a:ea typeface="ＭＳ Ｐゴシック" charset="-128"/>
        </a:defRPr>
      </a:lvl6pPr>
      <a:lvl7pPr marL="2971800" indent="-228600" algn="l" rtl="0" eaLnBrk="0" fontAlgn="base" hangingPunct="0">
        <a:spcBef>
          <a:spcPct val="20000"/>
        </a:spcBef>
        <a:spcAft>
          <a:spcPct val="0"/>
        </a:spcAft>
        <a:buClr>
          <a:srgbClr val="FFFF99"/>
        </a:buClr>
        <a:buSzPct val="125000"/>
        <a:buFont typeface="Wingdings" charset="2"/>
        <a:buChar char="§"/>
        <a:defRPr b="1">
          <a:solidFill>
            <a:schemeClr val="bg1"/>
          </a:solidFill>
          <a:latin typeface="+mn-lt"/>
          <a:ea typeface="ＭＳ Ｐゴシック" charset="-128"/>
        </a:defRPr>
      </a:lvl7pPr>
      <a:lvl8pPr marL="3429000" indent="-228600" algn="l" rtl="0" eaLnBrk="0" fontAlgn="base" hangingPunct="0">
        <a:spcBef>
          <a:spcPct val="20000"/>
        </a:spcBef>
        <a:spcAft>
          <a:spcPct val="0"/>
        </a:spcAft>
        <a:buClr>
          <a:srgbClr val="FFFF99"/>
        </a:buClr>
        <a:buSzPct val="125000"/>
        <a:buFont typeface="Wingdings" charset="2"/>
        <a:buChar char="§"/>
        <a:defRPr b="1">
          <a:solidFill>
            <a:schemeClr val="bg1"/>
          </a:solidFill>
          <a:latin typeface="+mn-lt"/>
          <a:ea typeface="ＭＳ Ｐゴシック" charset="-128"/>
        </a:defRPr>
      </a:lvl8pPr>
      <a:lvl9pPr marL="3886200" indent="-228600" algn="l" rtl="0" eaLnBrk="0" fontAlgn="base" hangingPunct="0">
        <a:spcBef>
          <a:spcPct val="20000"/>
        </a:spcBef>
        <a:spcAft>
          <a:spcPct val="0"/>
        </a:spcAft>
        <a:buClr>
          <a:srgbClr val="FFFF99"/>
        </a:buClr>
        <a:buSzPct val="125000"/>
        <a:buFont typeface="Wingdings" charset="2"/>
        <a:buChar char="§"/>
        <a:defRPr b="1">
          <a:solidFill>
            <a:schemeClr val="bg1"/>
          </a:solidFill>
          <a:latin typeface="+mn-lt"/>
          <a:ea typeface="ＭＳ Ｐゴシック"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124396E7-C67C-0DDC-3DB0-036DCEEE591A}"/>
              </a:ext>
            </a:extLst>
          </p:cNvPr>
          <p:cNvSpPr>
            <a:spLocks noGrp="1"/>
          </p:cNvSpPr>
          <p:nvPr>
            <p:ph type="body" sz="quarter" idx="11"/>
          </p:nvPr>
        </p:nvSpPr>
        <p:spPr/>
        <p:txBody>
          <a:bodyPr/>
          <a:lstStyle/>
          <a:p>
            <a:r>
              <a:rPr lang="en-US" dirty="0"/>
              <a:t>National Geospatial Directorate</a:t>
            </a:r>
          </a:p>
          <a:p>
            <a:endParaRPr lang="en-US" dirty="0"/>
          </a:p>
        </p:txBody>
      </p:sp>
      <p:sp>
        <p:nvSpPr>
          <p:cNvPr id="3" name="Text Placeholder 2">
            <a:extLst>
              <a:ext uri="{FF2B5EF4-FFF2-40B4-BE49-F238E27FC236}">
                <a16:creationId xmlns:a16="http://schemas.microsoft.com/office/drawing/2014/main" id="{E53B8FD0-D649-341D-11A1-F2222C4AFB65}"/>
              </a:ext>
            </a:extLst>
          </p:cNvPr>
          <p:cNvSpPr>
            <a:spLocks noGrp="1"/>
          </p:cNvSpPr>
          <p:nvPr>
            <p:ph type="body" sz="quarter" idx="13"/>
          </p:nvPr>
        </p:nvSpPr>
        <p:spPr/>
        <p:txBody>
          <a:bodyPr/>
          <a:lstStyle/>
          <a:p>
            <a:pPr lvl="0"/>
            <a:r>
              <a:rPr lang="en-US" dirty="0"/>
              <a:t>A global leader in acquiring and delivering trusted geospatial products and services that drive real world solutions.</a:t>
            </a:r>
          </a:p>
        </p:txBody>
      </p:sp>
      <p:sp>
        <p:nvSpPr>
          <p:cNvPr id="5" name="Text Placeholder 4">
            <a:extLst>
              <a:ext uri="{FF2B5EF4-FFF2-40B4-BE49-F238E27FC236}">
                <a16:creationId xmlns:a16="http://schemas.microsoft.com/office/drawing/2014/main" id="{0F08B48E-6A62-DC3B-C86D-9E1E461F9167}"/>
              </a:ext>
            </a:extLst>
          </p:cNvPr>
          <p:cNvSpPr>
            <a:spLocks noGrp="1"/>
          </p:cNvSpPr>
          <p:nvPr>
            <p:ph type="body" sz="quarter" idx="15"/>
          </p:nvPr>
        </p:nvSpPr>
        <p:spPr/>
        <p:txBody>
          <a:bodyPr/>
          <a:lstStyle/>
          <a:p>
            <a:pPr lvl="0"/>
            <a:r>
              <a:rPr lang="en-US" i="1" dirty="0"/>
              <a:t>David A. </a:t>
            </a:r>
            <a:r>
              <a:rPr lang="en-US" i="1" dirty="0" err="1"/>
              <a:t>Brostuen</a:t>
            </a:r>
            <a:endParaRPr lang="en-US" i="1" dirty="0"/>
          </a:p>
          <a:p>
            <a:pPr lvl="0"/>
            <a:r>
              <a:rPr lang="en-US" dirty="0"/>
              <a:t>Director, NGD</a:t>
            </a:r>
          </a:p>
        </p:txBody>
      </p:sp>
    </p:spTree>
    <p:extLst>
      <p:ext uri="{BB962C8B-B14F-4D97-AF65-F5344CB8AC3E}">
        <p14:creationId xmlns:p14="http://schemas.microsoft.com/office/powerpoint/2010/main" val="2719162388"/>
      </p:ext>
    </p:extLst>
  </p:cSld>
  <p:clrMapOvr>
    <a:masterClrMapping/>
  </p:clrMapOvr>
  <p:transition spd="slow"/>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7C2151-0E17-7BC3-9185-8AB87E2EE926}"/>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2C0A0829-DDFD-1808-216D-AC1BB917F219}"/>
              </a:ext>
            </a:extLst>
          </p:cNvPr>
          <p:cNvSpPr>
            <a:spLocks noGrp="1"/>
          </p:cNvSpPr>
          <p:nvPr>
            <p:ph idx="1"/>
          </p:nvPr>
        </p:nvSpPr>
        <p:spPr/>
        <p:txBody>
          <a:bodyPr/>
          <a:lstStyle/>
          <a:p>
            <a:endParaRPr lang="en-US"/>
          </a:p>
        </p:txBody>
      </p:sp>
      <p:sp>
        <p:nvSpPr>
          <p:cNvPr id="4" name="Slide Number Placeholder 3">
            <a:extLst>
              <a:ext uri="{FF2B5EF4-FFF2-40B4-BE49-F238E27FC236}">
                <a16:creationId xmlns:a16="http://schemas.microsoft.com/office/drawing/2014/main" id="{2A6591F5-BA91-B49A-7F0F-4CE5F50CC312}"/>
              </a:ext>
            </a:extLst>
          </p:cNvPr>
          <p:cNvSpPr>
            <a:spLocks noGrp="1"/>
          </p:cNvSpPr>
          <p:nvPr>
            <p:ph type="sldNum" sz="quarter" idx="10"/>
          </p:nvPr>
        </p:nvSpPr>
        <p:spPr/>
        <p:txBody>
          <a:bodyPr/>
          <a:lstStyle/>
          <a:p>
            <a:fld id="{FC151007-562D-4151-9CE3-155869F4B0AC}" type="slidenum">
              <a:rPr lang="en-US" smtClean="0"/>
              <a:pPr/>
              <a:t>2</a:t>
            </a:fld>
            <a:endParaRPr lang="en-US" dirty="0"/>
          </a:p>
        </p:txBody>
      </p:sp>
    </p:spTree>
    <p:extLst>
      <p:ext uri="{BB962C8B-B14F-4D97-AF65-F5344CB8AC3E}">
        <p14:creationId xmlns:p14="http://schemas.microsoft.com/office/powerpoint/2010/main" val="502079007"/>
      </p:ext>
    </p:extLst>
  </p:cSld>
  <p:clrMapOvr>
    <a:masterClrMapping/>
  </p:clrMapOvr>
  <p:transition spd="slow"/>
</p:sld>
</file>

<file path=ppt/theme/theme1.xml><?xml version="1.0" encoding="utf-8"?>
<a:theme xmlns:a="http://schemas.openxmlformats.org/drawingml/2006/main" name="Office Theme">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Office Them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4000" b="0" i="0" u="none" strike="noStrike" cap="none" normalizeH="0" baseline="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4000" b="0" i="0" u="none" strike="noStrike" cap="none" normalizeH="0" baseline="0">
            <a:ln>
              <a:noFill/>
            </a:ln>
            <a:solidFill>
              <a:schemeClr val="tx1"/>
            </a:solidFill>
            <a:effectLst/>
            <a:latin typeface="Arial"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BF8BA55293EC094485BAAD528A91E07C" ma:contentTypeVersion="10" ma:contentTypeDescription="Create a new document." ma:contentTypeScope="" ma:versionID="d205d3bb7405eb309f2801db573fdddc">
  <xsd:schema xmlns:xsd="http://www.w3.org/2001/XMLSchema" xmlns:xs="http://www.w3.org/2001/XMLSchema" xmlns:p="http://schemas.microsoft.com/office/2006/metadata/properties" xmlns:ns3="1d46f5d0-9357-4081-a320-1074348828f5" xmlns:ns4="68ab8783-55ba-4185-b116-ef03e61e0682" targetNamespace="http://schemas.microsoft.com/office/2006/metadata/properties" ma:root="true" ma:fieldsID="795220396e44a2f0456484dd48625e73" ns3:_="" ns4:_="">
    <xsd:import namespace="1d46f5d0-9357-4081-a320-1074348828f5"/>
    <xsd:import namespace="68ab8783-55ba-4185-b116-ef03e61e0682"/>
    <xsd:element name="properties">
      <xsd:complexType>
        <xsd:sequence>
          <xsd:element name="documentManagement">
            <xsd:complexType>
              <xsd:all>
                <xsd:element ref="ns3:SharedWithUsers" minOccurs="0"/>
                <xsd:element ref="ns3:SharedWithDetails" minOccurs="0"/>
                <xsd:element ref="ns3:SharingHintHash" minOccurs="0"/>
                <xsd:element ref="ns4:MediaServiceMetadata" minOccurs="0"/>
                <xsd:element ref="ns4:MediaServiceFastMetadata" minOccurs="0"/>
                <xsd:element ref="ns4:MediaServiceDateTaken" minOccurs="0"/>
                <xsd:element ref="ns4:MediaServiceAutoTags" minOccurs="0"/>
                <xsd:element ref="ns4:MediaServiceGenerationTime" minOccurs="0"/>
                <xsd:element ref="ns4:MediaServiceEventHashCode" minOccurs="0"/>
                <xsd:element ref="ns4: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d46f5d0-9357-4081-a320-1074348828f5" elementFormDefault="qualified">
    <xsd:import namespace="http://schemas.microsoft.com/office/2006/documentManagement/types"/>
    <xsd:import namespace="http://schemas.microsoft.com/office/infopath/2007/PartnerControls"/>
    <xsd:element name="SharedWithUsers" ma:index="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internalName="SharedWithDetails" ma:readOnly="true">
      <xsd:simpleType>
        <xsd:restriction base="dms:Note">
          <xsd:maxLength value="255"/>
        </xsd:restriction>
      </xsd:simpleType>
    </xsd:element>
    <xsd:element name="SharingHintHash" ma:index="10" nillable="true" ma:displayName="Sharing Hint Hash" ma:hidden="true" ma:internalName="SharingHintHash"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68ab8783-55ba-4185-b116-ef03e61e0682" elementFormDefault="qualified">
    <xsd:import namespace="http://schemas.microsoft.com/office/2006/documentManagement/types"/>
    <xsd:import namespace="http://schemas.microsoft.com/office/infopath/2007/PartnerControls"/>
    <xsd:element name="MediaServiceMetadata" ma:index="11" nillable="true" ma:displayName="MediaServiceMetadata" ma:hidden="true" ma:internalName="MediaServiceMetadata" ma:readOnly="true">
      <xsd:simpleType>
        <xsd:restriction base="dms:Note"/>
      </xsd:simpleType>
    </xsd:element>
    <xsd:element name="MediaServiceFastMetadata" ma:index="12" nillable="true" ma:displayName="MediaServiceFastMetadata" ma:hidden="true" ma:internalName="MediaServiceFastMetadata" ma:readOnly="true">
      <xsd:simpleType>
        <xsd:restriction base="dms:Note"/>
      </xsd:simpleType>
    </xsd:element>
    <xsd:element name="MediaServiceDateTaken" ma:index="13" nillable="true" ma:displayName="MediaServiceDateTaken" ma:hidden="true" ma:internalName="MediaServiceDateTaken" ma:readOnly="true">
      <xsd:simpleType>
        <xsd:restriction base="dms:Text"/>
      </xsd:simpleType>
    </xsd:element>
    <xsd:element name="MediaServiceAutoTags" ma:index="14" nillable="true" ma:displayName="Tags" ma:internalName="MediaServiceAutoTags" ma:readOnly="true">
      <xsd:simpleType>
        <xsd:restriction base="dms:Text"/>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OCR" ma:index="17" nillable="true" ma:displayName="Extracted Text" ma:internalName="MediaServiceOCR"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7E847077-FB2D-47EC-BDCB-A7F792EF1B99}">
  <ds:schemaRefs>
    <ds:schemaRef ds:uri="http://schemas.openxmlformats.org/package/2006/metadata/core-properties"/>
    <ds:schemaRef ds:uri="68ab8783-55ba-4185-b116-ef03e61e0682"/>
    <ds:schemaRef ds:uri="http://purl.org/dc/dcmitype/"/>
    <ds:schemaRef ds:uri="http://schemas.microsoft.com/office/infopath/2007/PartnerControls"/>
    <ds:schemaRef ds:uri="http://purl.org/dc/elements/1.1/"/>
    <ds:schemaRef ds:uri="http://schemas.microsoft.com/office/2006/documentManagement/types"/>
    <ds:schemaRef ds:uri="http://purl.org/dc/terms/"/>
    <ds:schemaRef ds:uri="1d46f5d0-9357-4081-a320-1074348828f5"/>
    <ds:schemaRef ds:uri="http://schemas.microsoft.com/office/2006/metadata/properties"/>
    <ds:schemaRef ds:uri="http://www.w3.org/XML/1998/namespace"/>
  </ds:schemaRefs>
</ds:datastoreItem>
</file>

<file path=customXml/itemProps2.xml><?xml version="1.0" encoding="utf-8"?>
<ds:datastoreItem xmlns:ds="http://schemas.openxmlformats.org/officeDocument/2006/customXml" ds:itemID="{5CF136AE-CC8A-4FC1-8CA7-D97B3561946D}">
  <ds:schemaRefs>
    <ds:schemaRef ds:uri="http://schemas.microsoft.com/sharepoint/v3/contenttype/forms"/>
  </ds:schemaRefs>
</ds:datastoreItem>
</file>

<file path=customXml/itemProps3.xml><?xml version="1.0" encoding="utf-8"?>
<ds:datastoreItem xmlns:ds="http://schemas.openxmlformats.org/officeDocument/2006/customXml" ds:itemID="{E05BCAA6-9D80-41D8-A2B9-1AAED33D31C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1d46f5d0-9357-4081-a320-1074348828f5"/>
    <ds:schemaRef ds:uri="68ab8783-55ba-4185-b116-ef03e61e0682"/>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Advantage.thmx</Template>
  <TotalTime>26242</TotalTime>
  <Pages>4</Pages>
  <Words>29</Words>
  <Application>Microsoft Office PowerPoint</Application>
  <PresentationFormat>Custom</PresentationFormat>
  <Paragraphs>5</Paragraphs>
  <Slides>2</Slides>
  <Notes>0</Notes>
  <HiddenSlides>0</HiddenSlides>
  <MMClips>0</MMClips>
  <ScaleCrop>false</ScaleCrop>
  <HeadingPairs>
    <vt:vector size="8" baseType="variant">
      <vt:variant>
        <vt:lpstr>Fonts Used</vt:lpstr>
      </vt:variant>
      <vt:variant>
        <vt:i4>4</vt:i4>
      </vt:variant>
      <vt:variant>
        <vt:lpstr>Theme</vt:lpstr>
      </vt:variant>
      <vt:variant>
        <vt:i4>1</vt:i4>
      </vt:variant>
      <vt:variant>
        <vt:lpstr>Slide Titles</vt:lpstr>
      </vt:variant>
      <vt:variant>
        <vt:i4>2</vt:i4>
      </vt:variant>
      <vt:variant>
        <vt:lpstr>Custom Shows</vt:lpstr>
      </vt:variant>
      <vt:variant>
        <vt:i4>1</vt:i4>
      </vt:variant>
    </vt:vector>
  </HeadingPairs>
  <TitlesOfParts>
    <vt:vector size="8" baseType="lpstr">
      <vt:lpstr>Arial</vt:lpstr>
      <vt:lpstr>Times New Roman</vt:lpstr>
      <vt:lpstr>Univers 57 Condensed</vt:lpstr>
      <vt:lpstr>Wingdings</vt:lpstr>
      <vt:lpstr>Office Theme</vt:lpstr>
      <vt:lpstr>PowerPoint Presentation</vt:lpstr>
      <vt:lpstr>PowerPoint Presentation</vt:lpstr>
      <vt:lpstr>Custom Show 1</vt:lpstr>
    </vt:vector>
  </TitlesOfParts>
  <Company>USGS</Company>
  <LinksUpToDate>false</LinksUpToDate>
  <SharedDoc>false</SharedDoc>
  <HyperlinkBase>http://www.usgs.gov/visual-id/specs/slides/slide.html</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Blue Design Template for Slide Presentations</dc:title>
  <dc:subject>Presentation format with USGS Visual Identity</dc:subject>
  <dc:creator>VIScom</dc:creator>
  <dc:description>Updated to incorporate revised Visual Identity (VID)System guidelines on fonts.  An exception to using the VID fonts is allowed for presentation materials.   The font Arial should be substituted for the VID fonts Univers Condensed Bold and Times Roman</dc:description>
  <cp:lastModifiedBy>Neugebauer, Aaron (Contractor)</cp:lastModifiedBy>
  <cp:revision>449</cp:revision>
  <cp:lastPrinted>2013-01-08T18:38:44Z</cp:lastPrinted>
  <dcterms:created xsi:type="dcterms:W3CDTF">2011-02-08T14:39:04Z</dcterms:created>
  <dcterms:modified xsi:type="dcterms:W3CDTF">2023-07-28T13:35:48Z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0x010100BF8BA55293EC094485BAAD528A91E07C</vt:lpwstr>
  </property>
</Properties>
</file>