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7"/>
  </p:notesMasterIdLst>
  <p:handoutMasterIdLst>
    <p:handoutMasterId r:id="rId8"/>
  </p:handoutMasterIdLst>
  <p:sldIdLst>
    <p:sldId id="414" r:id="rId5"/>
    <p:sldId id="415" r:id="rId6"/>
  </p:sldIdLst>
  <p:sldSz cx="9144000" cy="5148263"/>
  <p:notesSz cx="7010400" cy="9296400"/>
  <p:custShowLst>
    <p:custShow name="Custom Show 1" id="0">
      <p:sldLst/>
    </p:custShow>
  </p:custShow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1pPr>
    <a:lvl2pPr marL="342991"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2pPr>
    <a:lvl3pPr marL="685983"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3pPr>
    <a:lvl4pPr marL="1028974"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4pPr>
    <a:lvl5pPr marL="1371966" algn="l" rtl="0" eaLnBrk="0" fontAlgn="base" hangingPunct="0">
      <a:spcBef>
        <a:spcPct val="0"/>
      </a:spcBef>
      <a:spcAft>
        <a:spcPct val="0"/>
      </a:spcAft>
      <a:defRPr sz="3001" kern="1200">
        <a:solidFill>
          <a:schemeClr val="tx1"/>
        </a:solidFill>
        <a:latin typeface="Arial" pitchFamily="34" charset="0"/>
        <a:ea typeface="ＭＳ Ｐゴシック" pitchFamily="34" charset="-128"/>
        <a:cs typeface="+mn-cs"/>
      </a:defRPr>
    </a:lvl5pPr>
    <a:lvl6pPr marL="1714957" algn="l" defTabSz="685983" rtl="0" eaLnBrk="1" latinLnBrk="0" hangingPunct="1">
      <a:defRPr sz="3001" kern="1200">
        <a:solidFill>
          <a:schemeClr val="tx1"/>
        </a:solidFill>
        <a:latin typeface="Arial" pitchFamily="34" charset="0"/>
        <a:ea typeface="ＭＳ Ｐゴシック" pitchFamily="34" charset="-128"/>
        <a:cs typeface="+mn-cs"/>
      </a:defRPr>
    </a:lvl6pPr>
    <a:lvl7pPr marL="2057949" algn="l" defTabSz="685983" rtl="0" eaLnBrk="1" latinLnBrk="0" hangingPunct="1">
      <a:defRPr sz="3001" kern="1200">
        <a:solidFill>
          <a:schemeClr val="tx1"/>
        </a:solidFill>
        <a:latin typeface="Arial" pitchFamily="34" charset="0"/>
        <a:ea typeface="ＭＳ Ｐゴシック" pitchFamily="34" charset="-128"/>
        <a:cs typeface="+mn-cs"/>
      </a:defRPr>
    </a:lvl7pPr>
    <a:lvl8pPr marL="2400940" algn="l" defTabSz="685983" rtl="0" eaLnBrk="1" latinLnBrk="0" hangingPunct="1">
      <a:defRPr sz="3001" kern="1200">
        <a:solidFill>
          <a:schemeClr val="tx1"/>
        </a:solidFill>
        <a:latin typeface="Arial" pitchFamily="34" charset="0"/>
        <a:ea typeface="ＭＳ Ｐゴシック" pitchFamily="34" charset="-128"/>
        <a:cs typeface="+mn-cs"/>
      </a:defRPr>
    </a:lvl8pPr>
    <a:lvl9pPr marL="2743932" algn="l" defTabSz="685983" rtl="0" eaLnBrk="1" latinLnBrk="0" hangingPunct="1">
      <a:defRPr sz="3001"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2" pos="2880" userDrawn="1">
          <p15:clr>
            <a:srgbClr val="A4A3A4"/>
          </p15:clr>
        </p15:guide>
        <p15:guide id="3" orient="horz" pos="1622"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5D153"/>
    <a:srgbClr val="FFE33D"/>
    <a:srgbClr val="EDC074"/>
    <a:srgbClr val="180F9B"/>
    <a:srgbClr val="007B71"/>
    <a:srgbClr val="FFFF99"/>
    <a:srgbClr val="006F41"/>
    <a:srgbClr val="66A48B"/>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31368" autoAdjust="0"/>
    <p:restoredTop sz="86395" autoAdjust="0"/>
  </p:normalViewPr>
  <p:slideViewPr>
    <p:cSldViewPr snapToGrid="0" snapToObjects="1">
      <p:cViewPr varScale="1">
        <p:scale>
          <a:sx n="104" d="100"/>
          <a:sy n="104" d="100"/>
        </p:scale>
        <p:origin x="216" y="1296"/>
      </p:cViewPr>
      <p:guideLst>
        <p:guide pos="2880"/>
        <p:guide orient="horz" pos="162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5632"/>
    </p:cViewPr>
  </p:sorterViewPr>
  <p:notesViewPr>
    <p:cSldViewPr snapToGrid="0" snapToObjects="1">
      <p:cViewPr varScale="1">
        <p:scale>
          <a:sx n="47" d="100"/>
          <a:sy n="47" d="100"/>
        </p:scale>
        <p:origin x="1836" y="6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629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3546" y="4416510"/>
            <a:ext cx="5143309" cy="4183220"/>
          </a:xfrm>
          <a:prstGeom prst="rect">
            <a:avLst/>
          </a:prstGeom>
          <a:noFill/>
          <a:ln w="12700">
            <a:noFill/>
            <a:miter lim="800000"/>
            <a:headEnd/>
            <a:tailEnd/>
          </a:ln>
          <a:effectLst/>
        </p:spPr>
        <p:txBody>
          <a:bodyPr vert="horz" wrap="square" lIns="92425" tIns="45402" rIns="92425" bIns="454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099" name="Rectangle 3"/>
          <p:cNvSpPr>
            <a:spLocks noGrp="1" noRot="1" noChangeAspect="1" noChangeArrowheads="1" noTextEdit="1"/>
          </p:cNvSpPr>
          <p:nvPr>
            <p:ph type="sldImg" idx="2"/>
          </p:nvPr>
        </p:nvSpPr>
        <p:spPr bwMode="auto">
          <a:xfrm>
            <a:off x="409575" y="696913"/>
            <a:ext cx="6192838" cy="3486150"/>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289073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Times New Roman" charset="0"/>
        <a:ea typeface="ＭＳ Ｐゴシック" charset="-128"/>
        <a:cs typeface="ＭＳ Ｐゴシック" charset="-128"/>
      </a:defRPr>
    </a:lvl1pPr>
    <a:lvl2pPr marL="342991"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2pPr>
    <a:lvl3pPr marL="685983"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3pPr>
    <a:lvl4pPr marL="1028974"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4pPr>
    <a:lvl5pPr marL="1371966" algn="l" rtl="0" eaLnBrk="0" fontAlgn="base" hangingPunct="0">
      <a:spcBef>
        <a:spcPct val="30000"/>
      </a:spcBef>
      <a:spcAft>
        <a:spcPct val="0"/>
      </a:spcAft>
      <a:defRPr sz="900" kern="1200">
        <a:solidFill>
          <a:schemeClr val="tx1"/>
        </a:solidFill>
        <a:latin typeface="Times New Roman" charset="0"/>
        <a:ea typeface="ＭＳ Ｐゴシック" charset="-128"/>
        <a:cs typeface="+mn-cs"/>
      </a:defRPr>
    </a:lvl5pPr>
    <a:lvl6pPr marL="1714957" algn="l" defTabSz="342991" rtl="0" eaLnBrk="1" latinLnBrk="0" hangingPunct="1">
      <a:defRPr sz="900" kern="1200">
        <a:solidFill>
          <a:schemeClr val="tx1"/>
        </a:solidFill>
        <a:latin typeface="+mn-lt"/>
        <a:ea typeface="+mn-ea"/>
        <a:cs typeface="+mn-cs"/>
      </a:defRPr>
    </a:lvl6pPr>
    <a:lvl7pPr marL="2057949" algn="l" defTabSz="342991" rtl="0" eaLnBrk="1" latinLnBrk="0" hangingPunct="1">
      <a:defRPr sz="900" kern="1200">
        <a:solidFill>
          <a:schemeClr val="tx1"/>
        </a:solidFill>
        <a:latin typeface="+mn-lt"/>
        <a:ea typeface="+mn-ea"/>
        <a:cs typeface="+mn-cs"/>
      </a:defRPr>
    </a:lvl7pPr>
    <a:lvl8pPr marL="2400940" algn="l" defTabSz="342991" rtl="0" eaLnBrk="1" latinLnBrk="0" hangingPunct="1">
      <a:defRPr sz="900" kern="1200">
        <a:solidFill>
          <a:schemeClr val="tx1"/>
        </a:solidFill>
        <a:latin typeface="+mn-lt"/>
        <a:ea typeface="+mn-ea"/>
        <a:cs typeface="+mn-cs"/>
      </a:defRPr>
    </a:lvl8pPr>
    <a:lvl9pPr marL="2743932" algn="l" defTabSz="34299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95016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A23C68D5-4366-2984-44D1-FFD9AD064BDA}"/>
              </a:ext>
            </a:extLst>
          </p:cNvPr>
          <p:cNvSpPr>
            <a:spLocks noGrp="1"/>
          </p:cNvSpPr>
          <p:nvPr>
            <p:ph type="body" sz="quarter" idx="11" hasCustomPrompt="1"/>
          </p:nvPr>
        </p:nvSpPr>
        <p:spPr>
          <a:xfrm>
            <a:off x="384049" y="1508760"/>
            <a:ext cx="8354510" cy="672680"/>
          </a:xfrm>
          <a:prstGeom prst="rect">
            <a:avLst/>
          </a:prstGeom>
        </p:spPr>
        <p:txBody>
          <a:bodyPr/>
          <a:lstStyle>
            <a:lvl1pPr marL="0" indent="0">
              <a:buFontTx/>
              <a:buNone/>
              <a:defRPr sz="3600" i="1"/>
            </a:lvl1pPr>
          </a:lstStyle>
          <a:p>
            <a:pPr lvl="0"/>
            <a:r>
              <a:rPr lang="en-US" dirty="0"/>
              <a:t>Title</a:t>
            </a:r>
          </a:p>
        </p:txBody>
      </p:sp>
      <p:sp>
        <p:nvSpPr>
          <p:cNvPr id="25" name="Text Placeholder 24">
            <a:extLst>
              <a:ext uri="{FF2B5EF4-FFF2-40B4-BE49-F238E27FC236}">
                <a16:creationId xmlns:a16="http://schemas.microsoft.com/office/drawing/2014/main" id="{06E345F4-336D-FE90-EDDD-2EAD8DE31B2A}"/>
              </a:ext>
            </a:extLst>
          </p:cNvPr>
          <p:cNvSpPr>
            <a:spLocks noGrp="1"/>
          </p:cNvSpPr>
          <p:nvPr>
            <p:ph type="body" sz="quarter" idx="13" hasCustomPrompt="1"/>
          </p:nvPr>
        </p:nvSpPr>
        <p:spPr>
          <a:xfrm>
            <a:off x="384175" y="2221992"/>
            <a:ext cx="6473825" cy="1121344"/>
          </a:xfrm>
          <a:prstGeom prst="rect">
            <a:avLst/>
          </a:prstGeom>
        </p:spPr>
        <p:txBody>
          <a:bodyPr/>
          <a:lstStyle>
            <a:lvl1pPr marL="0" indent="0">
              <a:lnSpc>
                <a:spcPts val="2400"/>
              </a:lnSpc>
              <a:buFontTx/>
              <a:buNone/>
              <a:defRPr sz="2100"/>
            </a:lvl1pPr>
          </a:lstStyle>
          <a:p>
            <a:pPr lvl="0"/>
            <a:r>
              <a:rPr lang="en-US" dirty="0"/>
              <a:t>Subtitle</a:t>
            </a:r>
          </a:p>
        </p:txBody>
      </p:sp>
      <p:sp>
        <p:nvSpPr>
          <p:cNvPr id="31" name="Text Placeholder 30">
            <a:extLst>
              <a:ext uri="{FF2B5EF4-FFF2-40B4-BE49-F238E27FC236}">
                <a16:creationId xmlns:a16="http://schemas.microsoft.com/office/drawing/2014/main" id="{01A52443-4561-6DFA-54FB-2CE56656FEB4}"/>
              </a:ext>
            </a:extLst>
          </p:cNvPr>
          <p:cNvSpPr>
            <a:spLocks noGrp="1"/>
          </p:cNvSpPr>
          <p:nvPr>
            <p:ph type="body" sz="quarter" idx="15" hasCustomPrompt="1"/>
          </p:nvPr>
        </p:nvSpPr>
        <p:spPr>
          <a:xfrm>
            <a:off x="384175" y="3657600"/>
            <a:ext cx="6473825" cy="569283"/>
          </a:xfrm>
          <a:prstGeom prst="rect">
            <a:avLst/>
          </a:prstGeom>
        </p:spPr>
        <p:txBody>
          <a:bodyPr/>
          <a:lstStyle>
            <a:lvl1pPr marL="0" indent="0">
              <a:lnSpc>
                <a:spcPts val="1800"/>
              </a:lnSpc>
              <a:buFontTx/>
              <a:buNone/>
              <a:defRPr sz="1800" b="0"/>
            </a:lvl1pPr>
          </a:lstStyle>
          <a:p>
            <a:pPr lvl="0"/>
            <a:r>
              <a:rPr lang="en-US" dirty="0"/>
              <a:t>David A. </a:t>
            </a:r>
            <a:r>
              <a:rPr lang="en-US" dirty="0" err="1"/>
              <a:t>Brostuen</a:t>
            </a:r>
            <a:endParaRPr lang="en-US" dirty="0"/>
          </a:p>
          <a:p>
            <a:pPr lvl="0"/>
            <a:r>
              <a:rPr lang="en-US" dirty="0"/>
              <a:t>Director, NGD</a:t>
            </a:r>
          </a:p>
        </p:txBody>
      </p:sp>
    </p:spTree>
  </p:cSld>
  <p:clrMapOvr>
    <a:masterClrMapping/>
  </p:clrMapOvr>
  <p:transition spd="slow"/>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14406"/>
            <a:ext cx="8305800" cy="567081"/>
          </a:xfrm>
          <a:prstGeom prst="rect">
            <a:avLst/>
          </a:prstGeom>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381000" y="905774"/>
            <a:ext cx="8305800" cy="3498851"/>
          </a:xfrm>
          <a:prstGeom prst="rect">
            <a:avLst/>
          </a:prstGeom>
        </p:spPr>
        <p:txBody>
          <a:bodyPr/>
          <a:lstStyle>
            <a:lvl1pPr marL="228600" indent="-228600">
              <a:defRPr>
                <a:solidFill>
                  <a:schemeClr val="tx1"/>
                </a:solidFill>
              </a:defRPr>
            </a:lvl1pPr>
            <a:lvl2pPr marL="685800" indent="-228600">
              <a:defRPr>
                <a:solidFill>
                  <a:schemeClr val="tx1"/>
                </a:solidFill>
              </a:defRPr>
            </a:lvl2pPr>
            <a:lvl3pPr marL="1089025" indent="-174625">
              <a:defRPr>
                <a:solidFill>
                  <a:schemeClr val="tx1"/>
                </a:solidFill>
              </a:defRPr>
            </a:lvl3pPr>
            <a:lvl4pPr marL="1546225" indent="-174625">
              <a:defRPr>
                <a:solidFill>
                  <a:schemeClr val="tx1"/>
                </a:solidFill>
              </a:defRPr>
            </a:lvl4pPr>
            <a:lvl5pPr marL="2003425" indent="-174625">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9D70A5E7-C3D3-4D60-9F8D-D9B9F83DAF9B}"/>
              </a:ext>
            </a:extLst>
          </p:cNvPr>
          <p:cNvSpPr>
            <a:spLocks noGrp="1"/>
          </p:cNvSpPr>
          <p:nvPr>
            <p:ph type="sldNum" sz="quarter" idx="10"/>
          </p:nvPr>
        </p:nvSpPr>
        <p:spPr/>
        <p:txBody>
          <a:bodyPr/>
          <a:lstStyle>
            <a:lvl1pPr>
              <a:defRPr>
                <a:solidFill>
                  <a:schemeClr val="tx1"/>
                </a:solidFill>
              </a:defRPr>
            </a:lvl1pPr>
          </a:lstStyle>
          <a:p>
            <a:fld id="{FC151007-562D-4151-9CE3-155869F4B0AC}" type="slidenum">
              <a:rPr lang="en-US" smtClean="0"/>
              <a:pPr/>
              <a:t>‹#›</a:t>
            </a:fld>
            <a:endParaRPr lang="en-US" dirty="0"/>
          </a:p>
        </p:txBody>
      </p:sp>
    </p:spTree>
  </p:cSld>
  <p:clrMapOvr>
    <a:masterClrMapping/>
  </p:clrMapOvr>
  <p:transition spd="slow"/>
  <p:extLst>
    <p:ext uri="{DCECCB84-F9BA-43D5-87BE-67443E8EF086}">
      <p15:sldGuideLst xmlns:p15="http://schemas.microsoft.com/office/powerpoint/2012/main">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407280A-C218-466F-88CD-E879D75FAF9C}"/>
              </a:ext>
            </a:extLst>
          </p:cNvPr>
          <p:cNvSpPr>
            <a:spLocks noGrp="1"/>
          </p:cNvSpPr>
          <p:nvPr>
            <p:ph type="sldNum" sz="quarter" idx="4"/>
          </p:nvPr>
        </p:nvSpPr>
        <p:spPr>
          <a:xfrm>
            <a:off x="6629400" y="4634635"/>
            <a:ext cx="2057400" cy="274097"/>
          </a:xfrm>
          <a:prstGeom prst="rect">
            <a:avLst/>
          </a:prstGeom>
        </p:spPr>
        <p:txBody>
          <a:bodyPr vert="horz" lIns="91440" tIns="45720" rIns="91440" bIns="45720" rtlCol="0" anchor="ctr"/>
          <a:lstStyle>
            <a:lvl1pPr algn="r">
              <a:defRPr sz="1200">
                <a:solidFill>
                  <a:schemeClr val="tx1"/>
                </a:solidFill>
              </a:defRPr>
            </a:lvl1pPr>
          </a:lstStyle>
          <a:p>
            <a:fld id="{FC151007-562D-4151-9CE3-155869F4B0AC}" type="slidenum">
              <a:rPr lang="en-US" smtClean="0"/>
              <a:pPr/>
              <a:t>‹#›</a:t>
            </a:fld>
            <a:endParaRPr lang="en-US" dirty="0"/>
          </a:p>
        </p:txBody>
      </p:sp>
      <p:pic>
        <p:nvPicPr>
          <p:cNvPr id="17" name="Picture 16">
            <a:extLst>
              <a:ext uri="{FF2B5EF4-FFF2-40B4-BE49-F238E27FC236}">
                <a16:creationId xmlns:a16="http://schemas.microsoft.com/office/drawing/2014/main" id="{B76C99A8-19DA-09D1-983A-1F043EDC5490}"/>
              </a:ext>
            </a:extLst>
          </p:cNvPr>
          <p:cNvPicPr>
            <a:picLocks noChangeAspect="1"/>
          </p:cNvPicPr>
          <p:nvPr userDrawn="1"/>
        </p:nvPicPr>
        <p:blipFill>
          <a:blip r:embed="rId4"/>
          <a:srcRect/>
          <a:stretch/>
        </p:blipFill>
        <p:spPr>
          <a:xfrm>
            <a:off x="0" y="4762"/>
            <a:ext cx="9144000" cy="5143500"/>
          </a:xfrm>
          <a:prstGeom prst="rect">
            <a:avLst/>
          </a:prstGeom>
          <a:blipFill>
            <a:blip r:embed="rId5"/>
            <a:stretch>
              <a:fillRect/>
            </a:stretch>
          </a:blipFill>
        </p:spPr>
      </p:pic>
      <p:pic>
        <p:nvPicPr>
          <p:cNvPr id="27" name="Picture 26">
            <a:extLst>
              <a:ext uri="{FF2B5EF4-FFF2-40B4-BE49-F238E27FC236}">
                <a16:creationId xmlns:a16="http://schemas.microsoft.com/office/drawing/2014/main" id="{C4FB0A7B-EA26-9C0D-5B85-2A5EB92EFF7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60418" y="4626459"/>
            <a:ext cx="874301" cy="240380"/>
          </a:xfrm>
          <a:prstGeom prst="rect">
            <a:avLst/>
          </a:prstGeom>
        </p:spPr>
      </p:pic>
    </p:spTree>
  </p:cSld>
  <p:clrMap bg1="lt1" tx1="dk1" bg2="lt2" tx2="dk2" accent1="accent1" accent2="accent2" accent3="accent3" accent4="accent4" accent5="accent5" accent6="accent6" hlink="hlink" folHlink="folHlink"/>
  <p:sldLayoutIdLst>
    <p:sldLayoutId id="2147483967" r:id="rId1"/>
    <p:sldLayoutId id="2147483957" r:id="rId2"/>
  </p:sldLayoutIdLst>
  <p:transition spd="slow"/>
  <p:hf hdr="0" ftr="0" dt="0"/>
  <p:txStyles>
    <p:titleStyle>
      <a:lvl1pPr algn="l" rtl="0" eaLnBrk="0" fontAlgn="base" hangingPunct="0">
        <a:spcBef>
          <a:spcPct val="0"/>
        </a:spcBef>
        <a:spcAft>
          <a:spcPct val="0"/>
        </a:spcAft>
        <a:defRPr sz="3600" b="1">
          <a:solidFill>
            <a:srgbClr val="FFC000"/>
          </a:solidFill>
          <a:effectLst>
            <a:outerShdw blurRad="50800" dist="38100" dir="2700000" algn="tl" rotWithShape="0">
              <a:srgbClr val="000000">
                <a:alpha val="40000"/>
              </a:srgbClr>
            </a:outerShdw>
          </a:effectLst>
          <a:latin typeface="+mj-lt"/>
          <a:ea typeface="ＭＳ Ｐゴシック" charset="-128"/>
          <a:cs typeface="ＭＳ Ｐゴシック" charset="-128"/>
        </a:defRPr>
      </a:lvl1pPr>
      <a:lvl2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b="1">
          <a:solidFill>
            <a:srgbClr val="EDC074"/>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3600" b="1">
          <a:solidFill>
            <a:srgbClr val="FFFF99"/>
          </a:solidFill>
          <a:latin typeface="Arial" charset="0"/>
        </a:defRPr>
      </a:lvl6pPr>
      <a:lvl7pPr marL="914400" algn="l" rtl="0" eaLnBrk="0" fontAlgn="base" hangingPunct="0">
        <a:spcBef>
          <a:spcPct val="0"/>
        </a:spcBef>
        <a:spcAft>
          <a:spcPct val="0"/>
        </a:spcAft>
        <a:defRPr sz="3600" b="1">
          <a:solidFill>
            <a:srgbClr val="FFFF99"/>
          </a:solidFill>
          <a:latin typeface="Arial" charset="0"/>
        </a:defRPr>
      </a:lvl7pPr>
      <a:lvl8pPr marL="1371600" algn="l" rtl="0" eaLnBrk="0" fontAlgn="base" hangingPunct="0">
        <a:spcBef>
          <a:spcPct val="0"/>
        </a:spcBef>
        <a:spcAft>
          <a:spcPct val="0"/>
        </a:spcAft>
        <a:defRPr sz="3600" b="1">
          <a:solidFill>
            <a:srgbClr val="FFFF99"/>
          </a:solidFill>
          <a:latin typeface="Arial" charset="0"/>
        </a:defRPr>
      </a:lvl8pPr>
      <a:lvl9pPr marL="1828800" algn="l" rtl="0" eaLnBrk="0" fontAlgn="base" hangingPunct="0">
        <a:spcBef>
          <a:spcPct val="0"/>
        </a:spcBef>
        <a:spcAft>
          <a:spcPct val="0"/>
        </a:spcAft>
        <a:defRPr sz="3600" b="1">
          <a:solidFill>
            <a:srgbClr val="FFFF99"/>
          </a:solidFill>
          <a:latin typeface="Arial" charset="0"/>
        </a:defRPr>
      </a:lvl9pPr>
    </p:titleStyle>
    <p:bodyStyle>
      <a:lvl1pPr marL="457200" indent="-457200" algn="l" rtl="0" eaLnBrk="0" fontAlgn="base" hangingPunct="0">
        <a:spcBef>
          <a:spcPct val="20000"/>
        </a:spcBef>
        <a:spcAft>
          <a:spcPct val="0"/>
        </a:spcAft>
        <a:buClr>
          <a:srgbClr val="FFC000"/>
        </a:buClr>
        <a:buSzPct val="125000"/>
        <a:buFont typeface="Arial"/>
        <a:buChar char="•"/>
        <a:defRPr sz="2800" b="1">
          <a:solidFill>
            <a:schemeClr val="bg1"/>
          </a:solidFill>
          <a:latin typeface="+mn-lt"/>
          <a:ea typeface="ＭＳ Ｐゴシック" charset="-128"/>
          <a:cs typeface="ＭＳ Ｐゴシック" charset="-128"/>
        </a:defRPr>
      </a:lvl1pPr>
      <a:lvl2pPr marL="800100" indent="-342900" algn="l" rtl="0" eaLnBrk="0" fontAlgn="base" hangingPunct="0">
        <a:spcBef>
          <a:spcPct val="20000"/>
        </a:spcBef>
        <a:spcAft>
          <a:spcPct val="0"/>
        </a:spcAft>
        <a:buClr>
          <a:srgbClr val="FFC000"/>
        </a:buClr>
        <a:buSzPct val="125000"/>
        <a:buFont typeface="Arial"/>
        <a:buChar char="•"/>
        <a:defRPr sz="2400" b="1">
          <a:solidFill>
            <a:schemeClr val="bg1"/>
          </a:solidFill>
          <a:latin typeface="+mn-lt"/>
          <a:ea typeface="ＭＳ Ｐゴシック" charset="-128"/>
        </a:defRPr>
      </a:lvl2pPr>
      <a:lvl3pPr marL="1257300" indent="-342900" algn="l" rtl="0" eaLnBrk="0" fontAlgn="base" hangingPunct="0">
        <a:spcBef>
          <a:spcPct val="20000"/>
        </a:spcBef>
        <a:spcAft>
          <a:spcPct val="0"/>
        </a:spcAft>
        <a:buClr>
          <a:srgbClr val="FFC000"/>
        </a:buClr>
        <a:buSzPct val="125000"/>
        <a:buFont typeface="Arial"/>
        <a:buChar char="•"/>
        <a:defRPr sz="2000" b="1">
          <a:solidFill>
            <a:schemeClr val="bg1"/>
          </a:solidFill>
          <a:latin typeface="+mn-lt"/>
          <a:ea typeface="ＭＳ Ｐゴシック" charset="-128"/>
        </a:defRPr>
      </a:lvl3pPr>
      <a:lvl4pPr marL="1657350" indent="-285750" algn="l" rtl="0" eaLnBrk="0" fontAlgn="base" hangingPunct="0">
        <a:spcBef>
          <a:spcPct val="20000"/>
        </a:spcBef>
        <a:spcAft>
          <a:spcPct val="0"/>
        </a:spcAft>
        <a:buClr>
          <a:srgbClr val="FFC000"/>
        </a:buClr>
        <a:buSzPct val="125000"/>
        <a:buFont typeface="Arial"/>
        <a:buChar char="•"/>
        <a:defRPr b="1">
          <a:solidFill>
            <a:schemeClr val="bg1"/>
          </a:solidFill>
          <a:latin typeface="+mn-lt"/>
          <a:ea typeface="ＭＳ Ｐゴシック" charset="-128"/>
        </a:defRPr>
      </a:lvl4pPr>
      <a:lvl5pPr marL="2114550" indent="-285750" algn="l" rtl="0" eaLnBrk="0" fontAlgn="base" hangingPunct="0">
        <a:spcBef>
          <a:spcPct val="20000"/>
        </a:spcBef>
        <a:spcAft>
          <a:spcPct val="0"/>
        </a:spcAft>
        <a:buClr>
          <a:srgbClr val="FFC000"/>
        </a:buClr>
        <a:buSzPct val="125000"/>
        <a:buFont typeface="Arial"/>
        <a:buChar char="•"/>
        <a:defRPr b="1">
          <a:solidFill>
            <a:schemeClr val="bg1"/>
          </a:solidFill>
          <a:latin typeface="+mn-lt"/>
          <a:ea typeface="ＭＳ Ｐゴシック" charset="-128"/>
        </a:defRPr>
      </a:lvl5pPr>
      <a:lvl6pPr marL="25146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6pPr>
      <a:lvl7pPr marL="29718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7pPr>
      <a:lvl8pPr marL="34290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8pPr>
      <a:lvl9pPr marL="3886200" indent="-228600" algn="l" rtl="0" eaLnBrk="0" fontAlgn="base" hangingPunct="0">
        <a:spcBef>
          <a:spcPct val="20000"/>
        </a:spcBef>
        <a:spcAft>
          <a:spcPct val="0"/>
        </a:spcAft>
        <a:buClr>
          <a:srgbClr val="FFFF99"/>
        </a:buClr>
        <a:buSzPct val="125000"/>
        <a:buFont typeface="Wingdings" charset="2"/>
        <a:buChar char="§"/>
        <a:defRPr b="1">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4396E7-C67C-0DDC-3DB0-036DCEEE591A}"/>
              </a:ext>
            </a:extLst>
          </p:cNvPr>
          <p:cNvSpPr>
            <a:spLocks noGrp="1"/>
          </p:cNvSpPr>
          <p:nvPr>
            <p:ph type="body" sz="quarter" idx="11"/>
          </p:nvPr>
        </p:nvSpPr>
        <p:spPr/>
        <p:txBody>
          <a:bodyPr/>
          <a:lstStyle/>
          <a:p>
            <a:r>
              <a:rPr lang="en-US" dirty="0"/>
              <a:t>Title</a:t>
            </a:r>
          </a:p>
          <a:p>
            <a:endParaRPr lang="en-US" dirty="0"/>
          </a:p>
        </p:txBody>
      </p:sp>
      <p:sp>
        <p:nvSpPr>
          <p:cNvPr id="3" name="Text Placeholder 2">
            <a:extLst>
              <a:ext uri="{FF2B5EF4-FFF2-40B4-BE49-F238E27FC236}">
                <a16:creationId xmlns:a16="http://schemas.microsoft.com/office/drawing/2014/main" id="{E53B8FD0-D649-341D-11A1-F2222C4AFB65}"/>
              </a:ext>
            </a:extLst>
          </p:cNvPr>
          <p:cNvSpPr>
            <a:spLocks noGrp="1"/>
          </p:cNvSpPr>
          <p:nvPr>
            <p:ph type="body" sz="quarter" idx="13"/>
          </p:nvPr>
        </p:nvSpPr>
        <p:spPr/>
        <p:txBody>
          <a:bodyPr/>
          <a:lstStyle/>
          <a:p>
            <a:pPr lvl="0"/>
            <a:r>
              <a:rPr lang="en-US" dirty="0"/>
              <a:t>Subtitle</a:t>
            </a:r>
          </a:p>
        </p:txBody>
      </p:sp>
      <p:sp>
        <p:nvSpPr>
          <p:cNvPr id="5" name="Text Placeholder 4">
            <a:extLst>
              <a:ext uri="{FF2B5EF4-FFF2-40B4-BE49-F238E27FC236}">
                <a16:creationId xmlns:a16="http://schemas.microsoft.com/office/drawing/2014/main" id="{0F08B48E-6A62-DC3B-C86D-9E1E461F9167}"/>
              </a:ext>
            </a:extLst>
          </p:cNvPr>
          <p:cNvSpPr>
            <a:spLocks noGrp="1"/>
          </p:cNvSpPr>
          <p:nvPr>
            <p:ph type="body" sz="quarter" idx="15"/>
          </p:nvPr>
        </p:nvSpPr>
        <p:spPr/>
        <p:txBody>
          <a:bodyPr/>
          <a:lstStyle/>
          <a:p>
            <a:pPr lvl="0"/>
            <a:r>
              <a:rPr lang="en-US" i="1" dirty="0"/>
              <a:t>David A. </a:t>
            </a:r>
            <a:r>
              <a:rPr lang="en-US" i="1" dirty="0" err="1"/>
              <a:t>Brostuen</a:t>
            </a:r>
            <a:endParaRPr lang="en-US" i="1" dirty="0"/>
          </a:p>
          <a:p>
            <a:pPr lvl="0"/>
            <a:r>
              <a:rPr lang="en-US" dirty="0"/>
              <a:t>Director, NGD</a:t>
            </a:r>
          </a:p>
        </p:txBody>
      </p:sp>
    </p:spTree>
    <p:extLst>
      <p:ext uri="{BB962C8B-B14F-4D97-AF65-F5344CB8AC3E}">
        <p14:creationId xmlns:p14="http://schemas.microsoft.com/office/powerpoint/2010/main" val="2719162388"/>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C2151-0E17-7BC3-9185-8AB87E2EE926}"/>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2C0A0829-DDFD-1808-216D-AC1BB917F219}"/>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2A6591F5-BA91-B49A-7F0F-4CE5F50CC312}"/>
              </a:ext>
            </a:extLst>
          </p:cNvPr>
          <p:cNvSpPr>
            <a:spLocks noGrp="1"/>
          </p:cNvSpPr>
          <p:nvPr>
            <p:ph type="sldNum" sz="quarter" idx="10"/>
          </p:nvPr>
        </p:nvSpPr>
        <p:spPr/>
        <p:txBody>
          <a:bodyPr/>
          <a:lstStyle/>
          <a:p>
            <a:fld id="{FC151007-562D-4151-9CE3-155869F4B0AC}" type="slidenum">
              <a:rPr lang="en-US" smtClean="0"/>
              <a:pPr/>
              <a:t>2</a:t>
            </a:fld>
            <a:endParaRPr lang="en-US" dirty="0"/>
          </a:p>
        </p:txBody>
      </p:sp>
    </p:spTree>
    <p:extLst>
      <p:ext uri="{BB962C8B-B14F-4D97-AF65-F5344CB8AC3E}">
        <p14:creationId xmlns:p14="http://schemas.microsoft.com/office/powerpoint/2010/main" val="502079007"/>
      </p:ext>
    </p:extLst>
  </p:cSld>
  <p:clrMapOvr>
    <a:masterClrMapping/>
  </p:clrMapOvr>
  <p:transition spd="slow"/>
</p:sld>
</file>

<file path=ppt/theme/theme1.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8BA55293EC094485BAAD528A91E07C" ma:contentTypeVersion="10" ma:contentTypeDescription="Create a new document." ma:contentTypeScope="" ma:versionID="d205d3bb7405eb309f2801db573fdddc">
  <xsd:schema xmlns:xsd="http://www.w3.org/2001/XMLSchema" xmlns:xs="http://www.w3.org/2001/XMLSchema" xmlns:p="http://schemas.microsoft.com/office/2006/metadata/properties" xmlns:ns3="1d46f5d0-9357-4081-a320-1074348828f5" xmlns:ns4="68ab8783-55ba-4185-b116-ef03e61e0682" targetNamespace="http://schemas.microsoft.com/office/2006/metadata/properties" ma:root="true" ma:fieldsID="795220396e44a2f0456484dd48625e73" ns3:_="" ns4:_="">
    <xsd:import namespace="1d46f5d0-9357-4081-a320-1074348828f5"/>
    <xsd:import namespace="68ab8783-55ba-4185-b116-ef03e61e068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46f5d0-9357-4081-a320-1074348828f5"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8ab8783-55ba-4185-b116-ef03e61e068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05BCAA6-9D80-41D8-A2B9-1AAED33D31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46f5d0-9357-4081-a320-1074348828f5"/>
    <ds:schemaRef ds:uri="68ab8783-55ba-4185-b116-ef03e61e06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CF136AE-CC8A-4FC1-8CA7-D97B3561946D}">
  <ds:schemaRefs>
    <ds:schemaRef ds:uri="http://schemas.microsoft.com/sharepoint/v3/contenttype/forms"/>
  </ds:schemaRefs>
</ds:datastoreItem>
</file>

<file path=customXml/itemProps3.xml><?xml version="1.0" encoding="utf-8"?>
<ds:datastoreItem xmlns:ds="http://schemas.openxmlformats.org/officeDocument/2006/customXml" ds:itemID="{7E847077-FB2D-47EC-BDCB-A7F792EF1B99}">
  <ds:schemaRefs>
    <ds:schemaRef ds:uri="http://schemas.openxmlformats.org/package/2006/metadata/core-properties"/>
    <ds:schemaRef ds:uri="68ab8783-55ba-4185-b116-ef03e61e0682"/>
    <ds:schemaRef ds:uri="http://purl.org/dc/dcmitype/"/>
    <ds:schemaRef ds:uri="http://schemas.microsoft.com/office/infopath/2007/PartnerControls"/>
    <ds:schemaRef ds:uri="http://purl.org/dc/elements/1.1/"/>
    <ds:schemaRef ds:uri="http://schemas.microsoft.com/office/2006/documentManagement/types"/>
    <ds:schemaRef ds:uri="http://purl.org/dc/terms/"/>
    <ds:schemaRef ds:uri="1d46f5d0-9357-4081-a320-1074348828f5"/>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Advantage.thmx</Template>
  <TotalTime>26298</TotalTime>
  <Pages>4</Pages>
  <Words>10</Words>
  <Application>Microsoft Macintosh PowerPoint</Application>
  <PresentationFormat>Custom</PresentationFormat>
  <Paragraphs>5</Paragraphs>
  <Slides>2</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Slide Titles</vt:lpstr>
      </vt:variant>
      <vt:variant>
        <vt:i4>2</vt:i4>
      </vt:variant>
      <vt:variant>
        <vt:lpstr>Custom Shows</vt:lpstr>
      </vt:variant>
      <vt:variant>
        <vt:i4>1</vt:i4>
      </vt:variant>
    </vt:vector>
  </HeadingPairs>
  <TitlesOfParts>
    <vt:vector size="7" baseType="lpstr">
      <vt:lpstr>Arial</vt:lpstr>
      <vt:lpstr>Times New Roman</vt:lpstr>
      <vt:lpstr>Wingdings</vt:lpstr>
      <vt:lpstr>Office Theme</vt:lpstr>
      <vt:lpstr>PowerPoint Presentation</vt:lpstr>
      <vt:lpstr>PowerPoint Presentation</vt:lpstr>
      <vt:lpstr>Custom Show 1</vt:lpstr>
    </vt:vector>
  </TitlesOfParts>
  <Company>USGS</Company>
  <LinksUpToDate>false</LinksUpToDate>
  <SharedDoc>false</SharedDoc>
  <HyperlinkBase>http://www.usgs.gov/visual-id/specs/slides/slide.html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Design Template for Slide Presentations</dc:title>
  <dc:subject>Presentation format with USGS Visual Identity</dc:subject>
  <dc:creator>VIScom</dc:creator>
  <dc:description>Updated to incorporate revised Visual Identity (VID)System guidelines on fonts.  An exception to using the VID fonts is allowed for presentation materials.   The font Arial should be substituted for the VID fonts Univers Condensed Bold and Times Roman</dc:description>
  <cp:lastModifiedBy>Kolar, Abbe (Contractor)</cp:lastModifiedBy>
  <cp:revision>459</cp:revision>
  <cp:lastPrinted>2013-01-08T18:38:44Z</cp:lastPrinted>
  <dcterms:created xsi:type="dcterms:W3CDTF">2011-02-08T14:39:04Z</dcterms:created>
  <dcterms:modified xsi:type="dcterms:W3CDTF">2024-07-23T19:44:22Z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0x010100BF8BA55293EC094485BAAD528A91E07C</vt:lpwstr>
  </property>
</Properties>
</file>