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0" r:id="rId2"/>
  </p:sldMasterIdLst>
  <p:notesMasterIdLst>
    <p:notesMasterId r:id="rId5"/>
  </p:notesMasterIdLst>
  <p:sldIdLst>
    <p:sldId id="258" r:id="rId3"/>
    <p:sldId id="260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96" userDrawn="1">
          <p15:clr>
            <a:srgbClr val="A4A3A4"/>
          </p15:clr>
        </p15:guide>
        <p15:guide id="4" pos="56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5687" autoAdjust="0"/>
    <p:restoredTop sz="94695" autoAdjust="0"/>
  </p:normalViewPr>
  <p:slideViewPr>
    <p:cSldViewPr snapToGrid="0" snapToObjects="1">
      <p:cViewPr varScale="1">
        <p:scale>
          <a:sx n="39" d="100"/>
          <a:sy n="39" d="100"/>
        </p:scale>
        <p:origin x="72" y="984"/>
      </p:cViewPr>
      <p:guideLst>
        <p:guide orient="horz" pos="1620"/>
        <p:guide pos="2880"/>
        <p:guide pos="96"/>
        <p:guide pos="5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2AA14-AA87-6543-B4AE-12D49A5A6C1C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CB47A-5BAF-5847-8462-8E087781F2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07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Blue With Bann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2BA8C-DC55-3646-9ECE-4914F75809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4313" y="1020763"/>
            <a:ext cx="8675687" cy="325755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8E6E49-65BF-9447-B9B6-DB160FCC59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312" y="220257"/>
            <a:ext cx="8675687" cy="372410"/>
          </a:xfrm>
          <a:prstGeom prst="rect">
            <a:avLst/>
          </a:prstGeom>
        </p:spPr>
        <p:txBody>
          <a:bodyPr lIns="54864" tIns="54864" bIns="54864"/>
          <a:lstStyle>
            <a:lvl1pPr marL="0" indent="0">
              <a:lnSpc>
                <a:spcPts val="2840"/>
              </a:lnSpc>
              <a:spcBef>
                <a:spcPts val="0"/>
              </a:spcBef>
              <a:buFontTx/>
              <a:buNone/>
              <a:defRPr sz="32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AF5F4FA-6398-1540-9159-608D1F0495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12" y="592667"/>
            <a:ext cx="8674926" cy="245966"/>
          </a:xfrm>
          <a:prstGeom prst="rect">
            <a:avLst/>
          </a:prstGeom>
        </p:spPr>
        <p:txBody>
          <a:bodyPr tIns="0" bIns="0"/>
          <a:lstStyle>
            <a:lvl1pPr marL="0" indent="0">
              <a:buFontTx/>
              <a:buNone/>
              <a:defRPr sz="18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Optional Subhead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05C2B29-C3BD-42CC-B0CE-DB42271E51E0}"/>
              </a:ext>
            </a:extLst>
          </p:cNvPr>
          <p:cNvCxnSpPr/>
          <p:nvPr userDrawn="1"/>
        </p:nvCxnSpPr>
        <p:spPr>
          <a:xfrm>
            <a:off x="201420" y="904058"/>
            <a:ext cx="874487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D599013-6049-48D9-A379-605F6B21E7AF}"/>
              </a:ext>
            </a:extLst>
          </p:cNvPr>
          <p:cNvSpPr txBox="1"/>
          <p:nvPr userDrawn="1"/>
        </p:nvSpPr>
        <p:spPr>
          <a:xfrm>
            <a:off x="8559796" y="4674483"/>
            <a:ext cx="4506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03610961-D6F9-084D-B4EB-1F6333E61954}" type="slidenum">
              <a:rPr lang="en-US" sz="14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hite With Bann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BF7BCD2-731E-4ABA-A256-A044BF44B29C}"/>
              </a:ext>
            </a:extLst>
          </p:cNvPr>
          <p:cNvCxnSpPr/>
          <p:nvPr userDrawn="1"/>
        </p:nvCxnSpPr>
        <p:spPr>
          <a:xfrm>
            <a:off x="201420" y="904058"/>
            <a:ext cx="87448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623EB83-E6AF-41D0-8038-C483C422DA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4313" y="1020763"/>
            <a:ext cx="8675687" cy="325755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0505BB2-94A9-46AB-B906-F66C4A4961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312" y="220257"/>
            <a:ext cx="8675687" cy="372410"/>
          </a:xfrm>
          <a:prstGeom prst="rect">
            <a:avLst/>
          </a:prstGeom>
        </p:spPr>
        <p:txBody>
          <a:bodyPr lIns="54864" tIns="54864" bIns="54864"/>
          <a:lstStyle>
            <a:lvl1pPr marL="0" indent="0">
              <a:lnSpc>
                <a:spcPts val="2840"/>
              </a:lnSpc>
              <a:spcBef>
                <a:spcPts val="0"/>
              </a:spcBef>
              <a:buFontTx/>
              <a:buNone/>
              <a:defRPr sz="3200" b="1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0D6F0AB0-5A32-4E42-A977-88B5F1EE6B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12" y="592667"/>
            <a:ext cx="8674926" cy="245966"/>
          </a:xfrm>
          <a:prstGeom prst="rect">
            <a:avLst/>
          </a:prstGeom>
        </p:spPr>
        <p:txBody>
          <a:bodyPr tIns="0" bIns="0"/>
          <a:lstStyle>
            <a:lvl1pPr marL="0" indent="0">
              <a:buFontTx/>
              <a:buNone/>
              <a:defRPr sz="1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Optional Subhead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81D082-6A6F-4239-98BE-BFDF0FB5081F}"/>
              </a:ext>
            </a:extLst>
          </p:cNvPr>
          <p:cNvSpPr txBox="1"/>
          <p:nvPr userDrawn="1"/>
        </p:nvSpPr>
        <p:spPr>
          <a:xfrm>
            <a:off x="8559796" y="4674483"/>
            <a:ext cx="4506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03610961-D6F9-084D-B4EB-1F6333E61954}" type="slidenum">
              <a:rPr lang="en-US" sz="14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1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8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hite Without Bann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EE1AECA-80BA-4A48-BE58-C7DB6760542B}"/>
              </a:ext>
            </a:extLst>
          </p:cNvPr>
          <p:cNvCxnSpPr/>
          <p:nvPr userDrawn="1"/>
        </p:nvCxnSpPr>
        <p:spPr>
          <a:xfrm>
            <a:off x="201420" y="904058"/>
            <a:ext cx="87448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F2A922C-84CA-4EB6-A3E7-CCD2240C2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4313" y="1020763"/>
            <a:ext cx="8675687" cy="325755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4297E62-D730-4BF4-A1E5-7E8B8FCD21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0312" y="220257"/>
            <a:ext cx="8675687" cy="372410"/>
          </a:xfrm>
          <a:prstGeom prst="rect">
            <a:avLst/>
          </a:prstGeom>
        </p:spPr>
        <p:txBody>
          <a:bodyPr lIns="54864" tIns="54864" bIns="54864"/>
          <a:lstStyle>
            <a:lvl1pPr marL="0" indent="0">
              <a:lnSpc>
                <a:spcPts val="2840"/>
              </a:lnSpc>
              <a:spcBef>
                <a:spcPts val="0"/>
              </a:spcBef>
              <a:buFontTx/>
              <a:buNone/>
              <a:defRPr sz="3200" b="1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515843CF-ED33-4523-85EB-61CE0244FFF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0312" y="592667"/>
            <a:ext cx="8674926" cy="245966"/>
          </a:xfrm>
          <a:prstGeom prst="rect">
            <a:avLst/>
          </a:prstGeom>
        </p:spPr>
        <p:txBody>
          <a:bodyPr tIns="0" bIns="0"/>
          <a:lstStyle>
            <a:lvl1pPr marL="0" indent="0">
              <a:buFontTx/>
              <a:buNone/>
              <a:defRPr sz="18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Optional Subhead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657EBA-2A15-446E-9BCD-3F3A7E4CDDA6}"/>
              </a:ext>
            </a:extLst>
          </p:cNvPr>
          <p:cNvSpPr txBox="1"/>
          <p:nvPr userDrawn="1"/>
        </p:nvSpPr>
        <p:spPr>
          <a:xfrm>
            <a:off x="8559796" y="4674483"/>
            <a:ext cx="4506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fld id="{03610961-D6F9-084D-B4EB-1F6333E61954}" type="slidenum">
              <a:rPr lang="en-US" sz="140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1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63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 bwMode="auto">
          <a:xfrm>
            <a:off x="3222777" y="2490593"/>
            <a:ext cx="5800573" cy="11552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50800" tIns="50800" rIns="90488" bIns="50800" anchor="t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en-US" sz="2600" b="1" kern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  <a:sym typeface="Arial Bold" charset="0"/>
              </a:rPr>
              <a:t>EROS Overview</a:t>
            </a:r>
          </a:p>
          <a:p>
            <a:pPr>
              <a:spcAft>
                <a:spcPts val="0"/>
              </a:spcAft>
              <a:defRPr/>
            </a:pPr>
            <a:r>
              <a:rPr lang="en-US" sz="14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 Bold" charset="0"/>
              </a:rPr>
              <a:t>Name</a:t>
            </a:r>
            <a:endParaRPr lang="en-US" sz="1400" b="1" kern="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  <a:sym typeface="Arial Bold" charset="0"/>
            </a:endParaRPr>
          </a:p>
          <a:p>
            <a:pPr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 Bold" charset="0"/>
              </a:rPr>
              <a:t>[Insert c</a:t>
            </a: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  <a:sym typeface="Arial Bold" charset="0"/>
              </a:rPr>
              <a:t>ompany </a:t>
            </a: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 Bold" charset="0"/>
              </a:rPr>
              <a:t>n</a:t>
            </a: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  <a:sym typeface="Arial Bold" charset="0"/>
              </a:rPr>
              <a:t>ame], contractor to the U.S. Geological Survey (USGS) </a:t>
            </a:r>
          </a:p>
          <a:p>
            <a:pPr>
              <a:spcAft>
                <a:spcPts val="0"/>
              </a:spcAft>
              <a:defRPr/>
            </a:pP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 Bold" charset="0"/>
              </a:rPr>
              <a:t>Earth Resources Observations and Science (EROS) Center, </a:t>
            </a: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  <a:sym typeface="Arial Bold" charset="0"/>
              </a:rPr>
              <a:t>Sioux Falls, SD 57198, USA. </a:t>
            </a:r>
          </a:p>
          <a:p>
            <a:pPr>
              <a:spcAft>
                <a:spcPts val="0"/>
              </a:spcAft>
              <a:defRPr/>
            </a:pP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Arial Bold" charset="0"/>
              </a:rPr>
              <a:t>Work performed under USGS Contract [G15PCXXXXX].</a:t>
            </a:r>
            <a:r>
              <a:rPr lang="en-US" sz="800" kern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  <a:sym typeface="Arial Bold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7C35C-60A9-412C-8B68-04E0D9CBC923}"/>
              </a:ext>
            </a:extLst>
          </p:cNvPr>
          <p:cNvSpPr txBox="1"/>
          <p:nvPr/>
        </p:nvSpPr>
        <p:spPr>
          <a:xfrm>
            <a:off x="7073900" y="2647950"/>
            <a:ext cx="1949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Dateline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3EAAF4-91F2-9648-9155-32D4C63CF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C54A1E-94A2-1444-85EF-AB59376887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502E66-F3F9-2A40-916E-F2AAD11A0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8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47</Words>
  <Application>Microsoft Office PowerPoint</Application>
  <PresentationFormat>On-screen Show (16:9)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PK</dc:creator>
  <cp:lastModifiedBy>Neugebauer, Aaron (Contractor) W</cp:lastModifiedBy>
  <cp:revision>46</cp:revision>
  <dcterms:created xsi:type="dcterms:W3CDTF">2015-03-10T12:14:06Z</dcterms:created>
  <dcterms:modified xsi:type="dcterms:W3CDTF">2020-04-21T14:41:27Z</dcterms:modified>
</cp:coreProperties>
</file>