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963C3-E344-B6E1-36C6-3BDAA3AF9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466A6-72A0-0D63-3636-8CC612C6D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6FDA7-9B79-B309-4384-03322474D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D25D-69F0-6F22-15F5-42DA7482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DA7D4-2099-1379-DF79-4F905639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84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2A41C-9145-D3AF-493F-8F766916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E31D8-D05B-0685-F6AD-CE9AAA5C7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70C2E-B13C-D03E-BB57-583CF473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601E0-DB83-87F0-6551-B02D701DE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D0A1C-2D5C-8133-DD15-231F00DA8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319759-0772-7A08-C91E-76DD1B2A5E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165B93-0F5A-7FCE-6EFB-CB313CC41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2E826-F719-472B-1E9A-899F1D60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0229E-2BC3-CD31-35DE-BE9371D4B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24CD0-DC23-62D9-067B-EA024915C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2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5B9DA-7180-79E8-1D2B-937336CC4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10267-7B71-A309-E59E-A1DFBC080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E8C7F-90B0-C074-E8F7-C8C11300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A0A55-3EC4-3ECC-B67B-7CB1F0F54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CC961-7737-FC3C-CF63-766C5524E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6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0BB99-702F-5E8E-7482-5940510B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BBB58-B388-A698-F2D4-6FD95FFA5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CE2BD-8763-9AC0-139E-41640015F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F5C38-F8DD-2E16-F9F1-076C08AE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D8DD8-FAB2-45A8-27AA-CCADEF56D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D0D79-B55A-9521-65A6-830F2341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24472-286B-B83D-2013-AE841F36E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1E809-6EA9-24EF-A7CD-068C97836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09326-30ED-3F2F-4966-68BBA5B5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D8187-F6BA-641A-9AE9-2F731F851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3EC3F-1E3D-4571-0706-03EF473B8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5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E878E-447C-A0B1-20CB-55C003C18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226C-94BE-2D3D-B779-8EEF615B7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C1148-7BD5-CBEB-821E-798B80A93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52503C-35E9-2443-1C71-71507D6A5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29D7B6-A947-359F-2820-55760D7EF0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BE63CA-8B13-AF37-6C07-8C1F8F5E4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11CEBF-28EF-E555-048F-CCA092B2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E4B040-EE49-7BFD-D7B4-175058C7A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9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3BB9D-3C95-05F9-A036-AF5F29E54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3644FD-8C86-1C4C-8217-4EA98C562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838C2-DED8-2837-99C8-2DCD5EFD4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5AB44-D6AF-D89D-B9A9-A61B2DD4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6364B-A692-2476-11AD-C33CA228E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FEB1A1-59EE-BBCA-B565-AFAF7B17A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516D3-869F-3046-DEF3-F2C7B119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FD1F9-F656-35CF-DC1F-12208A71F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B63BE-D4FE-443D-5440-18FEF099C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C751F6-1AB7-7F0C-8937-30EAA361F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95F37-F299-80C3-035D-14FB393BF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E2AA2-8AF8-AF92-3718-BDC27A05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81E7D-8BBF-C427-CD87-08A2AB321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8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08318-FA87-4C73-2CEE-C55F93B3C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AA2481-470D-04B7-975F-8F4765A46B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7C26C9-CA93-EEA5-C435-FD6760B3E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3BA82E-72BC-C261-402F-A377FA7E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9FF15-DB78-318C-9ADB-41AEE83A9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3E4F3C-45BA-32E3-FE2F-1EDDE6E8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6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F32487-C0EC-4C7A-7E3D-5773437A2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FA923-F98E-F493-3C55-923CC586D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F2EC6-AEB9-B71D-669A-28D9FFC936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AA136-CF6A-4DF0-9CAA-D88614EBA52E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805DB-0414-50CE-F19C-4D8C0023D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89B2D-41F6-602B-2238-D868F9718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371AB-577F-45AB-96BB-389FB025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8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E679-9116-5363-106B-5B2D6C21CA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Precipitation Percentile Map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ABDD9F-23B8-7332-334A-D269040C27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0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26B1507-7D3F-B961-369E-2E9608960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704" y="259583"/>
            <a:ext cx="10515600" cy="854514"/>
          </a:xfrm>
        </p:spPr>
        <p:txBody>
          <a:bodyPr/>
          <a:lstStyle/>
          <a:p>
            <a:r>
              <a:rPr lang="en-US" dirty="0"/>
              <a:t>Map for August 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6E3AFF-A58A-D14A-12D4-46462268D1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2" r="6132" b="13707"/>
          <a:stretch/>
        </p:blipFill>
        <p:spPr>
          <a:xfrm>
            <a:off x="3995755" y="259583"/>
            <a:ext cx="7742855" cy="633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94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02AA8-A1DA-177D-E004-ECD73634C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create map: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8CD6B-21B9-DA97-4399-FC11CA19B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Clipped all monthly IMERG Late Run V7 raster to study area (Latitude: 4 to 14 degrees North, Longitude: 160 to 172 degrees East)</a:t>
            </a:r>
          </a:p>
          <a:p>
            <a:pPr marL="0" indent="0">
              <a:buNone/>
            </a:pPr>
            <a:r>
              <a:rPr lang="en-US" dirty="0"/>
              <a:t>      The raster has 101 rows</a:t>
            </a:r>
          </a:p>
          <a:p>
            <a:pPr marL="0" indent="0">
              <a:buNone/>
            </a:pPr>
            <a:r>
              <a:rPr lang="en-US" dirty="0"/>
              <a:t>      and 121 columns.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D90500-01E6-A79E-0795-746331F75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517" y="2691244"/>
            <a:ext cx="5889012" cy="390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1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2D715-DCB7-0C35-8F45-9ED4ADF9F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363" y="1162231"/>
            <a:ext cx="3266209" cy="45335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pixel for IMERG has the coordinate at the left top corner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3A7EC-2945-465F-73DC-5C290E56C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837" y="1205419"/>
            <a:ext cx="7344800" cy="51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388DA-7CE4-7B3F-8F32-68ADEE983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691" y="391680"/>
            <a:ext cx="10515600" cy="6077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2. Listed all monthly data from 2001-01 to 2024-08 (excluding 2024-01 to 2024-05). Total months used are 279.</a:t>
            </a:r>
          </a:p>
          <a:p>
            <a:pPr marL="0" indent="0">
              <a:buNone/>
            </a:pPr>
            <a:r>
              <a:rPr lang="en-US" dirty="0"/>
              <a:t>The files used are listed in the file named:</a:t>
            </a:r>
          </a:p>
          <a:p>
            <a:pPr marL="0" indent="0">
              <a:buNone/>
            </a:pPr>
            <a:r>
              <a:rPr lang="en-US" dirty="0"/>
              <a:t>list_of_files_used_in_map.csv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Ranked all 279 months from 1 to 279, 1 being the lowest monthly </a:t>
            </a:r>
            <a:r>
              <a:rPr lang="en-US" dirty="0" err="1"/>
              <a:t>precip</a:t>
            </a:r>
            <a:r>
              <a:rPr lang="en-US" dirty="0"/>
              <a:t> value and 279 the highest.</a:t>
            </a:r>
          </a:p>
          <a:p>
            <a:pPr marL="0" indent="0">
              <a:buNone/>
            </a:pPr>
            <a:r>
              <a:rPr lang="en-US" dirty="0"/>
              <a:t>The files used are listed in the file named:</a:t>
            </a:r>
          </a:p>
          <a:p>
            <a:pPr marL="0" indent="0">
              <a:buNone/>
            </a:pPr>
            <a:r>
              <a:rPr lang="en-US" dirty="0"/>
              <a:t>ranked_ppt_20012024_</a:t>
            </a:r>
            <a:r>
              <a:rPr lang="en-US" i="1" dirty="0"/>
              <a:t> yearmonth</a:t>
            </a:r>
            <a:r>
              <a:rPr lang="en-US" dirty="0"/>
              <a:t>.csv</a:t>
            </a:r>
          </a:p>
          <a:p>
            <a:pPr marL="0" indent="0">
              <a:buNone/>
            </a:pPr>
            <a:r>
              <a:rPr lang="en-US" dirty="0"/>
              <a:t>The csv file is a representation of the raster file (shown on slide 3)</a:t>
            </a:r>
          </a:p>
          <a:p>
            <a:pPr marL="0" indent="0">
              <a:buNone/>
            </a:pPr>
            <a:r>
              <a:rPr lang="en-US" dirty="0"/>
              <a:t>and is saved in file: </a:t>
            </a:r>
            <a:r>
              <a:rPr lang="en-US" dirty="0" err="1"/>
              <a:t>ranked_ppt</a:t>
            </a:r>
            <a:r>
              <a:rPr lang="en-US" dirty="0"/>
              <a:t>_</a:t>
            </a:r>
            <a:r>
              <a:rPr lang="en-US" i="1" dirty="0"/>
              <a:t> </a:t>
            </a:r>
            <a:r>
              <a:rPr lang="en-US" i="1" dirty="0" err="1"/>
              <a:t>yearmonth</a:t>
            </a:r>
            <a:r>
              <a:rPr lang="en-US" dirty="0" err="1"/>
              <a:t>.tif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82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DD31D-09B8-0EA7-0FBD-C3C011F95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34" y="526763"/>
            <a:ext cx="10883866" cy="54895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4. Created the percentile using equation: </a:t>
            </a:r>
          </a:p>
          <a:p>
            <a:pPr marL="0" indent="0">
              <a:buNone/>
            </a:pPr>
            <a:r>
              <a:rPr lang="en-US" dirty="0"/>
              <a:t>     rank value for month / total number of months *100  = percentile rank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files used are listed in the file </a:t>
            </a:r>
          </a:p>
          <a:p>
            <a:pPr marL="0" indent="0">
              <a:buNone/>
            </a:pPr>
            <a:r>
              <a:rPr lang="en-US" dirty="0"/>
              <a:t>named:</a:t>
            </a:r>
          </a:p>
          <a:p>
            <a:pPr marL="0" indent="0">
              <a:buNone/>
            </a:pPr>
            <a:r>
              <a:rPr lang="en-US" dirty="0"/>
              <a:t>percent_ppt_20012024_</a:t>
            </a:r>
            <a:r>
              <a:rPr lang="en-US" i="1" dirty="0"/>
              <a:t>yearmonth</a:t>
            </a:r>
            <a:r>
              <a:rPr lang="en-US" dirty="0"/>
              <a:t>.csv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csv file is a representation </a:t>
            </a:r>
          </a:p>
          <a:p>
            <a:pPr marL="0" indent="0">
              <a:buNone/>
            </a:pPr>
            <a:r>
              <a:rPr lang="en-US" dirty="0"/>
              <a:t>of the raster file (shown on slide 3)</a:t>
            </a:r>
          </a:p>
          <a:p>
            <a:pPr marL="0" indent="0">
              <a:buNone/>
            </a:pPr>
            <a:r>
              <a:rPr lang="en-US" dirty="0"/>
              <a:t>and is saved in file: </a:t>
            </a:r>
          </a:p>
          <a:p>
            <a:pPr marL="0" indent="0">
              <a:buNone/>
            </a:pPr>
            <a:r>
              <a:rPr lang="en-US" dirty="0" err="1"/>
              <a:t>perc_ppt</a:t>
            </a:r>
            <a:r>
              <a:rPr lang="en-US" i="1" dirty="0" err="1"/>
              <a:t>_yearmonth</a:t>
            </a:r>
            <a:r>
              <a:rPr lang="en-US" dirty="0" err="1"/>
              <a:t>.tif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DA217E-35FC-BED0-FEF0-76D378F24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333" y="1552578"/>
            <a:ext cx="6295667" cy="51584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9D3991-62C1-EDD9-500F-0957FF76A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741" y="4748645"/>
            <a:ext cx="1009791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277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1B776-7D6F-63EC-CA35-8B8087179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955" y="44363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5. Create the map – copy design from example. The map file is called: ppt_percentile_20012024_</a:t>
            </a:r>
            <a:r>
              <a:rPr lang="en-US" i="1" dirty="0"/>
              <a:t> yearmonth</a:t>
            </a:r>
            <a:r>
              <a:rPr lang="en-US" dirty="0"/>
              <a:t>.png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3ED5AA3B-CE69-C1D0-7CC1-A5E341A94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57" y="2257327"/>
            <a:ext cx="3850588" cy="4122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F26440-10AB-2E24-40EC-19BD39159C90}"/>
              </a:ext>
            </a:extLst>
          </p:cNvPr>
          <p:cNvSpPr txBox="1"/>
          <p:nvPr/>
        </p:nvSpPr>
        <p:spPr>
          <a:xfrm rot="19483419">
            <a:off x="8424723" y="3758632"/>
            <a:ext cx="3019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>
                    <a:lumMod val="65000"/>
                  </a:schemeClr>
                </a:solidFill>
              </a:rPr>
              <a:t>Example</a:t>
            </a:r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12BA7D9E-518D-7CBB-24E8-01BC490202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2" t="1166" r="6444" b="14000"/>
          <a:stretch/>
        </p:blipFill>
        <p:spPr>
          <a:xfrm>
            <a:off x="758214" y="1583416"/>
            <a:ext cx="6576764" cy="525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24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278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Precipitation Percentile Map</vt:lpstr>
      <vt:lpstr>PowerPoint Presentation</vt:lpstr>
      <vt:lpstr>Steps to create map:</vt:lpstr>
      <vt:lpstr>PowerPoint Presentation</vt:lpstr>
      <vt:lpstr>PowerPoint Presentation</vt:lpstr>
      <vt:lpstr>PowerPoint Presentation</vt:lpstr>
      <vt:lpstr>PowerPoint Presentation</vt:lpstr>
    </vt:vector>
  </TitlesOfParts>
  <Company>Department of the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Precipitation Percentile Map</dc:title>
  <dc:creator>Kagone, Stefanie (Contractor)</dc:creator>
  <cp:lastModifiedBy>Kagone, Stefanie (Contractor)</cp:lastModifiedBy>
  <cp:revision>3</cp:revision>
  <dcterms:created xsi:type="dcterms:W3CDTF">2024-09-09T14:23:15Z</dcterms:created>
  <dcterms:modified xsi:type="dcterms:W3CDTF">2024-09-10T03:09:28Z</dcterms:modified>
</cp:coreProperties>
</file>