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" name="Google Shape;13;p2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96331" y="57944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8" name="Google Shape;18;p3"/>
          <p:cNvSpPr txBox="1"/>
          <p:nvPr>
            <p:ph idx="1" type="subTitle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4" name="Google Shape;24;p4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4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/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0" name="Google Shape;30;p5"/>
          <p:cNvSpPr txBox="1"/>
          <p:nvPr>
            <p:ph idx="1" type="body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Google Shape;33;p5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1" type="body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2" type="body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6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Google Shape;40;p6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/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3" name="Google Shape;43;p7"/>
          <p:cNvSpPr txBox="1"/>
          <p:nvPr>
            <p:ph idx="1" type="body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7"/>
          <p:cNvSpPr txBox="1"/>
          <p:nvPr>
            <p:ph idx="2" type="body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Google Shape;45;p7"/>
          <p:cNvSpPr txBox="1"/>
          <p:nvPr>
            <p:ph idx="3" type="body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Google Shape;46;p7"/>
          <p:cNvSpPr txBox="1"/>
          <p:nvPr>
            <p:ph idx="4" type="body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image" Target="../media/image1.png"/><Relationship Id="rId6" Type="http://schemas.openxmlformats.org/officeDocument/2006/relationships/image" Target="../media/image4.png"/><Relationship Id="rId7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4" name="Google Shape;84;p13"/>
          <p:cNvCxnSpPr/>
          <p:nvPr/>
        </p:nvCxnSpPr>
        <p:spPr>
          <a:xfrm>
            <a:off x="6043057" y="5465310"/>
            <a:ext cx="4572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85" name="Google Shape;85;p13"/>
          <p:cNvCxnSpPr/>
          <p:nvPr/>
        </p:nvCxnSpPr>
        <p:spPr>
          <a:xfrm rot="10800000">
            <a:off x="3131415" y="4598703"/>
            <a:ext cx="54864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86" name="Google Shape;86;p13"/>
          <p:cNvCxnSpPr/>
          <p:nvPr/>
        </p:nvCxnSpPr>
        <p:spPr>
          <a:xfrm>
            <a:off x="930716" y="1738770"/>
            <a:ext cx="440" cy="27432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87" name="Google Shape;87;p13"/>
          <p:cNvSpPr/>
          <p:nvPr/>
        </p:nvSpPr>
        <p:spPr>
          <a:xfrm>
            <a:off x="419938" y="802180"/>
            <a:ext cx="850006" cy="795304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127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3"/>
          <p:cNvSpPr/>
          <p:nvPr/>
        </p:nvSpPr>
        <p:spPr>
          <a:xfrm>
            <a:off x="454304" y="840816"/>
            <a:ext cx="850006" cy="795304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127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3"/>
          <p:cNvSpPr/>
          <p:nvPr/>
        </p:nvSpPr>
        <p:spPr>
          <a:xfrm>
            <a:off x="495109" y="879452"/>
            <a:ext cx="850006" cy="795304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127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3"/>
          <p:cNvSpPr/>
          <p:nvPr/>
        </p:nvSpPr>
        <p:spPr>
          <a:xfrm>
            <a:off x="537023" y="922417"/>
            <a:ext cx="850006" cy="795304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127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3"/>
          <p:cNvSpPr/>
          <p:nvPr/>
        </p:nvSpPr>
        <p:spPr>
          <a:xfrm>
            <a:off x="1656057" y="1987470"/>
            <a:ext cx="850006" cy="795304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127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3"/>
          <p:cNvSpPr/>
          <p:nvPr/>
        </p:nvSpPr>
        <p:spPr>
          <a:xfrm>
            <a:off x="2041065" y="3055778"/>
            <a:ext cx="981118" cy="775231"/>
          </a:xfrm>
          <a:prstGeom prst="can">
            <a:avLst>
              <a:gd fmla="val 22837" name="adj"/>
            </a:avLst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3" name="Google Shape;93;p13"/>
          <p:cNvSpPr txBox="1"/>
          <p:nvPr/>
        </p:nvSpPr>
        <p:spPr>
          <a:xfrm>
            <a:off x="1802192" y="2281347"/>
            <a:ext cx="5758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NDVI</a:t>
            </a:r>
            <a:endParaRPr b="0" i="0" sz="1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4" name="Google Shape;94;p13"/>
          <p:cNvSpPr/>
          <p:nvPr/>
        </p:nvSpPr>
        <p:spPr>
          <a:xfrm>
            <a:off x="4077921" y="2006387"/>
            <a:ext cx="1021410" cy="776386"/>
          </a:xfrm>
          <a:prstGeom prst="can">
            <a:avLst>
              <a:gd fmla="val 19243" name="adj"/>
            </a:avLst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9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95" name="Google Shape;95;p13"/>
          <p:cNvCxnSpPr/>
          <p:nvPr/>
        </p:nvCxnSpPr>
        <p:spPr>
          <a:xfrm>
            <a:off x="1336950" y="3552456"/>
            <a:ext cx="73152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96" name="Google Shape;96;p13"/>
          <p:cNvSpPr/>
          <p:nvPr/>
        </p:nvSpPr>
        <p:spPr>
          <a:xfrm>
            <a:off x="3659432" y="4158519"/>
            <a:ext cx="994761" cy="795304"/>
          </a:xfrm>
          <a:prstGeom prst="can">
            <a:avLst>
              <a:gd fmla="val 19345" name="adj"/>
            </a:avLst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7" name="Google Shape;97;p13"/>
          <p:cNvSpPr/>
          <p:nvPr/>
        </p:nvSpPr>
        <p:spPr>
          <a:xfrm>
            <a:off x="4847722" y="5081660"/>
            <a:ext cx="1285776" cy="789570"/>
          </a:xfrm>
          <a:prstGeom prst="can">
            <a:avLst>
              <a:gd fmla="val 25000" name="adj"/>
            </a:avLst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98" name="Google Shape;98;p13"/>
          <p:cNvCxnSpPr/>
          <p:nvPr/>
        </p:nvCxnSpPr>
        <p:spPr>
          <a:xfrm>
            <a:off x="1793250" y="5462599"/>
            <a:ext cx="118872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99" name="Google Shape;99;p13"/>
          <p:cNvCxnSpPr>
            <a:endCxn id="94" idx="1"/>
          </p:cNvCxnSpPr>
          <p:nvPr/>
        </p:nvCxnSpPr>
        <p:spPr>
          <a:xfrm>
            <a:off x="3889926" y="1714187"/>
            <a:ext cx="698700" cy="292200"/>
          </a:xfrm>
          <a:prstGeom prst="bentConnector3">
            <a:avLst>
              <a:gd fmla="val -5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miter lim="8000"/>
            <a:headEnd len="sm" w="sm" type="none"/>
            <a:tailEnd len="med" w="med" type="triangle"/>
          </a:ln>
        </p:spPr>
      </p:cxnSp>
      <p:cxnSp>
        <p:nvCxnSpPr>
          <p:cNvPr id="100" name="Google Shape;100;p13"/>
          <p:cNvCxnSpPr>
            <a:endCxn id="94" idx="1"/>
          </p:cNvCxnSpPr>
          <p:nvPr/>
        </p:nvCxnSpPr>
        <p:spPr>
          <a:xfrm flipH="1">
            <a:off x="4588626" y="1687487"/>
            <a:ext cx="599400" cy="318900"/>
          </a:xfrm>
          <a:prstGeom prst="bentConnector3">
            <a:avLst>
              <a:gd fmla="val 4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miter lim="8000"/>
            <a:headEnd len="sm" w="sm" type="none"/>
            <a:tailEnd len="med" w="med" type="triangle"/>
          </a:ln>
        </p:spPr>
      </p:cxnSp>
      <p:sp>
        <p:nvSpPr>
          <p:cNvPr id="101" name="Google Shape;101;p13"/>
          <p:cNvSpPr txBox="1"/>
          <p:nvPr/>
        </p:nvSpPr>
        <p:spPr>
          <a:xfrm>
            <a:off x="2043918" y="3290364"/>
            <a:ext cx="950517" cy="469296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102" name="Google Shape;102;p13"/>
          <p:cNvSpPr txBox="1"/>
          <p:nvPr/>
        </p:nvSpPr>
        <p:spPr>
          <a:xfrm>
            <a:off x="3625490" y="4339065"/>
            <a:ext cx="1013883" cy="276999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103" name="Google Shape;103;p13"/>
          <p:cNvSpPr txBox="1"/>
          <p:nvPr/>
        </p:nvSpPr>
        <p:spPr>
          <a:xfrm>
            <a:off x="3595852" y="4592886"/>
            <a:ext cx="1117101" cy="276999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104" name="Google Shape;104;p13"/>
          <p:cNvSpPr txBox="1"/>
          <p:nvPr/>
        </p:nvSpPr>
        <p:spPr>
          <a:xfrm>
            <a:off x="4788152" y="5377399"/>
            <a:ext cx="1447448" cy="291811"/>
          </a:xfrm>
          <a:prstGeom prst="rect">
            <a:avLst/>
          </a:prstGeom>
          <a:blipFill rotWithShape="1">
            <a:blip r:embed="rId6">
              <a:alphaModFix/>
            </a:blip>
            <a:stretch>
              <a:fillRect b="-2081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105" name="Google Shape;105;p13"/>
          <p:cNvSpPr txBox="1"/>
          <p:nvPr/>
        </p:nvSpPr>
        <p:spPr>
          <a:xfrm>
            <a:off x="3977784" y="2157700"/>
            <a:ext cx="1229157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Clear Sky 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Net radiation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Balance</a:t>
            </a:r>
            <a:endParaRPr/>
          </a:p>
        </p:txBody>
      </p:sp>
      <p:cxnSp>
        <p:nvCxnSpPr>
          <p:cNvPr id="106" name="Google Shape;106;p13"/>
          <p:cNvCxnSpPr/>
          <p:nvPr/>
        </p:nvCxnSpPr>
        <p:spPr>
          <a:xfrm>
            <a:off x="902489" y="2515807"/>
            <a:ext cx="440" cy="257618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07" name="Google Shape;107;p13"/>
          <p:cNvSpPr/>
          <p:nvPr/>
        </p:nvSpPr>
        <p:spPr>
          <a:xfrm>
            <a:off x="399013" y="1988854"/>
            <a:ext cx="1084464" cy="793920"/>
          </a:xfrm>
          <a:prstGeom prst="can">
            <a:avLst>
              <a:gd fmla="val 21981" name="adj"/>
            </a:avLst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Preprocessing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8" name="Google Shape;108;p13"/>
          <p:cNvSpPr txBox="1"/>
          <p:nvPr/>
        </p:nvSpPr>
        <p:spPr>
          <a:xfrm>
            <a:off x="529608" y="941614"/>
            <a:ext cx="893193" cy="800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Remote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Sensing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(e.g. </a:t>
            </a:r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LANDSAT)</a:t>
            </a:r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9" name="Google Shape;109;p13"/>
          <p:cNvSpPr/>
          <p:nvPr/>
        </p:nvSpPr>
        <p:spPr>
          <a:xfrm>
            <a:off x="2634636" y="1988853"/>
            <a:ext cx="850006" cy="795304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127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3"/>
          <p:cNvSpPr txBox="1"/>
          <p:nvPr/>
        </p:nvSpPr>
        <p:spPr>
          <a:xfrm>
            <a:off x="2575226" y="2045653"/>
            <a:ext cx="964174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Air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Temperature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i="1"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</a:t>
            </a: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1" name="Google Shape;111;p13"/>
          <p:cNvSpPr/>
          <p:nvPr/>
        </p:nvSpPr>
        <p:spPr>
          <a:xfrm>
            <a:off x="513858" y="3145822"/>
            <a:ext cx="850006" cy="795304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127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3"/>
          <p:cNvSpPr txBox="1"/>
          <p:nvPr/>
        </p:nvSpPr>
        <p:spPr>
          <a:xfrm>
            <a:off x="467302" y="3229290"/>
            <a:ext cx="964174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Surface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Temperature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i="1"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</a:t>
            </a:r>
            <a:r>
              <a:rPr baseline="-25000" i="1"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13" name="Google Shape;113;p13"/>
          <p:cNvCxnSpPr/>
          <p:nvPr/>
        </p:nvCxnSpPr>
        <p:spPr>
          <a:xfrm>
            <a:off x="1483600" y="2455232"/>
            <a:ext cx="18288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14" name="Google Shape;114;p13"/>
          <p:cNvSpPr/>
          <p:nvPr/>
        </p:nvSpPr>
        <p:spPr>
          <a:xfrm>
            <a:off x="4763001" y="892319"/>
            <a:ext cx="850006" cy="795304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127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3"/>
          <p:cNvSpPr/>
          <p:nvPr/>
        </p:nvSpPr>
        <p:spPr>
          <a:xfrm>
            <a:off x="3343449" y="805040"/>
            <a:ext cx="850006" cy="795304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127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3"/>
          <p:cNvSpPr/>
          <p:nvPr/>
        </p:nvSpPr>
        <p:spPr>
          <a:xfrm>
            <a:off x="3377815" y="848033"/>
            <a:ext cx="850006" cy="795304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127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13"/>
          <p:cNvSpPr/>
          <p:nvPr/>
        </p:nvSpPr>
        <p:spPr>
          <a:xfrm>
            <a:off x="3418620" y="882312"/>
            <a:ext cx="850006" cy="795304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127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3"/>
          <p:cNvSpPr/>
          <p:nvPr/>
        </p:nvSpPr>
        <p:spPr>
          <a:xfrm>
            <a:off x="3464891" y="919001"/>
            <a:ext cx="850006" cy="795304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127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13"/>
          <p:cNvSpPr/>
          <p:nvPr/>
        </p:nvSpPr>
        <p:spPr>
          <a:xfrm>
            <a:off x="5722598" y="892319"/>
            <a:ext cx="850006" cy="795304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127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3"/>
          <p:cNvSpPr txBox="1"/>
          <p:nvPr/>
        </p:nvSpPr>
        <p:spPr>
          <a:xfrm>
            <a:off x="3385147" y="1063504"/>
            <a:ext cx="1005403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Climate Data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(DayMet)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1" name="Google Shape;121;p13"/>
          <p:cNvSpPr txBox="1"/>
          <p:nvPr/>
        </p:nvSpPr>
        <p:spPr>
          <a:xfrm>
            <a:off x="4765607" y="976667"/>
            <a:ext cx="848309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Digital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Elevation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2" name="Google Shape;122;p13"/>
          <p:cNvSpPr txBox="1"/>
          <p:nvPr/>
        </p:nvSpPr>
        <p:spPr>
          <a:xfrm>
            <a:off x="5809088" y="986119"/>
            <a:ext cx="659155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Grass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 ET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i="1"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ET</a:t>
            </a:r>
            <a:r>
              <a:rPr baseline="-25000" i="1"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</a:t>
            </a: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/>
          </a:p>
        </p:txBody>
      </p:sp>
      <p:sp>
        <p:nvSpPr>
          <p:cNvPr id="123" name="Google Shape;123;p13"/>
          <p:cNvSpPr/>
          <p:nvPr/>
        </p:nvSpPr>
        <p:spPr>
          <a:xfrm>
            <a:off x="3206584" y="3061334"/>
            <a:ext cx="850006" cy="795304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127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3"/>
          <p:cNvSpPr txBox="1"/>
          <p:nvPr/>
        </p:nvSpPr>
        <p:spPr>
          <a:xfrm>
            <a:off x="3177876" y="3216372"/>
            <a:ext cx="954556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Coefficient,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i="1"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25" name="Google Shape;125;p13"/>
          <p:cNvGrpSpPr/>
          <p:nvPr/>
        </p:nvGrpSpPr>
        <p:grpSpPr>
          <a:xfrm>
            <a:off x="2235820" y="4111197"/>
            <a:ext cx="906910" cy="842626"/>
            <a:chOff x="373291" y="857148"/>
            <a:chExt cx="906910" cy="842626"/>
          </a:xfrm>
        </p:grpSpPr>
        <p:sp>
          <p:nvSpPr>
            <p:cNvPr id="126" name="Google Shape;126;p13"/>
            <p:cNvSpPr/>
            <p:nvPr/>
          </p:nvSpPr>
          <p:spPr>
            <a:xfrm>
              <a:off x="373291" y="857148"/>
              <a:ext cx="850006" cy="795304"/>
            </a:xfrm>
            <a:prstGeom prst="roundRect">
              <a:avLst>
                <a:gd fmla="val 16667" name="adj"/>
              </a:avLst>
            </a:prstGeom>
            <a:solidFill>
              <a:srgbClr val="F2F2F2"/>
            </a:solidFill>
            <a:ln cap="flat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Google Shape;127;p13"/>
            <p:cNvSpPr/>
            <p:nvPr/>
          </p:nvSpPr>
          <p:spPr>
            <a:xfrm>
              <a:off x="430195" y="904470"/>
              <a:ext cx="850006" cy="795304"/>
            </a:xfrm>
            <a:prstGeom prst="roundRect">
              <a:avLst>
                <a:gd fmla="val 16667" name="adj"/>
              </a:avLst>
            </a:prstGeom>
            <a:solidFill>
              <a:srgbClr val="F2F2F2"/>
            </a:solidFill>
            <a:ln cap="flat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8" name="Google Shape;128;p13"/>
          <p:cNvSpPr txBox="1"/>
          <p:nvPr/>
        </p:nvSpPr>
        <p:spPr>
          <a:xfrm>
            <a:off x="2294987" y="4250511"/>
            <a:ext cx="899606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Hot (T</a:t>
            </a:r>
            <a:r>
              <a:rPr baseline="-25000"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</a:t>
            </a: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 &amp;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Cold (T</a:t>
            </a:r>
            <a:r>
              <a:rPr baseline="-25000"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boundary</a:t>
            </a:r>
            <a:endParaRPr/>
          </a:p>
        </p:txBody>
      </p:sp>
      <p:sp>
        <p:nvSpPr>
          <p:cNvPr id="129" name="Google Shape;129;p13"/>
          <p:cNvSpPr/>
          <p:nvPr/>
        </p:nvSpPr>
        <p:spPr>
          <a:xfrm>
            <a:off x="766118" y="5094984"/>
            <a:ext cx="1094488" cy="795304"/>
          </a:xfrm>
          <a:prstGeom prst="can">
            <a:avLst>
              <a:gd fmla="val 25000" name="adj"/>
            </a:avLst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0" name="Google Shape;130;p13"/>
          <p:cNvSpPr txBox="1"/>
          <p:nvPr/>
        </p:nvSpPr>
        <p:spPr>
          <a:xfrm>
            <a:off x="708367" y="5311663"/>
            <a:ext cx="1171026" cy="469296"/>
          </a:xfrm>
          <a:prstGeom prst="rect">
            <a:avLst/>
          </a:pr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cxnSp>
        <p:nvCxnSpPr>
          <p:cNvPr id="131" name="Google Shape;131;p13"/>
          <p:cNvCxnSpPr/>
          <p:nvPr/>
        </p:nvCxnSpPr>
        <p:spPr>
          <a:xfrm>
            <a:off x="4582932" y="2795123"/>
            <a:ext cx="440" cy="27432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32" name="Google Shape;132;p13"/>
          <p:cNvSpPr/>
          <p:nvPr/>
        </p:nvSpPr>
        <p:spPr>
          <a:xfrm>
            <a:off x="2987441" y="5109974"/>
            <a:ext cx="850006" cy="795304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127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3"/>
          <p:cNvSpPr txBox="1"/>
          <p:nvPr/>
        </p:nvSpPr>
        <p:spPr>
          <a:xfrm>
            <a:off x="2951742" y="5171273"/>
            <a:ext cx="907986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ET Fraction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i="1"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ET</a:t>
            </a:r>
            <a:r>
              <a:rPr baseline="-25000" i="1"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</a:t>
            </a: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34" name="Google Shape;134;p13"/>
          <p:cNvCxnSpPr/>
          <p:nvPr/>
        </p:nvCxnSpPr>
        <p:spPr>
          <a:xfrm>
            <a:off x="3031242" y="3472356"/>
            <a:ext cx="18288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35" name="Google Shape;135;p13"/>
          <p:cNvCxnSpPr>
            <a:stCxn id="123" idx="2"/>
            <a:endCxn id="96" idx="1"/>
          </p:cNvCxnSpPr>
          <p:nvPr/>
        </p:nvCxnSpPr>
        <p:spPr>
          <a:xfrm flipH="1" rot="-5400000">
            <a:off x="3743337" y="3744888"/>
            <a:ext cx="301800" cy="5253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miter lim="8000"/>
            <a:headEnd len="sm" w="sm" type="none"/>
            <a:tailEnd len="med" w="med" type="triangle"/>
          </a:ln>
        </p:spPr>
      </p:cxnSp>
      <p:cxnSp>
        <p:nvCxnSpPr>
          <p:cNvPr id="136" name="Google Shape;136;p13"/>
          <p:cNvCxnSpPr>
            <a:endCxn id="96" idx="1"/>
          </p:cNvCxnSpPr>
          <p:nvPr/>
        </p:nvCxnSpPr>
        <p:spPr>
          <a:xfrm flipH="1">
            <a:off x="4156813" y="3856719"/>
            <a:ext cx="436200" cy="301800"/>
          </a:xfrm>
          <a:prstGeom prst="bentConnector3">
            <a:avLst>
              <a:gd fmla="val -5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miter lim="8000"/>
            <a:headEnd len="sm" w="sm" type="none"/>
            <a:tailEnd len="med" w="med" type="triangle"/>
          </a:ln>
        </p:spPr>
      </p:cxnSp>
      <p:cxnSp>
        <p:nvCxnSpPr>
          <p:cNvPr id="137" name="Google Shape;137;p13"/>
          <p:cNvCxnSpPr>
            <a:stCxn id="111" idx="2"/>
            <a:endCxn id="129" idx="1"/>
          </p:cNvCxnSpPr>
          <p:nvPr/>
        </p:nvCxnSpPr>
        <p:spPr>
          <a:xfrm flipH="1" rot="-5400000">
            <a:off x="549161" y="4330826"/>
            <a:ext cx="1153800" cy="374400"/>
          </a:xfrm>
          <a:prstGeom prst="bentConnector3">
            <a:avLst>
              <a:gd fmla="val 49500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miter lim="8000"/>
            <a:headEnd len="sm" w="sm" type="none"/>
            <a:tailEnd len="med" w="med" type="triangle"/>
          </a:ln>
        </p:spPr>
      </p:cxnSp>
      <p:cxnSp>
        <p:nvCxnSpPr>
          <p:cNvPr id="138" name="Google Shape;138;p13"/>
          <p:cNvCxnSpPr>
            <a:stCxn id="126" idx="1"/>
            <a:endCxn id="129" idx="1"/>
          </p:cNvCxnSpPr>
          <p:nvPr/>
        </p:nvCxnSpPr>
        <p:spPr>
          <a:xfrm flipH="1">
            <a:off x="1313320" y="4508849"/>
            <a:ext cx="922500" cy="5862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miter lim="8000"/>
            <a:headEnd len="sm" w="sm" type="none"/>
            <a:tailEnd len="med" w="med" type="triangle"/>
          </a:ln>
        </p:spPr>
      </p:cxnSp>
      <p:sp>
        <p:nvSpPr>
          <p:cNvPr id="139" name="Google Shape;139;p13"/>
          <p:cNvSpPr/>
          <p:nvPr/>
        </p:nvSpPr>
        <p:spPr>
          <a:xfrm>
            <a:off x="5743596" y="3655322"/>
            <a:ext cx="850006" cy="795304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127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13"/>
          <p:cNvSpPr txBox="1"/>
          <p:nvPr/>
        </p:nvSpPr>
        <p:spPr>
          <a:xfrm>
            <a:off x="5844632" y="3737704"/>
            <a:ext cx="647934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Scaling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Factor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i="1"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</a:t>
            </a: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41" name="Google Shape;141;p13"/>
          <p:cNvCxnSpPr/>
          <p:nvPr/>
        </p:nvCxnSpPr>
        <p:spPr>
          <a:xfrm>
            <a:off x="3846621" y="5465310"/>
            <a:ext cx="100584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42" name="Google Shape;142;p13"/>
          <p:cNvSpPr/>
          <p:nvPr/>
        </p:nvSpPr>
        <p:spPr>
          <a:xfrm>
            <a:off x="4168030" y="3061334"/>
            <a:ext cx="850006" cy="795304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127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3"/>
          <p:cNvSpPr txBox="1"/>
          <p:nvPr/>
        </p:nvSpPr>
        <p:spPr>
          <a:xfrm>
            <a:off x="4130396" y="3181180"/>
            <a:ext cx="964175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Differential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Temperature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i="1"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dT</a:t>
            </a: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44" name="Google Shape;144;p13"/>
          <p:cNvCxnSpPr>
            <a:stCxn id="139" idx="2"/>
            <a:endCxn id="97" idx="1"/>
          </p:cNvCxnSpPr>
          <p:nvPr/>
        </p:nvCxnSpPr>
        <p:spPr>
          <a:xfrm rot="5400000">
            <a:off x="5514149" y="4427076"/>
            <a:ext cx="630900" cy="678000"/>
          </a:xfrm>
          <a:prstGeom prst="bentConnector3">
            <a:avLst>
              <a:gd fmla="val 50011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miter lim="8000"/>
            <a:headEnd len="sm" w="sm" type="none"/>
            <a:tailEnd len="med" w="med" type="triangle"/>
          </a:ln>
        </p:spPr>
      </p:cxnSp>
      <p:cxnSp>
        <p:nvCxnSpPr>
          <p:cNvPr id="145" name="Google Shape;145;p13"/>
          <p:cNvCxnSpPr>
            <a:stCxn id="119" idx="2"/>
            <a:endCxn id="97" idx="1"/>
          </p:cNvCxnSpPr>
          <p:nvPr/>
        </p:nvCxnSpPr>
        <p:spPr>
          <a:xfrm rot="5400000">
            <a:off x="4122151" y="3056073"/>
            <a:ext cx="3393900" cy="6570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miter lim="8000"/>
            <a:headEnd len="sm" w="sm" type="none"/>
            <a:tailEnd len="med" w="med" type="triangle"/>
          </a:ln>
        </p:spPr>
      </p:cxnSp>
      <p:sp>
        <p:nvSpPr>
          <p:cNvPr id="146" name="Google Shape;146;p13"/>
          <p:cNvSpPr/>
          <p:nvPr/>
        </p:nvSpPr>
        <p:spPr>
          <a:xfrm>
            <a:off x="6500257" y="5069529"/>
            <a:ext cx="850006" cy="795304"/>
          </a:xfrm>
          <a:prstGeom prst="roundRect">
            <a:avLst>
              <a:gd fmla="val 16667" name="adj"/>
            </a:avLst>
          </a:prstGeom>
          <a:solidFill>
            <a:srgbClr val="BFBFBF"/>
          </a:solidFill>
          <a:ln cap="flat" cmpd="sng" w="127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3"/>
          <p:cNvSpPr txBox="1"/>
          <p:nvPr/>
        </p:nvSpPr>
        <p:spPr>
          <a:xfrm>
            <a:off x="6468243" y="5231766"/>
            <a:ext cx="936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Actual ET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i="1"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ET</a:t>
            </a:r>
            <a:r>
              <a:rPr baseline="-25000" i="1"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48" name="Google Shape;148;p13"/>
          <p:cNvCxnSpPr>
            <a:stCxn id="91" idx="2"/>
            <a:endCxn id="92" idx="1"/>
          </p:cNvCxnSpPr>
          <p:nvPr/>
        </p:nvCxnSpPr>
        <p:spPr>
          <a:xfrm flipH="1" rot="-5400000">
            <a:off x="2169860" y="2693974"/>
            <a:ext cx="273000" cy="4506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miter lim="8000"/>
            <a:headEnd len="sm" w="sm" type="none"/>
            <a:tailEnd len="med" w="med" type="triangle"/>
          </a:ln>
        </p:spPr>
      </p:cxnSp>
      <p:cxnSp>
        <p:nvCxnSpPr>
          <p:cNvPr id="149" name="Google Shape;149;p13"/>
          <p:cNvCxnSpPr>
            <a:stCxn id="109" idx="2"/>
            <a:endCxn id="92" idx="1"/>
          </p:cNvCxnSpPr>
          <p:nvPr/>
        </p:nvCxnSpPr>
        <p:spPr>
          <a:xfrm rot="5400000">
            <a:off x="2659889" y="2655907"/>
            <a:ext cx="271500" cy="5280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miter lim="8000"/>
            <a:headEnd len="sm" w="sm" type="none"/>
            <a:tailEnd len="med" w="med" type="triangle"/>
          </a:ln>
        </p:spPr>
      </p:cxnSp>
      <p:sp>
        <p:nvSpPr>
          <p:cNvPr id="150" name="Google Shape;150;p13"/>
          <p:cNvSpPr/>
          <p:nvPr/>
        </p:nvSpPr>
        <p:spPr>
          <a:xfrm>
            <a:off x="7404487" y="4766342"/>
            <a:ext cx="1021937" cy="427257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Accuracy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Assessment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1" name="Google Shape;151;p13"/>
          <p:cNvSpPr/>
          <p:nvPr/>
        </p:nvSpPr>
        <p:spPr>
          <a:xfrm>
            <a:off x="7388258" y="3760988"/>
            <a:ext cx="987932" cy="638240"/>
          </a:xfrm>
          <a:prstGeom prst="can">
            <a:avLst>
              <a:gd fmla="val 25000" name="adj"/>
            </a:avLst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Validation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2" name="Google Shape;152;p13"/>
          <p:cNvSpPr/>
          <p:nvPr/>
        </p:nvSpPr>
        <p:spPr>
          <a:xfrm>
            <a:off x="6886655" y="905151"/>
            <a:ext cx="850006" cy="795304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127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3"/>
          <p:cNvSpPr/>
          <p:nvPr/>
        </p:nvSpPr>
        <p:spPr>
          <a:xfrm>
            <a:off x="7960239" y="897748"/>
            <a:ext cx="850006" cy="795304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127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13"/>
          <p:cNvSpPr txBox="1"/>
          <p:nvPr/>
        </p:nvSpPr>
        <p:spPr>
          <a:xfrm>
            <a:off x="7960239" y="1046271"/>
            <a:ext cx="894091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Flux Tower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5" name="Google Shape;155;p13"/>
          <p:cNvSpPr txBox="1"/>
          <p:nvPr/>
        </p:nvSpPr>
        <p:spPr>
          <a:xfrm>
            <a:off x="6858287" y="1017821"/>
            <a:ext cx="910826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Water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Balance ET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56" name="Google Shape;156;p13"/>
          <p:cNvCxnSpPr>
            <a:stCxn id="120" idx="1"/>
          </p:cNvCxnSpPr>
          <p:nvPr/>
        </p:nvCxnSpPr>
        <p:spPr>
          <a:xfrm flipH="1">
            <a:off x="3047947" y="1294336"/>
            <a:ext cx="337200" cy="7926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miter lim="8000"/>
            <a:headEnd len="sm" w="sm" type="none"/>
            <a:tailEnd len="med" w="med" type="triangle"/>
          </a:ln>
        </p:spPr>
      </p:cxnSp>
      <p:cxnSp>
        <p:nvCxnSpPr>
          <p:cNvPr id="157" name="Google Shape;157;p13"/>
          <p:cNvCxnSpPr>
            <a:stCxn id="107" idx="3"/>
            <a:endCxn id="111" idx="0"/>
          </p:cNvCxnSpPr>
          <p:nvPr/>
        </p:nvCxnSpPr>
        <p:spPr>
          <a:xfrm flipH="1">
            <a:off x="938845" y="2782774"/>
            <a:ext cx="2400" cy="3630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58" name="Google Shape;158;p13"/>
          <p:cNvCxnSpPr>
            <a:stCxn id="152" idx="2"/>
            <a:endCxn id="151" idx="1"/>
          </p:cNvCxnSpPr>
          <p:nvPr/>
        </p:nvCxnSpPr>
        <p:spPr>
          <a:xfrm flipH="1" rot="-5400000">
            <a:off x="6566758" y="2445355"/>
            <a:ext cx="2060400" cy="5706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miter lim="8000"/>
            <a:headEnd len="sm" w="sm" type="none"/>
            <a:tailEnd len="med" w="med" type="triangle"/>
          </a:ln>
        </p:spPr>
      </p:cxnSp>
      <p:cxnSp>
        <p:nvCxnSpPr>
          <p:cNvPr id="159" name="Google Shape;159;p13"/>
          <p:cNvCxnSpPr>
            <a:stCxn id="153" idx="2"/>
            <a:endCxn id="151" idx="1"/>
          </p:cNvCxnSpPr>
          <p:nvPr/>
        </p:nvCxnSpPr>
        <p:spPr>
          <a:xfrm rot="5400000">
            <a:off x="7099742" y="2475452"/>
            <a:ext cx="2067900" cy="5031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miter lim="8000"/>
            <a:headEnd len="sm" w="sm" type="none"/>
            <a:tailEnd len="med" w="med" type="triangle"/>
          </a:ln>
        </p:spPr>
      </p:cxnSp>
      <p:cxnSp>
        <p:nvCxnSpPr>
          <p:cNvPr id="160" name="Google Shape;160;p13"/>
          <p:cNvCxnSpPr>
            <a:stCxn id="146" idx="0"/>
            <a:endCxn id="151" idx="2"/>
          </p:cNvCxnSpPr>
          <p:nvPr/>
        </p:nvCxnSpPr>
        <p:spPr>
          <a:xfrm rot="-5400000">
            <a:off x="6662010" y="4343379"/>
            <a:ext cx="989400" cy="4629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miter lim="8000"/>
            <a:headEnd len="sm" w="sm" type="none"/>
            <a:tailEnd len="med" w="med" type="triangle"/>
          </a:ln>
        </p:spPr>
      </p:cxnSp>
      <p:cxnSp>
        <p:nvCxnSpPr>
          <p:cNvPr id="161" name="Google Shape;161;p13"/>
          <p:cNvCxnSpPr/>
          <p:nvPr/>
        </p:nvCxnSpPr>
        <p:spPr>
          <a:xfrm flipH="1">
            <a:off x="7879840" y="4411362"/>
            <a:ext cx="2384" cy="36576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