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2" r:id="rId2"/>
    <p:sldMasterId id="2147483665" r:id="rId3"/>
    <p:sldMasterId id="2147483677" r:id="rId4"/>
    <p:sldMasterId id="2147483695" r:id="rId5"/>
  </p:sldMasterIdLst>
  <p:notesMasterIdLst>
    <p:notesMasterId r:id="rId46"/>
  </p:notesMasterIdLst>
  <p:handoutMasterIdLst>
    <p:handoutMasterId r:id="rId47"/>
  </p:handoutMasterIdLst>
  <p:sldIdLst>
    <p:sldId id="258" r:id="rId6"/>
    <p:sldId id="380" r:id="rId7"/>
    <p:sldId id="363" r:id="rId8"/>
    <p:sldId id="260" r:id="rId9"/>
    <p:sldId id="262" r:id="rId10"/>
    <p:sldId id="257" r:id="rId11"/>
    <p:sldId id="286" r:id="rId12"/>
    <p:sldId id="316" r:id="rId13"/>
    <p:sldId id="318" r:id="rId14"/>
    <p:sldId id="320" r:id="rId15"/>
    <p:sldId id="322" r:id="rId16"/>
    <p:sldId id="381" r:id="rId17"/>
    <p:sldId id="373" r:id="rId18"/>
    <p:sldId id="261" r:id="rId19"/>
    <p:sldId id="265" r:id="rId20"/>
    <p:sldId id="362" r:id="rId21"/>
    <p:sldId id="270" r:id="rId22"/>
    <p:sldId id="365" r:id="rId23"/>
    <p:sldId id="356" r:id="rId24"/>
    <p:sldId id="370" r:id="rId25"/>
    <p:sldId id="344" r:id="rId26"/>
    <p:sldId id="336" r:id="rId27"/>
    <p:sldId id="337" r:id="rId28"/>
    <p:sldId id="338" r:id="rId29"/>
    <p:sldId id="366" r:id="rId30"/>
    <p:sldId id="382" r:id="rId31"/>
    <p:sldId id="383" r:id="rId32"/>
    <p:sldId id="343" r:id="rId33"/>
    <p:sldId id="387" r:id="rId34"/>
    <p:sldId id="388" r:id="rId35"/>
    <p:sldId id="342" r:id="rId36"/>
    <p:sldId id="340" r:id="rId37"/>
    <p:sldId id="386" r:id="rId38"/>
    <p:sldId id="341" r:id="rId39"/>
    <p:sldId id="335" r:id="rId40"/>
    <p:sldId id="384" r:id="rId41"/>
    <p:sldId id="326" r:id="rId42"/>
    <p:sldId id="327" r:id="rId43"/>
    <p:sldId id="283" r:id="rId44"/>
    <p:sldId id="378" r:id="rId45"/>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28" userDrawn="1">
          <p15:clr>
            <a:srgbClr val="A4A3A4"/>
          </p15:clr>
        </p15:guide>
        <p15:guide id="4" pos="75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3D3D36-C36A-4CEF-A2DC-26E9AFC6FF2D}" v="6" dt="2026-06-01T19:31:49.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24" autoAdjust="0"/>
    <p:restoredTop sz="96617" autoAdjust="0"/>
  </p:normalViewPr>
  <p:slideViewPr>
    <p:cSldViewPr snapToGrid="0" snapToObjects="1">
      <p:cViewPr varScale="1">
        <p:scale>
          <a:sx n="114" d="100"/>
          <a:sy n="114" d="100"/>
        </p:scale>
        <p:origin x="558" y="318"/>
      </p:cViewPr>
      <p:guideLst>
        <p:guide orient="horz" pos="2160"/>
        <p:guide pos="3840"/>
        <p:guide pos="128"/>
        <p:guide pos="7552"/>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54" d="100"/>
          <a:sy n="154" d="100"/>
        </p:scale>
        <p:origin x="360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dde, Michael E" userId="c6ac5e08-c9bc-4ac7-a8f2-108cec34bfd4" providerId="ADAL" clId="{FDE247EC-9A1E-46A7-B82D-5DDABACD34BB}"/>
    <pc:docChg chg="undo custSel addSld delSld modSld sldOrd">
      <pc:chgData name="Budde, Michael E" userId="c6ac5e08-c9bc-4ac7-a8f2-108cec34bfd4" providerId="ADAL" clId="{FDE247EC-9A1E-46A7-B82D-5DDABACD34BB}" dt="2026-06-01T19:31:49.752" v="2063" actId="27636"/>
      <pc:docMkLst>
        <pc:docMk/>
      </pc:docMkLst>
      <pc:sldChg chg="add">
        <pc:chgData name="Budde, Michael E" userId="c6ac5e08-c9bc-4ac7-a8f2-108cec34bfd4" providerId="ADAL" clId="{FDE247EC-9A1E-46A7-B82D-5DDABACD34BB}" dt="2026-05-18T21:10:53.172" v="24"/>
        <pc:sldMkLst>
          <pc:docMk/>
          <pc:sldMk cId="1202219735" sldId="257"/>
        </pc:sldMkLst>
      </pc:sldChg>
      <pc:sldChg chg="modSp mod">
        <pc:chgData name="Budde, Michael E" userId="c6ac5e08-c9bc-4ac7-a8f2-108cec34bfd4" providerId="ADAL" clId="{FDE247EC-9A1E-46A7-B82D-5DDABACD34BB}" dt="2026-05-19T13:21:04.981" v="40" actId="14100"/>
        <pc:sldMkLst>
          <pc:docMk/>
          <pc:sldMk cId="0" sldId="258"/>
        </pc:sldMkLst>
        <pc:spChg chg="mod">
          <ac:chgData name="Budde, Michael E" userId="c6ac5e08-c9bc-4ac7-a8f2-108cec34bfd4" providerId="ADAL" clId="{FDE247EC-9A1E-46A7-B82D-5DDABACD34BB}" dt="2026-05-19T13:21:04.981" v="40" actId="14100"/>
          <ac:spMkLst>
            <pc:docMk/>
            <pc:sldMk cId="0" sldId="258"/>
            <ac:spMk id="2" creationId="{00000000-0000-0000-0000-000000000000}"/>
          </ac:spMkLst>
        </pc:spChg>
      </pc:sldChg>
      <pc:sldChg chg="addSp delSp modSp mod">
        <pc:chgData name="Budde, Michael E" userId="c6ac5e08-c9bc-4ac7-a8f2-108cec34bfd4" providerId="ADAL" clId="{FDE247EC-9A1E-46A7-B82D-5DDABACD34BB}" dt="2026-05-18T21:09:32.899" v="21" actId="164"/>
        <pc:sldMkLst>
          <pc:docMk/>
          <pc:sldMk cId="745100632" sldId="260"/>
        </pc:sldMkLst>
        <pc:spChg chg="mod">
          <ac:chgData name="Budde, Michael E" userId="c6ac5e08-c9bc-4ac7-a8f2-108cec34bfd4" providerId="ADAL" clId="{FDE247EC-9A1E-46A7-B82D-5DDABACD34BB}" dt="2026-05-18T21:07:15.545" v="13" actId="6549"/>
          <ac:spMkLst>
            <pc:docMk/>
            <pc:sldMk cId="745100632" sldId="260"/>
            <ac:spMk id="2" creationId="{03910C1B-FFB4-E71B-9352-744D7BDE532F}"/>
          </ac:spMkLst>
        </pc:spChg>
        <pc:grpChg chg="add mod">
          <ac:chgData name="Budde, Michael E" userId="c6ac5e08-c9bc-4ac7-a8f2-108cec34bfd4" providerId="ADAL" clId="{FDE247EC-9A1E-46A7-B82D-5DDABACD34BB}" dt="2026-05-18T21:09:32.899" v="21" actId="164"/>
          <ac:grpSpMkLst>
            <pc:docMk/>
            <pc:sldMk cId="745100632" sldId="260"/>
            <ac:grpSpMk id="12" creationId="{89A1D39F-8DF9-A3F0-D83D-08D4A305C27A}"/>
          </ac:grpSpMkLst>
        </pc:grpChg>
        <pc:picChg chg="mod topLvl">
          <ac:chgData name="Budde, Michael E" userId="c6ac5e08-c9bc-4ac7-a8f2-108cec34bfd4" providerId="ADAL" clId="{FDE247EC-9A1E-46A7-B82D-5DDABACD34BB}" dt="2026-05-18T21:09:32.899" v="21" actId="164"/>
          <ac:picMkLst>
            <pc:docMk/>
            <pc:sldMk cId="745100632" sldId="260"/>
            <ac:picMk id="5" creationId="{5FE78E89-1042-14D7-EC2E-81E5044B826E}"/>
          </ac:picMkLst>
        </pc:picChg>
        <pc:picChg chg="mod">
          <ac:chgData name="Budde, Michael E" userId="c6ac5e08-c9bc-4ac7-a8f2-108cec34bfd4" providerId="ADAL" clId="{FDE247EC-9A1E-46A7-B82D-5DDABACD34BB}" dt="2026-05-18T21:09:32.899" v="21" actId="164"/>
          <ac:picMkLst>
            <pc:docMk/>
            <pc:sldMk cId="745100632" sldId="260"/>
            <ac:picMk id="6" creationId="{189E71D8-9F19-2AD6-1DE5-C8AC9FF15D84}"/>
          </ac:picMkLst>
        </pc:picChg>
        <pc:picChg chg="mod topLvl">
          <ac:chgData name="Budde, Michael E" userId="c6ac5e08-c9bc-4ac7-a8f2-108cec34bfd4" providerId="ADAL" clId="{FDE247EC-9A1E-46A7-B82D-5DDABACD34BB}" dt="2026-05-18T21:09:32.899" v="21" actId="164"/>
          <ac:picMkLst>
            <pc:docMk/>
            <pc:sldMk cId="745100632" sldId="260"/>
            <ac:picMk id="7" creationId="{995F3941-A666-D793-BC78-5346CE476D96}"/>
          </ac:picMkLst>
        </pc:picChg>
        <pc:picChg chg="add mod">
          <ac:chgData name="Budde, Michael E" userId="c6ac5e08-c9bc-4ac7-a8f2-108cec34bfd4" providerId="ADAL" clId="{FDE247EC-9A1E-46A7-B82D-5DDABACD34BB}" dt="2026-05-18T21:09:32.899" v="21" actId="164"/>
          <ac:picMkLst>
            <pc:docMk/>
            <pc:sldMk cId="745100632" sldId="260"/>
            <ac:picMk id="11" creationId="{A21B0979-84CE-2058-077A-6AEBEC78CF60}"/>
          </ac:picMkLst>
        </pc:picChg>
        <pc:picChg chg="mod topLvl">
          <ac:chgData name="Budde, Michael E" userId="c6ac5e08-c9bc-4ac7-a8f2-108cec34bfd4" providerId="ADAL" clId="{FDE247EC-9A1E-46A7-B82D-5DDABACD34BB}" dt="2026-05-18T21:09:32.899" v="21" actId="164"/>
          <ac:picMkLst>
            <pc:docMk/>
            <pc:sldMk cId="745100632" sldId="260"/>
            <ac:picMk id="1026" creationId="{BD085AE7-5F00-2D90-17A2-4A5C9CA22295}"/>
          </ac:picMkLst>
        </pc:picChg>
        <pc:picChg chg="mod topLvl">
          <ac:chgData name="Budde, Michael E" userId="c6ac5e08-c9bc-4ac7-a8f2-108cec34bfd4" providerId="ADAL" clId="{FDE247EC-9A1E-46A7-B82D-5DDABACD34BB}" dt="2026-05-18T21:09:32.899" v="21" actId="164"/>
          <ac:picMkLst>
            <pc:docMk/>
            <pc:sldMk cId="745100632" sldId="260"/>
            <ac:picMk id="1028" creationId="{F3369717-D89D-46B5-BC3C-800CD5B080E1}"/>
          </ac:picMkLst>
        </pc:picChg>
        <pc:picChg chg="mod topLvl">
          <ac:chgData name="Budde, Michael E" userId="c6ac5e08-c9bc-4ac7-a8f2-108cec34bfd4" providerId="ADAL" clId="{FDE247EC-9A1E-46A7-B82D-5DDABACD34BB}" dt="2026-05-18T21:09:32.899" v="21" actId="164"/>
          <ac:picMkLst>
            <pc:docMk/>
            <pc:sldMk cId="745100632" sldId="260"/>
            <ac:picMk id="1030" creationId="{E51EA581-66DF-3AD0-62E3-15AFE5FF23EA}"/>
          </ac:picMkLst>
        </pc:picChg>
        <pc:picChg chg="mod topLvl">
          <ac:chgData name="Budde, Michael E" userId="c6ac5e08-c9bc-4ac7-a8f2-108cec34bfd4" providerId="ADAL" clId="{FDE247EC-9A1E-46A7-B82D-5DDABACD34BB}" dt="2026-05-18T21:09:32.899" v="21" actId="164"/>
          <ac:picMkLst>
            <pc:docMk/>
            <pc:sldMk cId="745100632" sldId="260"/>
            <ac:picMk id="1032" creationId="{22D631D4-7799-0E7D-79A3-07F0A38595A2}"/>
          </ac:picMkLst>
        </pc:picChg>
        <pc:picChg chg="mod">
          <ac:chgData name="Budde, Michael E" userId="c6ac5e08-c9bc-4ac7-a8f2-108cec34bfd4" providerId="ADAL" clId="{FDE247EC-9A1E-46A7-B82D-5DDABACD34BB}" dt="2026-05-18T21:09:32.899" v="21" actId="164"/>
          <ac:picMkLst>
            <pc:docMk/>
            <pc:sldMk cId="745100632" sldId="260"/>
            <ac:picMk id="1036" creationId="{932B9473-283C-694D-E6B1-D1C86477D91D}"/>
          </ac:picMkLst>
        </pc:picChg>
      </pc:sldChg>
      <pc:sldChg chg="delSp add mod">
        <pc:chgData name="Budde, Michael E" userId="c6ac5e08-c9bc-4ac7-a8f2-108cec34bfd4" providerId="ADAL" clId="{FDE247EC-9A1E-46A7-B82D-5DDABACD34BB}" dt="2026-05-18T21:11:06.294" v="29" actId="478"/>
        <pc:sldMkLst>
          <pc:docMk/>
          <pc:sldMk cId="866336992" sldId="262"/>
        </pc:sldMkLst>
      </pc:sldChg>
      <pc:sldChg chg="modSp mod">
        <pc:chgData name="Budde, Michael E" userId="c6ac5e08-c9bc-4ac7-a8f2-108cec34bfd4" providerId="ADAL" clId="{FDE247EC-9A1E-46A7-B82D-5DDABACD34BB}" dt="2026-06-01T16:41:16.825" v="1831" actId="1036"/>
        <pc:sldMkLst>
          <pc:docMk/>
          <pc:sldMk cId="3677979371" sldId="265"/>
        </pc:sldMkLst>
        <pc:graphicFrameChg chg="mod">
          <ac:chgData name="Budde, Michael E" userId="c6ac5e08-c9bc-4ac7-a8f2-108cec34bfd4" providerId="ADAL" clId="{FDE247EC-9A1E-46A7-B82D-5DDABACD34BB}" dt="2026-06-01T16:41:16.825" v="1831" actId="1036"/>
          <ac:graphicFrameMkLst>
            <pc:docMk/>
            <pc:sldMk cId="3677979371" sldId="265"/>
            <ac:graphicFrameMk id="8" creationId="{A79AD8D0-2DB1-E3CA-45D3-B3CCBBE44E1D}"/>
          </ac:graphicFrameMkLst>
        </pc:graphicFrameChg>
      </pc:sldChg>
      <pc:sldChg chg="modSp add mod">
        <pc:chgData name="Budde, Michael E" userId="c6ac5e08-c9bc-4ac7-a8f2-108cec34bfd4" providerId="ADAL" clId="{FDE247EC-9A1E-46A7-B82D-5DDABACD34BB}" dt="2026-06-01T19:13:18.043" v="2048" actId="20577"/>
        <pc:sldMkLst>
          <pc:docMk/>
          <pc:sldMk cId="3891612602" sldId="286"/>
        </pc:sldMkLst>
        <pc:spChg chg="mod">
          <ac:chgData name="Budde, Michael E" userId="c6ac5e08-c9bc-4ac7-a8f2-108cec34bfd4" providerId="ADAL" clId="{FDE247EC-9A1E-46A7-B82D-5DDABACD34BB}" dt="2026-06-01T19:13:18.043" v="2048" actId="20577"/>
          <ac:spMkLst>
            <pc:docMk/>
            <pc:sldMk cId="3891612602" sldId="286"/>
            <ac:spMk id="10" creationId="{970969D0-9F90-4BE0-2435-6070E0B05688}"/>
          </ac:spMkLst>
        </pc:spChg>
      </pc:sldChg>
      <pc:sldChg chg="modSp add mod modNotes">
        <pc:chgData name="Budde, Michael E" userId="c6ac5e08-c9bc-4ac7-a8f2-108cec34bfd4" providerId="ADAL" clId="{FDE247EC-9A1E-46A7-B82D-5DDABACD34BB}" dt="2026-06-01T19:14:26.316" v="2056" actId="20577"/>
        <pc:sldMkLst>
          <pc:docMk/>
          <pc:sldMk cId="2335031605" sldId="316"/>
        </pc:sldMkLst>
        <pc:spChg chg="mod">
          <ac:chgData name="Budde, Michael E" userId="c6ac5e08-c9bc-4ac7-a8f2-108cec34bfd4" providerId="ADAL" clId="{FDE247EC-9A1E-46A7-B82D-5DDABACD34BB}" dt="2026-06-01T19:14:26.316" v="2056" actId="20577"/>
          <ac:spMkLst>
            <pc:docMk/>
            <pc:sldMk cId="2335031605" sldId="316"/>
            <ac:spMk id="3" creationId="{DAFA1955-A714-65F8-9CFA-5721A5E7935B}"/>
          </ac:spMkLst>
        </pc:spChg>
      </pc:sldChg>
      <pc:sldChg chg="add">
        <pc:chgData name="Budde, Michael E" userId="c6ac5e08-c9bc-4ac7-a8f2-108cec34bfd4" providerId="ADAL" clId="{FDE247EC-9A1E-46A7-B82D-5DDABACD34BB}" dt="2026-05-18T21:10:53.172" v="24"/>
        <pc:sldMkLst>
          <pc:docMk/>
          <pc:sldMk cId="4242030325" sldId="318"/>
        </pc:sldMkLst>
      </pc:sldChg>
      <pc:sldChg chg="add">
        <pc:chgData name="Budde, Michael E" userId="c6ac5e08-c9bc-4ac7-a8f2-108cec34bfd4" providerId="ADAL" clId="{FDE247EC-9A1E-46A7-B82D-5DDABACD34BB}" dt="2026-05-18T21:10:53.172" v="24"/>
        <pc:sldMkLst>
          <pc:docMk/>
          <pc:sldMk cId="517377637" sldId="320"/>
        </pc:sldMkLst>
      </pc:sldChg>
      <pc:sldChg chg="add modNotes">
        <pc:chgData name="Budde, Michael E" userId="c6ac5e08-c9bc-4ac7-a8f2-108cec34bfd4" providerId="ADAL" clId="{FDE247EC-9A1E-46A7-B82D-5DDABACD34BB}" dt="2026-05-18T21:10:53.432" v="26" actId="27636"/>
        <pc:sldMkLst>
          <pc:docMk/>
          <pc:sldMk cId="1429204666" sldId="322"/>
        </pc:sldMkLst>
      </pc:sldChg>
      <pc:sldChg chg="add">
        <pc:chgData name="Budde, Michael E" userId="c6ac5e08-c9bc-4ac7-a8f2-108cec34bfd4" providerId="ADAL" clId="{FDE247EC-9A1E-46A7-B82D-5DDABACD34BB}" dt="2026-05-18T21:16:06.269" v="32"/>
        <pc:sldMkLst>
          <pc:docMk/>
          <pc:sldMk cId="1199257168" sldId="326"/>
        </pc:sldMkLst>
      </pc:sldChg>
      <pc:sldChg chg="add">
        <pc:chgData name="Budde, Michael E" userId="c6ac5e08-c9bc-4ac7-a8f2-108cec34bfd4" providerId="ADAL" clId="{FDE247EC-9A1E-46A7-B82D-5DDABACD34BB}" dt="2026-05-18T21:16:06.269" v="32"/>
        <pc:sldMkLst>
          <pc:docMk/>
          <pc:sldMk cId="2545019870" sldId="327"/>
        </pc:sldMkLst>
      </pc:sldChg>
      <pc:sldChg chg="modSp add mod">
        <pc:chgData name="Budde, Michael E" userId="c6ac5e08-c9bc-4ac7-a8f2-108cec34bfd4" providerId="ADAL" clId="{FDE247EC-9A1E-46A7-B82D-5DDABACD34BB}" dt="2026-05-22T14:29:13.696" v="1615" actId="20577"/>
        <pc:sldMkLst>
          <pc:docMk/>
          <pc:sldMk cId="2990741267" sldId="335"/>
        </pc:sldMkLst>
        <pc:spChg chg="mod">
          <ac:chgData name="Budde, Michael E" userId="c6ac5e08-c9bc-4ac7-a8f2-108cec34bfd4" providerId="ADAL" clId="{FDE247EC-9A1E-46A7-B82D-5DDABACD34BB}" dt="2026-05-22T14:29:13.696" v="1615" actId="20577"/>
          <ac:spMkLst>
            <pc:docMk/>
            <pc:sldMk cId="2990741267" sldId="335"/>
            <ac:spMk id="4" creationId="{FEDE744E-72FE-B14D-90DA-464B710603DF}"/>
          </ac:spMkLst>
        </pc:spChg>
      </pc:sldChg>
      <pc:sldChg chg="add modNotes modNotesTx">
        <pc:chgData name="Budde, Michael E" userId="c6ac5e08-c9bc-4ac7-a8f2-108cec34bfd4" providerId="ADAL" clId="{FDE247EC-9A1E-46A7-B82D-5DDABACD34BB}" dt="2026-06-01T19:31:49.752" v="2063" actId="27636"/>
        <pc:sldMkLst>
          <pc:docMk/>
          <pc:sldMk cId="1978478102" sldId="340"/>
        </pc:sldMkLst>
      </pc:sldChg>
      <pc:sldChg chg="add">
        <pc:chgData name="Budde, Michael E" userId="c6ac5e08-c9bc-4ac7-a8f2-108cec34bfd4" providerId="ADAL" clId="{FDE247EC-9A1E-46A7-B82D-5DDABACD34BB}" dt="2026-05-18T21:16:06.269" v="32"/>
        <pc:sldMkLst>
          <pc:docMk/>
          <pc:sldMk cId="2940957206" sldId="341"/>
        </pc:sldMkLst>
      </pc:sldChg>
      <pc:sldChg chg="add modNotes modNotesTx">
        <pc:chgData name="Budde, Michael E" userId="c6ac5e08-c9bc-4ac7-a8f2-108cec34bfd4" providerId="ADAL" clId="{FDE247EC-9A1E-46A7-B82D-5DDABACD34BB}" dt="2026-06-01T19:31:49.746" v="2062" actId="27636"/>
        <pc:sldMkLst>
          <pc:docMk/>
          <pc:sldMk cId="1269633890" sldId="342"/>
        </pc:sldMkLst>
      </pc:sldChg>
      <pc:sldChg chg="addSp modSp add mod modNotes modNotesTx">
        <pc:chgData name="Budde, Michael E" userId="c6ac5e08-c9bc-4ac7-a8f2-108cec34bfd4" providerId="ADAL" clId="{FDE247EC-9A1E-46A7-B82D-5DDABACD34BB}" dt="2026-06-01T19:31:49.722" v="2059" actId="27636"/>
        <pc:sldMkLst>
          <pc:docMk/>
          <pc:sldMk cId="1219059912" sldId="343"/>
        </pc:sldMkLst>
        <pc:spChg chg="mod">
          <ac:chgData name="Budde, Michael E" userId="c6ac5e08-c9bc-4ac7-a8f2-108cec34bfd4" providerId="ADAL" clId="{FDE247EC-9A1E-46A7-B82D-5DDABACD34BB}" dt="2026-05-22T14:15:11.924" v="1581" actId="20577"/>
          <ac:spMkLst>
            <pc:docMk/>
            <pc:sldMk cId="1219059912" sldId="343"/>
            <ac:spMk id="2" creationId="{21D30DAD-D807-5FC6-0442-9DB458E9556E}"/>
          </ac:spMkLst>
        </pc:spChg>
        <pc:spChg chg="add mod">
          <ac:chgData name="Budde, Michael E" userId="c6ac5e08-c9bc-4ac7-a8f2-108cec34bfd4" providerId="ADAL" clId="{FDE247EC-9A1E-46A7-B82D-5DDABACD34BB}" dt="2026-05-22T13:59:08.569" v="1113" actId="1076"/>
          <ac:spMkLst>
            <pc:docMk/>
            <pc:sldMk cId="1219059912" sldId="343"/>
            <ac:spMk id="8" creationId="{C1AE0B0E-E837-0D62-08EB-5FA2A23311E8}"/>
          </ac:spMkLst>
        </pc:spChg>
        <pc:spChg chg="mod">
          <ac:chgData name="Budde, Michael E" userId="c6ac5e08-c9bc-4ac7-a8f2-108cec34bfd4" providerId="ADAL" clId="{FDE247EC-9A1E-46A7-B82D-5DDABACD34BB}" dt="2026-05-22T13:57:07.630" v="1075" actId="164"/>
          <ac:spMkLst>
            <pc:docMk/>
            <pc:sldMk cId="1219059912" sldId="343"/>
            <ac:spMk id="10" creationId="{C890932F-0268-D030-5D37-76E36A5FF009}"/>
          </ac:spMkLst>
        </pc:spChg>
        <pc:spChg chg="mod">
          <ac:chgData name="Budde, Michael E" userId="c6ac5e08-c9bc-4ac7-a8f2-108cec34bfd4" providerId="ADAL" clId="{FDE247EC-9A1E-46A7-B82D-5DDABACD34BB}" dt="2026-05-22T13:57:07.630" v="1075" actId="164"/>
          <ac:spMkLst>
            <pc:docMk/>
            <pc:sldMk cId="1219059912" sldId="343"/>
            <ac:spMk id="11" creationId="{667867DC-67EF-BD48-24CA-8BF9A1989B80}"/>
          </ac:spMkLst>
        </pc:spChg>
        <pc:spChg chg="mod">
          <ac:chgData name="Budde, Michael E" userId="c6ac5e08-c9bc-4ac7-a8f2-108cec34bfd4" providerId="ADAL" clId="{FDE247EC-9A1E-46A7-B82D-5DDABACD34BB}" dt="2026-05-22T13:59:43.744" v="1119" actId="14100"/>
          <ac:spMkLst>
            <pc:docMk/>
            <pc:sldMk cId="1219059912" sldId="343"/>
            <ac:spMk id="24" creationId="{32A8C92F-F3B8-3C15-99DB-453E66FBDF7E}"/>
          </ac:spMkLst>
        </pc:spChg>
        <pc:grpChg chg="add mod">
          <ac:chgData name="Budde, Michael E" userId="c6ac5e08-c9bc-4ac7-a8f2-108cec34bfd4" providerId="ADAL" clId="{FDE247EC-9A1E-46A7-B82D-5DDABACD34BB}" dt="2026-05-22T13:57:22.013" v="1077" actId="1076"/>
          <ac:grpSpMkLst>
            <pc:docMk/>
            <pc:sldMk cId="1219059912" sldId="343"/>
            <ac:grpSpMk id="5" creationId="{30A28A88-BA50-01EC-C26B-3DC462189D55}"/>
          </ac:grpSpMkLst>
        </pc:grpChg>
        <pc:picChg chg="mod">
          <ac:chgData name="Budde, Michael E" userId="c6ac5e08-c9bc-4ac7-a8f2-108cec34bfd4" providerId="ADAL" clId="{FDE247EC-9A1E-46A7-B82D-5DDABACD34BB}" dt="2026-05-22T14:06:19.605" v="1332" actId="1076"/>
          <ac:picMkLst>
            <pc:docMk/>
            <pc:sldMk cId="1219059912" sldId="343"/>
            <ac:picMk id="6" creationId="{A17A4779-B2C0-0680-2C34-0ACC3B0C2528}"/>
          </ac:picMkLst>
        </pc:picChg>
        <pc:picChg chg="mod">
          <ac:chgData name="Budde, Michael E" userId="c6ac5e08-c9bc-4ac7-a8f2-108cec34bfd4" providerId="ADAL" clId="{FDE247EC-9A1E-46A7-B82D-5DDABACD34BB}" dt="2026-05-22T13:57:07.630" v="1075" actId="164"/>
          <ac:picMkLst>
            <pc:docMk/>
            <pc:sldMk cId="1219059912" sldId="343"/>
            <ac:picMk id="7" creationId="{DA3CD31A-1DC8-6E89-D57A-B36EAAADB531}"/>
          </ac:picMkLst>
        </pc:picChg>
        <pc:picChg chg="mod">
          <ac:chgData name="Budde, Michael E" userId="c6ac5e08-c9bc-4ac7-a8f2-108cec34bfd4" providerId="ADAL" clId="{FDE247EC-9A1E-46A7-B82D-5DDABACD34BB}" dt="2026-05-22T13:57:07.630" v="1075" actId="164"/>
          <ac:picMkLst>
            <pc:docMk/>
            <pc:sldMk cId="1219059912" sldId="343"/>
            <ac:picMk id="9" creationId="{F4B8875E-83B6-8C5D-598B-78F735892720}"/>
          </ac:picMkLst>
        </pc:picChg>
      </pc:sldChg>
      <pc:sldChg chg="modSp mod ord">
        <pc:chgData name="Budde, Michael E" userId="c6ac5e08-c9bc-4ac7-a8f2-108cec34bfd4" providerId="ADAL" clId="{FDE247EC-9A1E-46A7-B82D-5DDABACD34BB}" dt="2026-05-19T14:01:42.153" v="964"/>
        <pc:sldMkLst>
          <pc:docMk/>
          <pc:sldMk cId="3487730794" sldId="344"/>
        </pc:sldMkLst>
        <pc:picChg chg="mod">
          <ac:chgData name="Budde, Michael E" userId="c6ac5e08-c9bc-4ac7-a8f2-108cec34bfd4" providerId="ADAL" clId="{FDE247EC-9A1E-46A7-B82D-5DDABACD34BB}" dt="2026-05-19T13:38:21.117" v="165" actId="1076"/>
          <ac:picMkLst>
            <pc:docMk/>
            <pc:sldMk cId="3487730794" sldId="344"/>
            <ac:picMk id="11" creationId="{06B679AD-89A9-3D9A-A79B-E49894BAA7C9}"/>
          </ac:picMkLst>
        </pc:picChg>
      </pc:sldChg>
      <pc:sldChg chg="addSp delSp modSp mod">
        <pc:chgData name="Budde, Michael E" userId="c6ac5e08-c9bc-4ac7-a8f2-108cec34bfd4" providerId="ADAL" clId="{FDE247EC-9A1E-46A7-B82D-5DDABACD34BB}" dt="2026-05-19T13:36:42.303" v="130" actId="166"/>
        <pc:sldMkLst>
          <pc:docMk/>
          <pc:sldMk cId="489726657" sldId="366"/>
        </pc:sldMkLst>
        <pc:spChg chg="add mod">
          <ac:chgData name="Budde, Michael E" userId="c6ac5e08-c9bc-4ac7-a8f2-108cec34bfd4" providerId="ADAL" clId="{FDE247EC-9A1E-46A7-B82D-5DDABACD34BB}" dt="2026-05-19T13:36:04.796" v="110" actId="1036"/>
          <ac:spMkLst>
            <pc:docMk/>
            <pc:sldMk cId="489726657" sldId="366"/>
            <ac:spMk id="3" creationId="{3AA31B45-D6C3-E551-3787-4E7966556AA6}"/>
          </ac:spMkLst>
        </pc:spChg>
        <pc:spChg chg="mod ord">
          <ac:chgData name="Budde, Michael E" userId="c6ac5e08-c9bc-4ac7-a8f2-108cec34bfd4" providerId="ADAL" clId="{FDE247EC-9A1E-46A7-B82D-5DDABACD34BB}" dt="2026-05-19T13:36:42.303" v="130" actId="166"/>
          <ac:spMkLst>
            <pc:docMk/>
            <pc:sldMk cId="489726657" sldId="366"/>
            <ac:spMk id="4" creationId="{9941134E-508B-DD66-B9BA-6DDE6B1DAFB1}"/>
          </ac:spMkLst>
        </pc:spChg>
        <pc:spChg chg="mod">
          <ac:chgData name="Budde, Michael E" userId="c6ac5e08-c9bc-4ac7-a8f2-108cec34bfd4" providerId="ADAL" clId="{FDE247EC-9A1E-46A7-B82D-5DDABACD34BB}" dt="2026-05-19T13:34:09.520" v="87" actId="255"/>
          <ac:spMkLst>
            <pc:docMk/>
            <pc:sldMk cId="489726657" sldId="366"/>
            <ac:spMk id="10" creationId="{2A69FFD0-A36B-D7AB-99B1-D4381546410B}"/>
          </ac:spMkLst>
        </pc:spChg>
        <pc:picChg chg="mod">
          <ac:chgData name="Budde, Michael E" userId="c6ac5e08-c9bc-4ac7-a8f2-108cec34bfd4" providerId="ADAL" clId="{FDE247EC-9A1E-46A7-B82D-5DDABACD34BB}" dt="2026-05-19T13:35:53.337" v="101" actId="1076"/>
          <ac:picMkLst>
            <pc:docMk/>
            <pc:sldMk cId="489726657" sldId="366"/>
            <ac:picMk id="5" creationId="{407FAB21-882E-60C3-C037-03F11503C79A}"/>
          </ac:picMkLst>
        </pc:picChg>
        <pc:picChg chg="mod">
          <ac:chgData name="Budde, Michael E" userId="c6ac5e08-c9bc-4ac7-a8f2-108cec34bfd4" providerId="ADAL" clId="{FDE247EC-9A1E-46A7-B82D-5DDABACD34BB}" dt="2026-05-19T13:34:16.949" v="89" actId="1076"/>
          <ac:picMkLst>
            <pc:docMk/>
            <pc:sldMk cId="489726657" sldId="366"/>
            <ac:picMk id="9" creationId="{AF4E587E-D0A2-906E-8AA3-2C6275F4C63A}"/>
          </ac:picMkLst>
        </pc:picChg>
      </pc:sldChg>
      <pc:sldChg chg="modSp mod ord">
        <pc:chgData name="Budde, Michael E" userId="c6ac5e08-c9bc-4ac7-a8f2-108cec34bfd4" providerId="ADAL" clId="{FDE247EC-9A1E-46A7-B82D-5DDABACD34BB}" dt="2026-05-19T14:01:42.153" v="964"/>
        <pc:sldMkLst>
          <pc:docMk/>
          <pc:sldMk cId="956833672" sldId="370"/>
        </pc:sldMkLst>
        <pc:spChg chg="mod">
          <ac:chgData name="Budde, Michael E" userId="c6ac5e08-c9bc-4ac7-a8f2-108cec34bfd4" providerId="ADAL" clId="{FDE247EC-9A1E-46A7-B82D-5DDABACD34BB}" dt="2026-05-19T13:37:33.932" v="161" actId="1037"/>
          <ac:spMkLst>
            <pc:docMk/>
            <pc:sldMk cId="956833672" sldId="370"/>
            <ac:spMk id="3" creationId="{5E02F95F-DB92-61C5-FBA6-102B1ADDFB5E}"/>
          </ac:spMkLst>
        </pc:spChg>
        <pc:picChg chg="mod">
          <ac:chgData name="Budde, Michael E" userId="c6ac5e08-c9bc-4ac7-a8f2-108cec34bfd4" providerId="ADAL" clId="{FDE247EC-9A1E-46A7-B82D-5DDABACD34BB}" dt="2026-05-19T13:37:41.836" v="163" actId="1076"/>
          <ac:picMkLst>
            <pc:docMk/>
            <pc:sldMk cId="956833672" sldId="370"/>
            <ac:picMk id="2" creationId="{DF360DBA-8E66-4990-DE8E-ED9949E805F9}"/>
          </ac:picMkLst>
        </pc:picChg>
      </pc:sldChg>
      <pc:sldChg chg="addSp delSp modSp mod">
        <pc:chgData name="Budde, Michael E" userId="c6ac5e08-c9bc-4ac7-a8f2-108cec34bfd4" providerId="ADAL" clId="{FDE247EC-9A1E-46A7-B82D-5DDABACD34BB}" dt="2026-06-01T16:38:13.942" v="1825" actId="478"/>
        <pc:sldMkLst>
          <pc:docMk/>
          <pc:sldMk cId="3240776299" sldId="373"/>
        </pc:sldMkLst>
        <pc:spChg chg="mod">
          <ac:chgData name="Budde, Michael E" userId="c6ac5e08-c9bc-4ac7-a8f2-108cec34bfd4" providerId="ADAL" clId="{FDE247EC-9A1E-46A7-B82D-5DDABACD34BB}" dt="2026-06-01T16:35:49.366" v="1811" actId="20577"/>
          <ac:spMkLst>
            <pc:docMk/>
            <pc:sldMk cId="3240776299" sldId="373"/>
            <ac:spMk id="2" creationId="{7178CEFB-4521-E8AF-A1D6-451C19B102C9}"/>
          </ac:spMkLst>
        </pc:spChg>
        <pc:spChg chg="add del mod">
          <ac:chgData name="Budde, Michael E" userId="c6ac5e08-c9bc-4ac7-a8f2-108cec34bfd4" providerId="ADAL" clId="{FDE247EC-9A1E-46A7-B82D-5DDABACD34BB}" dt="2026-06-01T16:38:08.887" v="1823" actId="478"/>
          <ac:spMkLst>
            <pc:docMk/>
            <pc:sldMk cId="3240776299" sldId="373"/>
            <ac:spMk id="9" creationId="{75032A32-9AFB-FDAC-BAA9-3AC9721DD3AD}"/>
          </ac:spMkLst>
        </pc:spChg>
        <pc:picChg chg="add del mod">
          <ac:chgData name="Budde, Michael E" userId="c6ac5e08-c9bc-4ac7-a8f2-108cec34bfd4" providerId="ADAL" clId="{FDE247EC-9A1E-46A7-B82D-5DDABACD34BB}" dt="2026-06-01T16:38:13.942" v="1825" actId="478"/>
          <ac:picMkLst>
            <pc:docMk/>
            <pc:sldMk cId="3240776299" sldId="373"/>
            <ac:picMk id="13" creationId="{F8190C96-B1EF-E560-C7D9-EC694F8C11E6}"/>
          </ac:picMkLst>
        </pc:picChg>
        <pc:picChg chg="add del mod">
          <ac:chgData name="Budde, Michael E" userId="c6ac5e08-c9bc-4ac7-a8f2-108cec34bfd4" providerId="ADAL" clId="{FDE247EC-9A1E-46A7-B82D-5DDABACD34BB}" dt="2026-06-01T16:38:11.638" v="1824" actId="478"/>
          <ac:picMkLst>
            <pc:docMk/>
            <pc:sldMk cId="3240776299" sldId="373"/>
            <ac:picMk id="17" creationId="{4512B43F-8B93-08C3-D086-E1601B34BD69}"/>
          </ac:picMkLst>
        </pc:picChg>
        <pc:picChg chg="mod">
          <ac:chgData name="Budde, Michael E" userId="c6ac5e08-c9bc-4ac7-a8f2-108cec34bfd4" providerId="ADAL" clId="{FDE247EC-9A1E-46A7-B82D-5DDABACD34BB}" dt="2026-06-01T16:36:49.964" v="1812" actId="1076"/>
          <ac:picMkLst>
            <pc:docMk/>
            <pc:sldMk cId="3240776299" sldId="373"/>
            <ac:picMk id="18" creationId="{CEA234AD-560C-962A-1639-05A1A36E20AB}"/>
          </ac:picMkLst>
        </pc:picChg>
      </pc:sldChg>
      <pc:sldChg chg="addSp delSp modSp mod">
        <pc:chgData name="Budde, Michael E" userId="c6ac5e08-c9bc-4ac7-a8f2-108cec34bfd4" providerId="ADAL" clId="{FDE247EC-9A1E-46A7-B82D-5DDABACD34BB}" dt="2026-06-01T19:09:47.100" v="2038" actId="6549"/>
        <pc:sldMkLst>
          <pc:docMk/>
          <pc:sldMk cId="2319047092" sldId="380"/>
        </pc:sldMkLst>
        <pc:spChg chg="mod">
          <ac:chgData name="Budde, Michael E" userId="c6ac5e08-c9bc-4ac7-a8f2-108cec34bfd4" providerId="ADAL" clId="{FDE247EC-9A1E-46A7-B82D-5DDABACD34BB}" dt="2026-06-01T19:09:47.100" v="2038" actId="6549"/>
          <ac:spMkLst>
            <pc:docMk/>
            <pc:sldMk cId="2319047092" sldId="380"/>
            <ac:spMk id="3" creationId="{D2E14A82-5547-A442-EEB1-466079B07785}"/>
          </ac:spMkLst>
        </pc:spChg>
        <pc:picChg chg="mod ord">
          <ac:chgData name="Budde, Michael E" userId="c6ac5e08-c9bc-4ac7-a8f2-108cec34bfd4" providerId="ADAL" clId="{FDE247EC-9A1E-46A7-B82D-5DDABACD34BB}" dt="2026-06-01T12:17:40.467" v="1794" actId="1036"/>
          <ac:picMkLst>
            <pc:docMk/>
            <pc:sldMk cId="2319047092" sldId="380"/>
            <ac:picMk id="4" creationId="{2E996DF0-62E4-E639-6972-458EBD30BF4E}"/>
          </ac:picMkLst>
        </pc:picChg>
        <pc:picChg chg="add mod ord">
          <ac:chgData name="Budde, Michael E" userId="c6ac5e08-c9bc-4ac7-a8f2-108cec34bfd4" providerId="ADAL" clId="{FDE247EC-9A1E-46A7-B82D-5DDABACD34BB}" dt="2026-06-01T12:17:40.467" v="1794" actId="1036"/>
          <ac:picMkLst>
            <pc:docMk/>
            <pc:sldMk cId="2319047092" sldId="380"/>
            <ac:picMk id="11" creationId="{89BBA6F5-19BD-C3A8-898E-210C11539985}"/>
          </ac:picMkLst>
        </pc:picChg>
      </pc:sldChg>
      <pc:sldChg chg="modSp mod ord">
        <pc:chgData name="Budde, Michael E" userId="c6ac5e08-c9bc-4ac7-a8f2-108cec34bfd4" providerId="ADAL" clId="{FDE247EC-9A1E-46A7-B82D-5DDABACD34BB}" dt="2026-05-22T14:54:59.205" v="1737" actId="6549"/>
        <pc:sldMkLst>
          <pc:docMk/>
          <pc:sldMk cId="3228147619" sldId="381"/>
        </pc:sldMkLst>
        <pc:spChg chg="mod">
          <ac:chgData name="Budde, Michael E" userId="c6ac5e08-c9bc-4ac7-a8f2-108cec34bfd4" providerId="ADAL" clId="{FDE247EC-9A1E-46A7-B82D-5DDABACD34BB}" dt="2026-05-22T14:54:59.205" v="1737" actId="6549"/>
          <ac:spMkLst>
            <pc:docMk/>
            <pc:sldMk cId="3228147619" sldId="381"/>
            <ac:spMk id="3" creationId="{3CD97A38-65A7-C527-933C-525235FA2F4A}"/>
          </ac:spMkLst>
        </pc:spChg>
      </pc:sldChg>
      <pc:sldChg chg="addSp delSp modSp add mod modNotes">
        <pc:chgData name="Budde, Michael E" userId="c6ac5e08-c9bc-4ac7-a8f2-108cec34bfd4" providerId="ADAL" clId="{FDE247EC-9A1E-46A7-B82D-5DDABACD34BB}" dt="2026-05-19T14:02:51.151" v="1006" actId="14100"/>
        <pc:sldMkLst>
          <pc:docMk/>
          <pc:sldMk cId="811971992" sldId="382"/>
        </pc:sldMkLst>
        <pc:spChg chg="mod">
          <ac:chgData name="Budde, Michael E" userId="c6ac5e08-c9bc-4ac7-a8f2-108cec34bfd4" providerId="ADAL" clId="{FDE247EC-9A1E-46A7-B82D-5DDABACD34BB}" dt="2026-05-19T14:02:51.151" v="1006" actId="14100"/>
          <ac:spMkLst>
            <pc:docMk/>
            <pc:sldMk cId="811971992" sldId="382"/>
            <ac:spMk id="2" creationId="{19F9E78C-644A-026A-F729-B70AE52BFB4C}"/>
          </ac:spMkLst>
        </pc:spChg>
        <pc:spChg chg="add mod">
          <ac:chgData name="Budde, Michael E" userId="c6ac5e08-c9bc-4ac7-a8f2-108cec34bfd4" providerId="ADAL" clId="{FDE247EC-9A1E-46A7-B82D-5DDABACD34BB}" dt="2026-05-19T14:02:28.374" v="981" actId="12"/>
          <ac:spMkLst>
            <pc:docMk/>
            <pc:sldMk cId="811971992" sldId="382"/>
            <ac:spMk id="4" creationId="{D9CC7981-893B-596C-1039-FD622E85E046}"/>
          </ac:spMkLst>
        </pc:spChg>
      </pc:sldChg>
      <pc:sldChg chg="add modNotes">
        <pc:chgData name="Budde, Michael E" userId="c6ac5e08-c9bc-4ac7-a8f2-108cec34bfd4" providerId="ADAL" clId="{FDE247EC-9A1E-46A7-B82D-5DDABACD34BB}" dt="2026-05-18T21:16:06.508" v="34" actId="27636"/>
        <pc:sldMkLst>
          <pc:docMk/>
          <pc:sldMk cId="325373924" sldId="383"/>
        </pc:sldMkLst>
      </pc:sldChg>
      <pc:sldChg chg="modSp add mod">
        <pc:chgData name="Budde, Michael E" userId="c6ac5e08-c9bc-4ac7-a8f2-108cec34bfd4" providerId="ADAL" clId="{FDE247EC-9A1E-46A7-B82D-5DDABACD34BB}" dt="2026-06-01T19:31:00.092" v="2058" actId="6549"/>
        <pc:sldMkLst>
          <pc:docMk/>
          <pc:sldMk cId="4123601431" sldId="384"/>
        </pc:sldMkLst>
        <pc:spChg chg="mod">
          <ac:chgData name="Budde, Michael E" userId="c6ac5e08-c9bc-4ac7-a8f2-108cec34bfd4" providerId="ADAL" clId="{FDE247EC-9A1E-46A7-B82D-5DDABACD34BB}" dt="2026-06-01T19:31:00.092" v="2058" actId="6549"/>
          <ac:spMkLst>
            <pc:docMk/>
            <pc:sldMk cId="4123601431" sldId="384"/>
            <ac:spMk id="4" creationId="{ECE2292D-591E-2991-1AEF-A8D6B894ED94}"/>
          </ac:spMkLst>
        </pc:spChg>
      </pc:sldChg>
      <pc:sldChg chg="addSp modSp new mod ord">
        <pc:chgData name="Budde, Michael E" userId="c6ac5e08-c9bc-4ac7-a8f2-108cec34bfd4" providerId="ADAL" clId="{FDE247EC-9A1E-46A7-B82D-5DDABACD34BB}" dt="2026-05-22T14:33:32.904" v="1617"/>
        <pc:sldMkLst>
          <pc:docMk/>
          <pc:sldMk cId="2884989192" sldId="386"/>
        </pc:sldMkLst>
        <pc:spChg chg="add mod">
          <ac:chgData name="Budde, Michael E" userId="c6ac5e08-c9bc-4ac7-a8f2-108cec34bfd4" providerId="ADAL" clId="{FDE247EC-9A1E-46A7-B82D-5DDABACD34BB}" dt="2026-05-19T14:03:48.474" v="1008"/>
          <ac:spMkLst>
            <pc:docMk/>
            <pc:sldMk cId="2884989192" sldId="386"/>
            <ac:spMk id="2" creationId="{6CFAD7B3-84B8-CE18-744E-CDC37FD3CA3C}"/>
          </ac:spMkLst>
        </pc:spChg>
        <pc:picChg chg="add mod">
          <ac:chgData name="Budde, Michael E" userId="c6ac5e08-c9bc-4ac7-a8f2-108cec34bfd4" providerId="ADAL" clId="{FDE247EC-9A1E-46A7-B82D-5DDABACD34BB}" dt="2026-05-19T14:04:10.423" v="1009" actId="931"/>
          <ac:picMkLst>
            <pc:docMk/>
            <pc:sldMk cId="2884989192" sldId="386"/>
            <ac:picMk id="4" creationId="{0DDC1E60-857E-059C-26A1-A49C8196B732}"/>
          </ac:picMkLst>
        </pc:picChg>
      </pc:sldChg>
      <pc:sldChg chg="addSp delSp modSp add mod modNotes modNotesTx">
        <pc:chgData name="Budde, Michael E" userId="c6ac5e08-c9bc-4ac7-a8f2-108cec34bfd4" providerId="ADAL" clId="{FDE247EC-9A1E-46A7-B82D-5DDABACD34BB}" dt="2026-06-01T19:31:49.730" v="2060" actId="27636"/>
        <pc:sldMkLst>
          <pc:docMk/>
          <pc:sldMk cId="1887291913" sldId="387"/>
        </pc:sldMkLst>
        <pc:spChg chg="mod">
          <ac:chgData name="Budde, Michael E" userId="c6ac5e08-c9bc-4ac7-a8f2-108cec34bfd4" providerId="ADAL" clId="{FDE247EC-9A1E-46A7-B82D-5DDABACD34BB}" dt="2026-05-22T14:15:22.548" v="1589" actId="20577"/>
          <ac:spMkLst>
            <pc:docMk/>
            <pc:sldMk cId="1887291913" sldId="387"/>
            <ac:spMk id="2" creationId="{081D0F36-92EC-45CB-1F30-D931248F8C10}"/>
          </ac:spMkLst>
        </pc:spChg>
        <pc:spChg chg="add mod">
          <ac:chgData name="Budde, Michael E" userId="c6ac5e08-c9bc-4ac7-a8f2-108cec34bfd4" providerId="ADAL" clId="{FDE247EC-9A1E-46A7-B82D-5DDABACD34BB}" dt="2026-05-22T13:56:30.516" v="1073" actId="1036"/>
          <ac:spMkLst>
            <pc:docMk/>
            <pc:sldMk cId="1887291913" sldId="387"/>
            <ac:spMk id="13" creationId="{3C0FF2F2-D54E-5DD5-38BC-382F89390403}"/>
          </ac:spMkLst>
        </pc:spChg>
        <pc:spChg chg="add mod">
          <ac:chgData name="Budde, Michael E" userId="c6ac5e08-c9bc-4ac7-a8f2-108cec34bfd4" providerId="ADAL" clId="{FDE247EC-9A1E-46A7-B82D-5DDABACD34BB}" dt="2026-05-22T13:53:52.929" v="1040" actId="207"/>
          <ac:spMkLst>
            <pc:docMk/>
            <pc:sldMk cId="1887291913" sldId="387"/>
            <ac:spMk id="14" creationId="{1105D272-3D58-7560-548C-D4403AF25F1D}"/>
          </ac:spMkLst>
        </pc:spChg>
        <pc:spChg chg="add mod">
          <ac:chgData name="Budde, Michael E" userId="c6ac5e08-c9bc-4ac7-a8f2-108cec34bfd4" providerId="ADAL" clId="{FDE247EC-9A1E-46A7-B82D-5DDABACD34BB}" dt="2026-05-22T13:54:57.729" v="1044" actId="1076"/>
          <ac:spMkLst>
            <pc:docMk/>
            <pc:sldMk cId="1887291913" sldId="387"/>
            <ac:spMk id="15" creationId="{DB006844-E357-8364-0083-AE81522A8DC9}"/>
          </ac:spMkLst>
        </pc:spChg>
        <pc:spChg chg="add mod">
          <ac:chgData name="Budde, Michael E" userId="c6ac5e08-c9bc-4ac7-a8f2-108cec34bfd4" providerId="ADAL" clId="{FDE247EC-9A1E-46A7-B82D-5DDABACD34BB}" dt="2026-06-01T19:25:25.048" v="2057" actId="120"/>
          <ac:spMkLst>
            <pc:docMk/>
            <pc:sldMk cId="1887291913" sldId="387"/>
            <ac:spMk id="22" creationId="{6AF217F5-5A1B-1313-6880-0F7753808896}"/>
          </ac:spMkLst>
        </pc:spChg>
        <pc:picChg chg="add mod">
          <ac:chgData name="Budde, Michael E" userId="c6ac5e08-c9bc-4ac7-a8f2-108cec34bfd4" providerId="ADAL" clId="{FDE247EC-9A1E-46A7-B82D-5DDABACD34BB}" dt="2026-05-22T13:49:53.592" v="1031" actId="1076"/>
          <ac:picMkLst>
            <pc:docMk/>
            <pc:sldMk cId="1887291913" sldId="387"/>
            <ac:picMk id="12" creationId="{71C6AE3D-DBB8-380D-624F-105F084219FB}"/>
          </ac:picMkLst>
        </pc:picChg>
        <pc:picChg chg="add mod">
          <ac:chgData name="Budde, Michael E" userId="c6ac5e08-c9bc-4ac7-a8f2-108cec34bfd4" providerId="ADAL" clId="{FDE247EC-9A1E-46A7-B82D-5DDABACD34BB}" dt="2026-05-22T13:56:25.495" v="1056" actId="1076"/>
          <ac:picMkLst>
            <pc:docMk/>
            <pc:sldMk cId="1887291913" sldId="387"/>
            <ac:picMk id="21" creationId="{43366B85-F725-95DA-1616-9E876256416E}"/>
          </ac:picMkLst>
        </pc:picChg>
      </pc:sldChg>
      <pc:sldChg chg="addSp delSp modSp add mod modNotes modNotesTx">
        <pc:chgData name="Budde, Michael E" userId="c6ac5e08-c9bc-4ac7-a8f2-108cec34bfd4" providerId="ADAL" clId="{FDE247EC-9A1E-46A7-B82D-5DDABACD34BB}" dt="2026-06-01T19:31:49.739" v="2061" actId="27636"/>
        <pc:sldMkLst>
          <pc:docMk/>
          <pc:sldMk cId="3347715466" sldId="388"/>
        </pc:sldMkLst>
        <pc:spChg chg="mod">
          <ac:chgData name="Budde, Michael E" userId="c6ac5e08-c9bc-4ac7-a8f2-108cec34bfd4" providerId="ADAL" clId="{FDE247EC-9A1E-46A7-B82D-5DDABACD34BB}" dt="2026-05-22T14:15:32.020" v="1606" actId="20577"/>
          <ac:spMkLst>
            <pc:docMk/>
            <pc:sldMk cId="3347715466" sldId="388"/>
            <ac:spMk id="2" creationId="{7779437F-3924-FF39-55E0-1880E3C284C3}"/>
          </ac:spMkLst>
        </pc:spChg>
        <pc:spChg chg="mod">
          <ac:chgData name="Budde, Michael E" userId="c6ac5e08-c9bc-4ac7-a8f2-108cec34bfd4" providerId="ADAL" clId="{FDE247EC-9A1E-46A7-B82D-5DDABACD34BB}" dt="2026-05-22T14:12:02.470" v="1524" actId="1076"/>
          <ac:spMkLst>
            <pc:docMk/>
            <pc:sldMk cId="3347715466" sldId="388"/>
            <ac:spMk id="13" creationId="{5D8DE7B8-056E-F4DF-3172-CB914E0B993C}"/>
          </ac:spMkLst>
        </pc:spChg>
        <pc:spChg chg="add mod">
          <ac:chgData name="Budde, Michael E" userId="c6ac5e08-c9bc-4ac7-a8f2-108cec34bfd4" providerId="ADAL" clId="{FDE247EC-9A1E-46A7-B82D-5DDABACD34BB}" dt="2026-05-22T14:11:49.634" v="1522" actId="1035"/>
          <ac:spMkLst>
            <pc:docMk/>
            <pc:sldMk cId="3347715466" sldId="388"/>
            <ac:spMk id="17" creationId="{B5F359E3-02D9-96D1-1BC1-73F8A3162CAB}"/>
          </ac:spMkLst>
        </pc:spChg>
        <pc:spChg chg="add mod">
          <ac:chgData name="Budde, Michael E" userId="c6ac5e08-c9bc-4ac7-a8f2-108cec34bfd4" providerId="ADAL" clId="{FDE247EC-9A1E-46A7-B82D-5DDABACD34BB}" dt="2026-05-22T14:11:49.634" v="1522" actId="1035"/>
          <ac:spMkLst>
            <pc:docMk/>
            <pc:sldMk cId="3347715466" sldId="388"/>
            <ac:spMk id="18" creationId="{2B517CDD-99B5-34BD-2FD0-ED9909C18963}"/>
          </ac:spMkLst>
        </pc:spChg>
        <pc:spChg chg="mod">
          <ac:chgData name="Budde, Michael E" userId="c6ac5e08-c9bc-4ac7-a8f2-108cec34bfd4" providerId="ADAL" clId="{FDE247EC-9A1E-46A7-B82D-5DDABACD34BB}" dt="2026-05-22T14:13:53.822" v="1569" actId="1076"/>
          <ac:spMkLst>
            <pc:docMk/>
            <pc:sldMk cId="3347715466" sldId="388"/>
            <ac:spMk id="22" creationId="{EFE8D321-D66F-A8BE-307F-873F12758A19}"/>
          </ac:spMkLst>
        </pc:spChg>
        <pc:picChg chg="add mod">
          <ac:chgData name="Budde, Michael E" userId="c6ac5e08-c9bc-4ac7-a8f2-108cec34bfd4" providerId="ADAL" clId="{FDE247EC-9A1E-46A7-B82D-5DDABACD34BB}" dt="2026-05-22T14:11:57.183" v="1523" actId="1076"/>
          <ac:picMkLst>
            <pc:docMk/>
            <pc:sldMk cId="3347715466" sldId="388"/>
            <ac:picMk id="6" creationId="{F24E1AAA-9218-20EB-46E0-E4F6B5381137}"/>
          </ac:picMkLst>
        </pc:picChg>
        <pc:picChg chg="add mod">
          <ac:chgData name="Budde, Michael E" userId="c6ac5e08-c9bc-4ac7-a8f2-108cec34bfd4" providerId="ADAL" clId="{FDE247EC-9A1E-46A7-B82D-5DDABACD34BB}" dt="2026-05-22T14:11:49.634" v="1522" actId="1035"/>
          <ac:picMkLst>
            <pc:docMk/>
            <pc:sldMk cId="3347715466" sldId="388"/>
            <ac:picMk id="11" creationId="{44DC76D8-EB6C-2070-9403-5445A246DF29}"/>
          </ac:picMkLst>
        </pc:picChg>
        <pc:picChg chg="add mod">
          <ac:chgData name="Budde, Michael E" userId="c6ac5e08-c9bc-4ac7-a8f2-108cec34bfd4" providerId="ADAL" clId="{FDE247EC-9A1E-46A7-B82D-5DDABACD34BB}" dt="2026-05-22T14:11:49.634" v="1522" actId="1035"/>
          <ac:picMkLst>
            <pc:docMk/>
            <pc:sldMk cId="3347715466" sldId="388"/>
            <ac:picMk id="16" creationId="{3B96EAEB-CCAB-21EF-C66A-6B7C6F420FF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oimspp-my.sharepoint.com/personal/bellis_contractor_usgs_gov/Documents/All_Events_FY25%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oimspp-my.sharepoint.com/personal/bellis_contractor_usgs_gov/Documents/All_Events_FY25%2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[All_Events_FY25 (1).xlsx]Sheet1!PivotTable1</c:name>
    <c:fmtId val="-1"/>
  </c:pivotSource>
  <c:chart>
    <c:autoTitleDeleted val="1"/>
    <c:pivotFmts>
      <c:pivotFmt>
        <c:idx val="0"/>
        <c:spPr>
          <a:solidFill>
            <a:schemeClr val="accent1"/>
          </a:solidFill>
          <a:ln>
            <a:noFill/>
          </a:ln>
          <a:effectLst/>
        </c:spPr>
        <c:marker>
          <c:symbol val="circle"/>
          <c:size val="5"/>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Sheet1!$B$3:$B$4</c:f>
              <c:strCache>
                <c:ptCount val="1"/>
                <c:pt idx="0">
                  <c:v>Domestic</c:v>
                </c:pt>
              </c:strCache>
            </c:strRef>
          </c:tx>
          <c:spPr>
            <a:solidFill>
              <a:schemeClr val="accent1"/>
            </a:solidFill>
            <a:ln>
              <a:noFill/>
            </a:ln>
            <a:effectLst/>
          </c:spPr>
          <c:invertIfNegative val="0"/>
          <c:cat>
            <c:strRef>
              <c:f>Sheet1!$A$5:$A$17</c:f>
              <c:strCache>
                <c:ptCount val="12"/>
                <c:pt idx="0">
                  <c:v>Oct-24</c:v>
                </c:pt>
                <c:pt idx="1">
                  <c:v>Nov-24</c:v>
                </c:pt>
                <c:pt idx="2">
                  <c:v>Dec-24</c:v>
                </c:pt>
                <c:pt idx="3">
                  <c:v>Jan-25</c:v>
                </c:pt>
                <c:pt idx="4">
                  <c:v>Feb-25</c:v>
                </c:pt>
                <c:pt idx="5">
                  <c:v>Mar-25</c:v>
                </c:pt>
                <c:pt idx="6">
                  <c:v>Apr-25</c:v>
                </c:pt>
                <c:pt idx="7">
                  <c:v>May-25</c:v>
                </c:pt>
                <c:pt idx="8">
                  <c:v>Jun-25</c:v>
                </c:pt>
                <c:pt idx="9">
                  <c:v>Jul-25</c:v>
                </c:pt>
                <c:pt idx="10">
                  <c:v>Aug-25</c:v>
                </c:pt>
                <c:pt idx="11">
                  <c:v>Sep-25</c:v>
                </c:pt>
              </c:strCache>
            </c:strRef>
          </c:cat>
          <c:val>
            <c:numRef>
              <c:f>Sheet1!$B$5:$B$17</c:f>
              <c:numCache>
                <c:formatCode>General</c:formatCode>
                <c:ptCount val="12"/>
                <c:pt idx="0">
                  <c:v>1</c:v>
                </c:pt>
                <c:pt idx="1">
                  <c:v>2</c:v>
                </c:pt>
                <c:pt idx="2">
                  <c:v>1</c:v>
                </c:pt>
                <c:pt idx="3">
                  <c:v>2</c:v>
                </c:pt>
                <c:pt idx="4">
                  <c:v>2</c:v>
                </c:pt>
                <c:pt idx="5">
                  <c:v>2</c:v>
                </c:pt>
                <c:pt idx="6">
                  <c:v>3</c:v>
                </c:pt>
                <c:pt idx="7">
                  <c:v>2</c:v>
                </c:pt>
                <c:pt idx="8">
                  <c:v>4</c:v>
                </c:pt>
                <c:pt idx="9">
                  <c:v>3</c:v>
                </c:pt>
                <c:pt idx="10">
                  <c:v>5</c:v>
                </c:pt>
                <c:pt idx="11">
                  <c:v>2</c:v>
                </c:pt>
              </c:numCache>
            </c:numRef>
          </c:val>
          <c:extLst>
            <c:ext xmlns:c16="http://schemas.microsoft.com/office/drawing/2014/chart" uri="{C3380CC4-5D6E-409C-BE32-E72D297353CC}">
              <c16:uniqueId val="{00000000-FEED-407B-91FB-EB674FF59332}"/>
            </c:ext>
          </c:extLst>
        </c:ser>
        <c:ser>
          <c:idx val="1"/>
          <c:order val="1"/>
          <c:tx>
            <c:strRef>
              <c:f>Sheet1!$C$3:$C$4</c:f>
              <c:strCache>
                <c:ptCount val="1"/>
                <c:pt idx="0">
                  <c:v>International Charter</c:v>
                </c:pt>
              </c:strCache>
            </c:strRef>
          </c:tx>
          <c:spPr>
            <a:solidFill>
              <a:schemeClr val="accent2"/>
            </a:solidFill>
            <a:ln>
              <a:noFill/>
            </a:ln>
            <a:effectLst/>
          </c:spPr>
          <c:invertIfNegative val="0"/>
          <c:cat>
            <c:strRef>
              <c:f>Sheet1!$A$5:$A$17</c:f>
              <c:strCache>
                <c:ptCount val="12"/>
                <c:pt idx="0">
                  <c:v>Oct-24</c:v>
                </c:pt>
                <c:pt idx="1">
                  <c:v>Nov-24</c:v>
                </c:pt>
                <c:pt idx="2">
                  <c:v>Dec-24</c:v>
                </c:pt>
                <c:pt idx="3">
                  <c:v>Jan-25</c:v>
                </c:pt>
                <c:pt idx="4">
                  <c:v>Feb-25</c:v>
                </c:pt>
                <c:pt idx="5">
                  <c:v>Mar-25</c:v>
                </c:pt>
                <c:pt idx="6">
                  <c:v>Apr-25</c:v>
                </c:pt>
                <c:pt idx="7">
                  <c:v>May-25</c:v>
                </c:pt>
                <c:pt idx="8">
                  <c:v>Jun-25</c:v>
                </c:pt>
                <c:pt idx="9">
                  <c:v>Jul-25</c:v>
                </c:pt>
                <c:pt idx="10">
                  <c:v>Aug-25</c:v>
                </c:pt>
                <c:pt idx="11">
                  <c:v>Sep-25</c:v>
                </c:pt>
              </c:strCache>
            </c:strRef>
          </c:cat>
          <c:val>
            <c:numRef>
              <c:f>Sheet1!$C$5:$C$17</c:f>
              <c:numCache>
                <c:formatCode>General</c:formatCode>
                <c:ptCount val="12"/>
                <c:pt idx="0">
                  <c:v>1</c:v>
                </c:pt>
                <c:pt idx="1">
                  <c:v>8</c:v>
                </c:pt>
                <c:pt idx="2">
                  <c:v>6</c:v>
                </c:pt>
                <c:pt idx="3">
                  <c:v>2</c:v>
                </c:pt>
                <c:pt idx="4">
                  <c:v>1</c:v>
                </c:pt>
                <c:pt idx="5">
                  <c:v>9</c:v>
                </c:pt>
                <c:pt idx="6">
                  <c:v>2</c:v>
                </c:pt>
                <c:pt idx="8">
                  <c:v>2</c:v>
                </c:pt>
                <c:pt idx="9">
                  <c:v>8</c:v>
                </c:pt>
                <c:pt idx="10">
                  <c:v>7</c:v>
                </c:pt>
                <c:pt idx="11">
                  <c:v>2</c:v>
                </c:pt>
              </c:numCache>
            </c:numRef>
          </c:val>
          <c:extLst>
            <c:ext xmlns:c16="http://schemas.microsoft.com/office/drawing/2014/chart" uri="{C3380CC4-5D6E-409C-BE32-E72D297353CC}">
              <c16:uniqueId val="{00000001-FEED-407B-91FB-EB674FF59332}"/>
            </c:ext>
          </c:extLst>
        </c:ser>
        <c:dLbls>
          <c:showLegendKey val="0"/>
          <c:showVal val="0"/>
          <c:showCatName val="0"/>
          <c:showSerName val="0"/>
          <c:showPercent val="0"/>
          <c:showBubbleSize val="0"/>
        </c:dLbls>
        <c:gapWidth val="150"/>
        <c:overlap val="100"/>
        <c:axId val="598666247"/>
        <c:axId val="622987783"/>
      </c:barChart>
      <c:catAx>
        <c:axId val="598666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987783"/>
        <c:crosses val="autoZero"/>
        <c:auto val="1"/>
        <c:lblAlgn val="ctr"/>
        <c:lblOffset val="100"/>
        <c:noMultiLvlLbl val="0"/>
      </c:catAx>
      <c:valAx>
        <c:axId val="6229877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a:t>Number of Events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a:ea typeface="Arial"/>
                <a:cs typeface="Arial"/>
              </a:defRPr>
            </a:pPr>
            <a:endParaRPr lang="en-US"/>
          </a:p>
        </c:txPr>
        <c:crossAx val="59866624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1" i="0" u="none" strike="noStrike" kern="1200" baseline="0">
                <a:solidFill>
                  <a:schemeClr val="tx1">
                    <a:lumMod val="65000"/>
                    <a:lumOff val="35000"/>
                  </a:schemeClr>
                </a:solidFill>
                <a:latin typeface="Arial"/>
                <a:ea typeface="Arial"/>
                <a:cs typeface="Arial"/>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a:ea typeface="Arial"/>
              <a:cs typeface="Arial"/>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[All_Events_FY25 (1).xlsx]Sheet1!PivotTable1</c:name>
    <c:fmtId val="-1"/>
  </c:pivotSource>
  <c:chart>
    <c:autoTitleDeleted val="1"/>
    <c:pivotFmts>
      <c:pivotFmt>
        <c:idx val="0"/>
        <c:spPr>
          <a:solidFill>
            <a:schemeClr val="accent1"/>
          </a:solidFill>
          <a:ln>
            <a:noFill/>
          </a:ln>
          <a:effectLst/>
        </c:spPr>
        <c:marker>
          <c:symbol val="circle"/>
          <c:size val="5"/>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Sheet1!$B$3:$B$4</c:f>
              <c:strCache>
                <c:ptCount val="1"/>
                <c:pt idx="0">
                  <c:v>Domestic</c:v>
                </c:pt>
              </c:strCache>
            </c:strRef>
          </c:tx>
          <c:spPr>
            <a:solidFill>
              <a:schemeClr val="accent1"/>
            </a:solidFill>
            <a:ln>
              <a:noFill/>
            </a:ln>
            <a:effectLst/>
          </c:spPr>
          <c:invertIfNegative val="0"/>
          <c:cat>
            <c:strRef>
              <c:f>Sheet1!$A$5:$A$17</c:f>
              <c:strCache>
                <c:ptCount val="12"/>
                <c:pt idx="0">
                  <c:v>Oct-24</c:v>
                </c:pt>
                <c:pt idx="1">
                  <c:v>Nov-24</c:v>
                </c:pt>
                <c:pt idx="2">
                  <c:v>Dec-24</c:v>
                </c:pt>
                <c:pt idx="3">
                  <c:v>Jan-25</c:v>
                </c:pt>
                <c:pt idx="4">
                  <c:v>Feb-25</c:v>
                </c:pt>
                <c:pt idx="5">
                  <c:v>Mar-25</c:v>
                </c:pt>
                <c:pt idx="6">
                  <c:v>Apr-25</c:v>
                </c:pt>
                <c:pt idx="7">
                  <c:v>May-25</c:v>
                </c:pt>
                <c:pt idx="8">
                  <c:v>Jun-25</c:v>
                </c:pt>
                <c:pt idx="9">
                  <c:v>Jul-25</c:v>
                </c:pt>
                <c:pt idx="10">
                  <c:v>Aug-25</c:v>
                </c:pt>
                <c:pt idx="11">
                  <c:v>Sep-25</c:v>
                </c:pt>
              </c:strCache>
            </c:strRef>
          </c:cat>
          <c:val>
            <c:numRef>
              <c:f>Sheet1!$B$5:$B$17</c:f>
              <c:numCache>
                <c:formatCode>General</c:formatCode>
                <c:ptCount val="12"/>
                <c:pt idx="0">
                  <c:v>2</c:v>
                </c:pt>
                <c:pt idx="1">
                  <c:v>2</c:v>
                </c:pt>
                <c:pt idx="2">
                  <c:v>10</c:v>
                </c:pt>
                <c:pt idx="3">
                  <c:v>12</c:v>
                </c:pt>
                <c:pt idx="4">
                  <c:v>9</c:v>
                </c:pt>
                <c:pt idx="5">
                  <c:v>32</c:v>
                </c:pt>
                <c:pt idx="6">
                  <c:v>28</c:v>
                </c:pt>
                <c:pt idx="7">
                  <c:v>22</c:v>
                </c:pt>
                <c:pt idx="8">
                  <c:v>22</c:v>
                </c:pt>
                <c:pt idx="9">
                  <c:v>5</c:v>
                </c:pt>
                <c:pt idx="10">
                  <c:v>10</c:v>
                </c:pt>
                <c:pt idx="11">
                  <c:v>3</c:v>
                </c:pt>
              </c:numCache>
            </c:numRef>
          </c:val>
          <c:extLst>
            <c:ext xmlns:c16="http://schemas.microsoft.com/office/drawing/2014/chart" uri="{C3380CC4-5D6E-409C-BE32-E72D297353CC}">
              <c16:uniqueId val="{00000000-4363-4F39-A284-FD5732E33FF8}"/>
            </c:ext>
          </c:extLst>
        </c:ser>
        <c:ser>
          <c:idx val="1"/>
          <c:order val="1"/>
          <c:tx>
            <c:strRef>
              <c:f>Sheet1!$C$3:$C$4</c:f>
              <c:strCache>
                <c:ptCount val="1"/>
                <c:pt idx="0">
                  <c:v>International Charter</c:v>
                </c:pt>
              </c:strCache>
            </c:strRef>
          </c:tx>
          <c:spPr>
            <a:solidFill>
              <a:schemeClr val="accent2"/>
            </a:solidFill>
            <a:ln>
              <a:noFill/>
            </a:ln>
            <a:effectLst/>
          </c:spPr>
          <c:invertIfNegative val="0"/>
          <c:cat>
            <c:strRef>
              <c:f>Sheet1!$A$5:$A$17</c:f>
              <c:strCache>
                <c:ptCount val="12"/>
                <c:pt idx="0">
                  <c:v>Oct-24</c:v>
                </c:pt>
                <c:pt idx="1">
                  <c:v>Nov-24</c:v>
                </c:pt>
                <c:pt idx="2">
                  <c:v>Dec-24</c:v>
                </c:pt>
                <c:pt idx="3">
                  <c:v>Jan-25</c:v>
                </c:pt>
                <c:pt idx="4">
                  <c:v>Feb-25</c:v>
                </c:pt>
                <c:pt idx="5">
                  <c:v>Mar-25</c:v>
                </c:pt>
                <c:pt idx="6">
                  <c:v>Apr-25</c:v>
                </c:pt>
                <c:pt idx="7">
                  <c:v>May-25</c:v>
                </c:pt>
                <c:pt idx="8">
                  <c:v>Jun-25</c:v>
                </c:pt>
                <c:pt idx="9">
                  <c:v>Jul-25</c:v>
                </c:pt>
                <c:pt idx="10">
                  <c:v>Aug-25</c:v>
                </c:pt>
                <c:pt idx="11">
                  <c:v>Sep-25</c:v>
                </c:pt>
              </c:strCache>
            </c:strRef>
          </c:cat>
          <c:val>
            <c:numRef>
              <c:f>Sheet1!$C$5:$C$17</c:f>
              <c:numCache>
                <c:formatCode>General</c:formatCode>
                <c:ptCount val="12"/>
                <c:pt idx="0">
                  <c:v>4</c:v>
                </c:pt>
                <c:pt idx="1">
                  <c:v>43</c:v>
                </c:pt>
                <c:pt idx="2">
                  <c:v>27</c:v>
                </c:pt>
                <c:pt idx="3">
                  <c:v>18</c:v>
                </c:pt>
                <c:pt idx="4">
                  <c:v>1</c:v>
                </c:pt>
                <c:pt idx="5">
                  <c:v>71</c:v>
                </c:pt>
                <c:pt idx="6">
                  <c:v>5</c:v>
                </c:pt>
                <c:pt idx="8">
                  <c:v>20</c:v>
                </c:pt>
                <c:pt idx="9">
                  <c:v>46</c:v>
                </c:pt>
                <c:pt idx="10">
                  <c:v>19</c:v>
                </c:pt>
                <c:pt idx="11">
                  <c:v>4</c:v>
                </c:pt>
              </c:numCache>
            </c:numRef>
          </c:val>
          <c:extLst>
            <c:ext xmlns:c16="http://schemas.microsoft.com/office/drawing/2014/chart" uri="{C3380CC4-5D6E-409C-BE32-E72D297353CC}">
              <c16:uniqueId val="{00000001-4363-4F39-A284-FD5732E33FF8}"/>
            </c:ext>
          </c:extLst>
        </c:ser>
        <c:dLbls>
          <c:showLegendKey val="0"/>
          <c:showVal val="0"/>
          <c:showCatName val="0"/>
          <c:showSerName val="0"/>
          <c:showPercent val="0"/>
          <c:showBubbleSize val="0"/>
        </c:dLbls>
        <c:gapWidth val="150"/>
        <c:overlap val="100"/>
        <c:axId val="1939579911"/>
        <c:axId val="1939581959"/>
      </c:barChart>
      <c:catAx>
        <c:axId val="1939579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9581959"/>
        <c:crosses val="autoZero"/>
        <c:auto val="1"/>
        <c:lblAlgn val="ctr"/>
        <c:lblOffset val="100"/>
        <c:noMultiLvlLbl val="0"/>
      </c:catAx>
      <c:valAx>
        <c:axId val="19395819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Arial"/>
                    <a:ea typeface="Arial"/>
                    <a:cs typeface="Arial"/>
                  </a:defRPr>
                </a:pPr>
                <a:r>
                  <a:rPr lang="en-US"/>
                  <a:t>Number of DARs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Arial"/>
                  <a:ea typeface="Arial"/>
                  <a:cs typeface="Arial"/>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a:ea typeface="Arial"/>
                <a:cs typeface="Arial"/>
              </a:defRPr>
            </a:pPr>
            <a:endParaRPr lang="en-US"/>
          </a:p>
        </c:txPr>
        <c:crossAx val="193957991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1" i="0" u="none" strike="noStrike" kern="1200" baseline="0">
                <a:solidFill>
                  <a:schemeClr val="tx1">
                    <a:lumMod val="65000"/>
                    <a:lumOff val="35000"/>
                  </a:schemeClr>
                </a:solidFill>
                <a:latin typeface="Arial"/>
                <a:ea typeface="Arial"/>
                <a:cs typeface="Arial"/>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15EBD5-8EA1-7BF1-BF3F-DB7FCDAFA8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37EC6F-08E0-5C54-942B-79CAD7A22F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890BEA-9240-8B48-9785-579FE62C8F12}" type="datetimeFigureOut">
              <a:rPr lang="en-US" smtClean="0"/>
              <a:t>6/1/2026</a:t>
            </a:fld>
            <a:endParaRPr lang="en-US"/>
          </a:p>
        </p:txBody>
      </p:sp>
      <p:sp>
        <p:nvSpPr>
          <p:cNvPr id="4" name="Footer Placeholder 3">
            <a:extLst>
              <a:ext uri="{FF2B5EF4-FFF2-40B4-BE49-F238E27FC236}">
                <a16:creationId xmlns:a16="http://schemas.microsoft.com/office/drawing/2014/main" id="{346BA6A4-04D7-44E2-1712-BCAA8FC74C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F1216C-89D0-F58B-4D2B-160FFA923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FEDF31-6D9C-BB4B-A192-5A48E5B1C763}" type="slidenum">
              <a:rPr lang="en-US" smtClean="0"/>
              <a:t>‹#›</a:t>
            </a:fld>
            <a:endParaRPr lang="en-US"/>
          </a:p>
        </p:txBody>
      </p:sp>
    </p:spTree>
    <p:extLst>
      <p:ext uri="{BB962C8B-B14F-4D97-AF65-F5344CB8AC3E}">
        <p14:creationId xmlns:p14="http://schemas.microsoft.com/office/powerpoint/2010/main" val="4053585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AA14-AA87-6543-B4AE-12D49A5A6C1C}" type="datetimeFigureOut">
              <a:rPr lang="en-US" smtClean="0"/>
              <a:pPr/>
              <a:t>6/1/2026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CB47A-5BAF-5847-8462-8E087781F250}" type="slidenum">
              <a:rPr lang="en-US" smtClean="0"/>
              <a:pPr/>
              <a:t>‹#›</a:t>
            </a:fld>
            <a:endParaRPr lang="en-US"/>
          </a:p>
        </p:txBody>
      </p:sp>
    </p:spTree>
    <p:extLst>
      <p:ext uri="{BB962C8B-B14F-4D97-AF65-F5344CB8AC3E}">
        <p14:creationId xmlns:p14="http://schemas.microsoft.com/office/powerpoint/2010/main" val="4085607469"/>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helpdesk@disasterscharter.or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mailto:cos_support@disasterscharter.org"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helpdesk@disasterscharter.or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mailto:cos_support@disasterscharter.or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gt.disasterscharter.org/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7D5CB47A-5BAF-5847-8462-8E087781F2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8703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Events created by month.</a:t>
            </a:r>
          </a:p>
          <a:p>
            <a:endParaRPr lang="en-US" dirty="0"/>
          </a:p>
          <a:p>
            <a:pPr marL="285750" indent="-285750">
              <a:buFontTx/>
              <a:buChar char="-"/>
            </a:pPr>
            <a:r>
              <a:rPr lang="en-US" dirty="0"/>
              <a:t>IC may have more events but they generally do not last more then a couple of weeks. Were Domestic events usually hang on longer.</a:t>
            </a:r>
          </a:p>
          <a:p>
            <a:pPr marL="285750" indent="-285750">
              <a:buFontTx/>
              <a:buChar char="-"/>
            </a:pPr>
            <a:r>
              <a:rPr lang="en-US" dirty="0"/>
              <a:t>This chart does not show older event we continue to support, like Volcanoes throughout the world.   Example Kilauea in HI</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7D5CB47A-5BAF-5847-8462-8E087781F2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5742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event type:</a:t>
            </a:r>
          </a:p>
          <a:p>
            <a:r>
              <a:rPr lang="en-US" dirty="0"/>
              <a:t>Events are tied to an event type</a:t>
            </a:r>
          </a:p>
          <a:p>
            <a:r>
              <a:rPr lang="en-US" dirty="0"/>
              <a:t>Depending on what the user group puts in the DAR for information, an event is then created if one does not already exist. And that event is labeled either Cyclone, Earthquake, Fire, Flood, etc.</a:t>
            </a:r>
          </a:p>
          <a:p>
            <a:endParaRPr lang="en-US" dirty="0"/>
          </a:p>
          <a:p>
            <a:r>
              <a:rPr lang="en-US" dirty="0"/>
              <a:t>Domestic – 8 tornado, 5 storms, 5 fires  5 floods</a:t>
            </a:r>
          </a:p>
          <a:p>
            <a:r>
              <a:rPr lang="en-US" dirty="0"/>
              <a:t>IC – 22 floods, 7 earthquakes, 4 landslide</a:t>
            </a:r>
          </a:p>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7D5CB47A-5BAF-5847-8462-8E087781F2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797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 is put in by the user community for data needed to support their mission.  These DAR drives the event creation.</a:t>
            </a:r>
          </a:p>
          <a:p>
            <a:r>
              <a:rPr lang="en-US" dirty="0"/>
              <a:t>We do not create events.  Except maybe a Hurricane that is predicted to hit soon</a:t>
            </a:r>
          </a:p>
          <a:p>
            <a:r>
              <a:rPr lang="en-US" dirty="0"/>
              <a:t>So even though the number of Event for a given month may be low, the DARs for a given event may be plentiful.  I know there were only 2 domestic events for March, but there are 32 DARs.</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7D5CB47A-5BAF-5847-8462-8E087781F2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087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number of DAR for each event type for FY25.</a:t>
            </a:r>
          </a:p>
          <a:p>
            <a:endParaRPr lang="en-US"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7D5CB47A-5BAF-5847-8462-8E087781F2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7249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the Domestic DARs for FY25 </a:t>
            </a:r>
          </a:p>
          <a:p>
            <a:r>
              <a:rPr lang="en-US" dirty="0"/>
              <a:t>Different shapes and size depending on the data type needed, Landsat – larger footprint, Hi Res data, smaller footprint.</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7D5CB47A-5BAF-5847-8462-8E087781F2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8367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a:p>
          <a:p>
            <a:pPr marL="0" marR="0" lvl="0" indent="0" algn="l" defTabSz="914400" rtl="0" eaLnBrk="1" fontAlgn="auto" latinLnBrk="0" hangingPunct="1">
              <a:lnSpc>
                <a:spcPct val="100000"/>
              </a:lnSpc>
              <a:spcBef>
                <a:spcPts val="0"/>
              </a:spcBef>
              <a:spcAft>
                <a:spcPts val="0"/>
              </a:spcAft>
              <a:buClrTx/>
              <a:buSzTx/>
              <a:buFontTx/>
              <a:buNone/>
              <a:tabLst/>
              <a:defRPr/>
            </a:pPr>
            <a:r>
              <a:rPr lang="en-CA">
                <a:effectLst/>
              </a:rPr>
              <a:t>The PM and VA are able to</a:t>
            </a:r>
            <a:r>
              <a:rPr lang="en-CA"/>
              <a:t> </a:t>
            </a:r>
            <a:r>
              <a:rPr lang="en-CA">
                <a:effectLst/>
              </a:rPr>
              <a:t>browse, filter and select images in full resolution and, analyse and process imagery using online Earth observation services and tools.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a:p>
          <a:p>
            <a:pPr marL="0" marR="0" lvl="0" indent="0" algn="l" defTabSz="914400" rtl="0" eaLnBrk="1" fontAlgn="auto" latinLnBrk="0" hangingPunct="1">
              <a:lnSpc>
                <a:spcPct val="100000"/>
              </a:lnSpc>
              <a:spcBef>
                <a:spcPts val="0"/>
              </a:spcBef>
              <a:spcAft>
                <a:spcPts val="0"/>
              </a:spcAft>
              <a:buClrTx/>
              <a:buSzTx/>
              <a:buFontTx/>
              <a:buNone/>
              <a:tabLst/>
              <a:defRPr/>
            </a:pPr>
            <a:r>
              <a:rPr lang="fr-CA" b="1"/>
              <a:t>Notes:</a:t>
            </a:r>
          </a:p>
          <a:p>
            <a:pPr marL="0" marR="0" lvl="0" indent="0" algn="l" defTabSz="914400" rtl="0" eaLnBrk="1" fontAlgn="auto" latinLnBrk="0" hangingPunct="1">
              <a:lnSpc>
                <a:spcPct val="100000"/>
              </a:lnSpc>
              <a:spcBef>
                <a:spcPts val="0"/>
              </a:spcBef>
              <a:spcAft>
                <a:spcPts val="0"/>
              </a:spcAft>
              <a:buClrTx/>
              <a:buSzTx/>
              <a:buFontTx/>
              <a:buNone/>
              <a:tabLst/>
              <a:defRPr/>
            </a:pPr>
            <a:br>
              <a:rPr lang="fr-CA"/>
            </a:br>
            <a:r>
              <a:rPr lang="fr-CA"/>
              <a:t>Charter Mapper User Manual : https://docs.disasterscharter.org/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p>
          <a:p>
            <a:pPr algn="l">
              <a:buFont typeface="Arial" panose="020B0604020202020204" pitchFamily="34" charset="0"/>
              <a:buNone/>
            </a:pPr>
            <a:r>
              <a:rPr lang="en-US" b="1" i="0">
                <a:effectLst/>
                <a:latin typeface="Notes ESA Bold"/>
              </a:rPr>
              <a:t>What is the point of contact concerning User Support?</a:t>
            </a:r>
          </a:p>
          <a:p>
            <a:pPr algn="l">
              <a:buFont typeface="Arial" panose="020B0604020202020204" pitchFamily="34" charset="0"/>
              <a:buNone/>
            </a:pPr>
            <a:r>
              <a:rPr lang="en-US" b="0" i="0">
                <a:effectLst/>
                <a:latin typeface="Notes ESA"/>
              </a:rPr>
              <a:t>If experiencing issues in the usage of the Charter Mapper implemented by ESA or would like to report a problem, please send an e-mail to </a:t>
            </a:r>
            <a:r>
              <a:rPr lang="en-US" b="0" i="0" u="sng">
                <a:solidFill>
                  <a:srgbClr val="088C00"/>
                </a:solidFill>
                <a:effectLst/>
                <a:latin typeface="Notes ESA"/>
                <a:hlinkClick r:id="rId3"/>
              </a:rPr>
              <a:t>helpdesk@disasterscharter.org</a:t>
            </a:r>
            <a:r>
              <a:rPr lang="en-US" b="0" i="0">
                <a:effectLst/>
                <a:latin typeface="Notes ESA"/>
              </a:rPr>
              <a:t> from 08:00 to 16:00 UTC (or 07:00 to 15:00 UTC end March - end October, daylight saving time period) and outside above hours and days also to </a:t>
            </a:r>
            <a:r>
              <a:rPr lang="en-US" b="0" i="0" u="sng">
                <a:solidFill>
                  <a:srgbClr val="088C00"/>
                </a:solidFill>
                <a:effectLst/>
                <a:latin typeface="Notes ESA"/>
                <a:hlinkClick r:id="rId4"/>
              </a:rPr>
              <a:t>cos_support@disasterscharter.org</a:t>
            </a:r>
            <a:r>
              <a:rPr lang="en-US" b="0" i="0">
                <a:effectLst/>
                <a:latin typeface="Notes ES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497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4B6D4-1C29-BBA4-6E02-DD58B024145B}"/>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77635D9-D1D7-E77D-98C9-5D9200432FB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1947AF-8467-E454-446D-E2E0712DF57A}"/>
              </a:ext>
            </a:extLst>
          </p:cNvPr>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rPr>
              <a:t>The PM and VA are able to</a:t>
            </a:r>
            <a:r>
              <a:rPr lang="en-CA" dirty="0"/>
              <a:t> </a:t>
            </a:r>
            <a:r>
              <a:rPr lang="en-CA" dirty="0">
                <a:effectLst/>
              </a:rPr>
              <a:t>browse, filter and select images in full resolution and, analyse and process imagery using online Earth observation services and tools.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br>
              <a:rPr lang="fr-CA" dirty="0"/>
            </a:br>
            <a:r>
              <a:rPr lang="fr-CA" dirty="0"/>
              <a:t>Charter Mapper User Manual : https://docs.disasterscharter.org/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algn="l">
              <a:buFont typeface="Arial" panose="020B0604020202020204" pitchFamily="34" charset="0"/>
              <a:buNone/>
            </a:pPr>
            <a:r>
              <a:rPr lang="en-US" b="1" i="0" dirty="0">
                <a:effectLst/>
                <a:latin typeface="Notes ESA Bold"/>
              </a:rPr>
              <a:t>What is the point of contact concerning User Support?</a:t>
            </a:r>
          </a:p>
          <a:p>
            <a:pPr algn="l">
              <a:buFont typeface="Arial" panose="020B0604020202020204" pitchFamily="34" charset="0"/>
              <a:buNone/>
            </a:pPr>
            <a:r>
              <a:rPr lang="en-US" b="0" i="0" dirty="0">
                <a:effectLst/>
                <a:latin typeface="Notes ESA"/>
              </a:rPr>
              <a:t>If experiencing issues in the usage of the Charter Mapper implemented by ESA or would like to report a problem, please send an e-mail to </a:t>
            </a:r>
            <a:r>
              <a:rPr lang="en-US" b="0" i="0" u="sng" dirty="0">
                <a:solidFill>
                  <a:srgbClr val="088C00"/>
                </a:solidFill>
                <a:effectLst/>
                <a:latin typeface="Notes ESA"/>
                <a:hlinkClick r:id="rId3"/>
              </a:rPr>
              <a:t>helpdesk@disasterscharter.org</a:t>
            </a:r>
            <a:r>
              <a:rPr lang="en-US" b="0" i="0" dirty="0">
                <a:effectLst/>
                <a:latin typeface="Notes ESA"/>
              </a:rPr>
              <a:t> from 08:00 to 16:00 UTC (or 07:00 to 15:00 UTC end March - end October, daylight saving time period) and outside above hours and days also to </a:t>
            </a:r>
            <a:r>
              <a:rPr lang="en-US" b="0" i="0" u="sng" dirty="0">
                <a:solidFill>
                  <a:srgbClr val="088C00"/>
                </a:solidFill>
                <a:effectLst/>
                <a:latin typeface="Notes ESA"/>
                <a:hlinkClick r:id="rId4"/>
              </a:rPr>
              <a:t>cos_support@disasterscharter.org</a:t>
            </a:r>
            <a:r>
              <a:rPr lang="en-US" b="0" i="0" dirty="0">
                <a:effectLst/>
                <a:latin typeface="Notes ES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endParaRPr lang="fr-CA" dirty="0"/>
          </a:p>
        </p:txBody>
      </p:sp>
      <p:sp>
        <p:nvSpPr>
          <p:cNvPr id="4" name="Espace réservé du numéro de diapositive 3">
            <a:extLst>
              <a:ext uri="{FF2B5EF4-FFF2-40B4-BE49-F238E27FC236}">
                <a16:creationId xmlns:a16="http://schemas.microsoft.com/office/drawing/2014/main" id="{B00FE331-3CFA-1E7E-3864-2DC0A0B35F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303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91570-13A0-0167-3BCD-89BEE1B793C5}"/>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849FE59A-D5FB-1ADF-23F9-407DC7E41CB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2478892-D1F2-BBDF-FD0E-84767E49746C}"/>
              </a:ext>
            </a:extLst>
          </p:cNvPr>
          <p:cNvSpPr>
            <a:spLocks noGrp="1"/>
          </p:cNvSpPr>
          <p:nvPr>
            <p:ph type="body" idx="1"/>
          </p:nvPr>
        </p:nvSpPr>
        <p:spPr/>
        <p:txBody>
          <a:bodyPr>
            <a:normAutofit/>
          </a:bodyPr>
          <a:lstStyle/>
          <a:p>
            <a:endParaRPr lang="fr-CA" dirty="0"/>
          </a:p>
        </p:txBody>
      </p:sp>
      <p:sp>
        <p:nvSpPr>
          <p:cNvPr id="4" name="Espace réservé du numéro de diapositive 3">
            <a:extLst>
              <a:ext uri="{FF2B5EF4-FFF2-40B4-BE49-F238E27FC236}">
                <a16:creationId xmlns:a16="http://schemas.microsoft.com/office/drawing/2014/main" id="{BC29E1BB-592D-7D0A-BECF-FE470A4D7E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205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7F960-0BA1-A470-1142-BAB9C79EED75}"/>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6E10EDF8-1176-C7B5-87FB-5D7C6094EC2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9162AA-B0DB-AD4C-EC42-E0BC13D13011}"/>
              </a:ext>
            </a:extLst>
          </p:cNvPr>
          <p:cNvSpPr>
            <a:spLocks noGrp="1"/>
          </p:cNvSpPr>
          <p:nvPr>
            <p:ph type="body" idx="1"/>
          </p:nvPr>
        </p:nvSpPr>
        <p:spPr/>
        <p:txBody>
          <a:bodyPr>
            <a:normAutofit/>
          </a:bodyPr>
          <a:lstStyle/>
          <a:p>
            <a:endParaRPr lang="fr-CA" dirty="0"/>
          </a:p>
        </p:txBody>
      </p:sp>
      <p:sp>
        <p:nvSpPr>
          <p:cNvPr id="4" name="Espace réservé du numéro de diapositive 3">
            <a:extLst>
              <a:ext uri="{FF2B5EF4-FFF2-40B4-BE49-F238E27FC236}">
                <a16:creationId xmlns:a16="http://schemas.microsoft.com/office/drawing/2014/main" id="{4993C7D8-06BE-94E9-C2F8-2956B0638A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685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4B265-93C1-EC76-32BA-EC96B38BAEA2}"/>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001723F4-CD9C-FA37-536D-43803C415BD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4A2EDEB-4541-BF9E-9873-C8BE81DE4388}"/>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Phase - Fringe Interpretation: Count the repeating color cycles (fringes). One full cycle (e.g., red-orange-yellow-green-blue-purple) represents a precise amount of deformation—often \(28\text{ mm}\) for Sentinel-1.</a:t>
            </a:r>
            <a:endParaRPr lang="fr-CA" b="1" dirty="0"/>
          </a:p>
          <a:p>
            <a:endParaRPr lang="fr-CA" dirty="0"/>
          </a:p>
          <a:p>
            <a:r>
              <a:rPr lang="fr-CA" dirty="0" err="1"/>
              <a:t>Displacement</a:t>
            </a:r>
            <a:r>
              <a:rPr lang="fr-CA" dirty="0"/>
              <a:t> – Blue </a:t>
            </a:r>
            <a:r>
              <a:rPr lang="fr-CA" dirty="0" err="1"/>
              <a:t>represents</a:t>
            </a:r>
            <a:r>
              <a:rPr lang="fr-CA" dirty="0"/>
              <a:t> </a:t>
            </a:r>
            <a:r>
              <a:rPr lang="fr-CA" dirty="0" err="1"/>
              <a:t>uplift</a:t>
            </a:r>
            <a:r>
              <a:rPr lang="fr-CA" dirty="0"/>
              <a:t> (</a:t>
            </a:r>
            <a:r>
              <a:rPr lang="fr-CA" dirty="0" err="1"/>
              <a:t>closer</a:t>
            </a:r>
            <a:r>
              <a:rPr lang="fr-CA" dirty="0"/>
              <a:t> to the satellite), Red </a:t>
            </a:r>
            <a:r>
              <a:rPr lang="fr-CA" dirty="0" err="1"/>
              <a:t>represents</a:t>
            </a:r>
            <a:r>
              <a:rPr lang="fr-CA" dirty="0"/>
              <a:t> subsidence (</a:t>
            </a:r>
            <a:r>
              <a:rPr lang="fr-CA" dirty="0" err="1"/>
              <a:t>farther</a:t>
            </a:r>
            <a:r>
              <a:rPr lang="fr-CA" dirty="0"/>
              <a:t> </a:t>
            </a:r>
            <a:r>
              <a:rPr lang="fr-CA" dirty="0" err="1"/>
              <a:t>from</a:t>
            </a:r>
            <a:r>
              <a:rPr lang="fr-CA" dirty="0"/>
              <a:t> the satellite)</a:t>
            </a:r>
          </a:p>
        </p:txBody>
      </p:sp>
      <p:sp>
        <p:nvSpPr>
          <p:cNvPr id="4" name="Espace réservé du numéro de diapositive 3">
            <a:extLst>
              <a:ext uri="{FF2B5EF4-FFF2-40B4-BE49-F238E27FC236}">
                <a16:creationId xmlns:a16="http://schemas.microsoft.com/office/drawing/2014/main" id="{FEECA113-385F-CD30-9549-CB87E3F48D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7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Last update: 2026-03-30: Changed minimum font and stats update.</a:t>
            </a:r>
          </a:p>
          <a:p>
            <a:r>
              <a:rPr lang="en-CA" b="1" dirty="0"/>
              <a:t>Speaker notes</a:t>
            </a:r>
          </a:p>
          <a:p>
            <a:endParaRPr lang="en-CA" dirty="0"/>
          </a:p>
          <a:p>
            <a:pPr>
              <a:buFont typeface="Arial" panose="020B0604020202020204" pitchFamily="34" charset="0"/>
              <a:buChar char="•"/>
            </a:pPr>
            <a:r>
              <a:rPr lang="en-CA" dirty="0"/>
              <a:t> Welcome the audience and introduce the topic</a:t>
            </a:r>
          </a:p>
          <a:p>
            <a:pPr>
              <a:buFont typeface="Arial" panose="020B0604020202020204" pitchFamily="34" charset="0"/>
              <a:buChar char="•"/>
            </a:pPr>
            <a:r>
              <a:rPr lang="en-CA" dirty="0"/>
              <a:t> Explain that this presentation will cover what the Charter is, how it works, and why it is important</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380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863D4-FB81-F8C8-30AD-6D6332471F53}"/>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B62494AB-2882-994D-FB86-38F717DCD80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A647A4-8B6A-5085-10C9-0D9E804E33BA}"/>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endParaRPr lang="fr-CA" dirty="0"/>
          </a:p>
        </p:txBody>
      </p:sp>
      <p:sp>
        <p:nvSpPr>
          <p:cNvPr id="4" name="Espace réservé du numéro de diapositive 3">
            <a:extLst>
              <a:ext uri="{FF2B5EF4-FFF2-40B4-BE49-F238E27FC236}">
                <a16:creationId xmlns:a16="http://schemas.microsoft.com/office/drawing/2014/main" id="{31648E10-3842-1F1D-3094-944B2831A0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840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0A949-5CB4-5D4E-7DCD-71CFAA16D799}"/>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74C810F-89F0-5FBC-C5E7-1ACE64B50E2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42DF22-8B4D-920A-09ED-7DCF3B457CD4}"/>
              </a:ext>
            </a:extLst>
          </p:cNvPr>
          <p:cNvSpPr>
            <a:spLocks noGrp="1"/>
          </p:cNvSpPr>
          <p:nvPr>
            <p:ph type="body" idx="1"/>
          </p:nvPr>
        </p:nvSpPr>
        <p:spPr/>
        <p:txBody>
          <a:bodyPr>
            <a:normAutofit/>
          </a:bodyPr>
          <a:lstStyle/>
          <a:p>
            <a:endParaRPr lang="fr-CA" dirty="0"/>
          </a:p>
        </p:txBody>
      </p:sp>
      <p:sp>
        <p:nvSpPr>
          <p:cNvPr id="4" name="Espace réservé du numéro de diapositive 3">
            <a:extLst>
              <a:ext uri="{FF2B5EF4-FFF2-40B4-BE49-F238E27FC236}">
                <a16:creationId xmlns:a16="http://schemas.microsoft.com/office/drawing/2014/main" id="{AEB2B9DE-367D-8DAB-737D-B5392D7442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158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33E9A-8DFC-6CEC-6CB0-19D3E0AC519D}"/>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D3AEC0B7-4E8E-2FAF-D215-CD0C6E5FCB8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76935D-872A-3515-B4F1-70007E08E34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FAA7A080-4E62-A2C6-AE40-FC2B099240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435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D388-71A0-F263-406B-A7B983491DBD}"/>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CED643B6-E8CD-BAB2-56CA-C4D71723BC7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840864-0B9A-2882-5EAB-990ED7A582F3}"/>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3A5BEDD4-D6F4-3B01-30BF-F2C4E33F2E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117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49BF0-FEE8-F0A1-70FA-C4B094C41D82}"/>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8394AD3-7A99-50F1-374E-22143E6BE7A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F21A57-5934-11D4-BF10-4ED2B38C4A44}"/>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9CE8733-C247-7556-D786-6B3DEFCB09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417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Speaker notes</a:t>
            </a:r>
          </a:p>
          <a:p>
            <a:endParaRPr lang="en-CA" dirty="0"/>
          </a:p>
          <a:p>
            <a:pPr>
              <a:buFont typeface="Arial" panose="020B0604020202020204" pitchFamily="34" charset="0"/>
              <a:buChar char="•"/>
            </a:pPr>
            <a:r>
              <a:rPr lang="en-CA" dirty="0"/>
              <a:t> As technology advances, the Charter is evolving to provide </a:t>
            </a:r>
            <a:r>
              <a:rPr lang="en-CA" b="1" dirty="0"/>
              <a:t>faster and more accurate data</a:t>
            </a:r>
            <a:r>
              <a:rPr lang="en-CA" dirty="0"/>
              <a:t>.</a:t>
            </a:r>
          </a:p>
          <a:p>
            <a:pPr>
              <a:buFont typeface="Arial" panose="020B0604020202020204" pitchFamily="34" charset="0"/>
              <a:buChar char="•"/>
            </a:pPr>
            <a:r>
              <a:rPr lang="en-CA" dirty="0"/>
              <a:t> The future focus is on automation and making the data even more accessible.</a:t>
            </a:r>
          </a:p>
          <a:p>
            <a:endParaRPr lang="en-US" dirty="0"/>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051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Speaker notes</a:t>
            </a:r>
          </a:p>
          <a:p>
            <a:endParaRPr lang="en-CA" dirty="0"/>
          </a:p>
          <a:p>
            <a:pPr>
              <a:buFont typeface="Arial" panose="020B0604020202020204" pitchFamily="34" charset="0"/>
              <a:buChar char="•"/>
            </a:pPr>
            <a:r>
              <a:rPr lang="en-CA" dirty="0"/>
              <a:t> Wrap up with a strong takeaway message: </a:t>
            </a:r>
            <a:r>
              <a:rPr lang="en-CA" i="1" dirty="0"/>
              <a:t>Space technology is making a real difference in disaster response.</a:t>
            </a:r>
            <a:endParaRPr lang="en-CA" dirty="0"/>
          </a:p>
          <a:p>
            <a:pPr>
              <a:buFont typeface="Arial" panose="020B0604020202020204" pitchFamily="34" charset="0"/>
              <a:buChar char="•"/>
            </a:pPr>
            <a:r>
              <a:rPr lang="en-CA" dirty="0"/>
              <a:t> Encourage the audience to explore further resources and share what they’ve learned.</a:t>
            </a:r>
          </a:p>
          <a:p>
            <a:pPr>
              <a:buFont typeface="Arial" panose="020B0604020202020204" pitchFamily="34" charset="0"/>
              <a:buChar char="•"/>
            </a:pPr>
            <a:r>
              <a:rPr lang="en-CA" dirty="0"/>
              <a:t> Answer audience’s questions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093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Speaker notes</a:t>
            </a:r>
            <a:br>
              <a:rPr lang="en-CA" b="1" dirty="0"/>
            </a:br>
            <a:endParaRPr lang="en-CA" dirty="0"/>
          </a:p>
          <a:p>
            <a:pPr>
              <a:buFont typeface="Arial" panose="020B0604020202020204" pitchFamily="34" charset="0"/>
              <a:buChar char="•"/>
            </a:pPr>
            <a:r>
              <a:rPr lang="en-CA" dirty="0"/>
              <a:t> The Charter is an international agreement by global space agencies to provide priority access to critical satellite data in times of crisis.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dirty="0">
                <a:latin typeface="Arial" panose="020B0604020202020204" pitchFamily="34" charset="0"/>
                <a:ea typeface="Noto Sans Cond Med" panose="020B0606040504020204" pitchFamily="34"/>
                <a:cs typeface="Arial" panose="020B0604020202020204" pitchFamily="34" charset="0"/>
              </a:rPr>
              <a:t> </a:t>
            </a:r>
            <a:r>
              <a:rPr lang="en-CA" sz="1200" b="0" dirty="0">
                <a:latin typeface="Arial" panose="020B0604020202020204" pitchFamily="34" charset="0"/>
                <a:ea typeface="Noto Sans Cond Med" panose="020B0606040504020204" pitchFamily="34"/>
                <a:cs typeface="Arial" panose="020B0604020202020204" pitchFamily="34" charset="0"/>
              </a:rPr>
              <a:t>Established in 2000 </a:t>
            </a:r>
            <a:r>
              <a:rPr lang="en-CA" sz="1200" dirty="0">
                <a:latin typeface="Arial" panose="020B0604020202020204" pitchFamily="34" charset="0"/>
                <a:ea typeface="Noto Sans Cond Med" panose="020B0606040504020204" pitchFamily="34"/>
                <a:cs typeface="Arial" panose="020B0604020202020204" pitchFamily="34" charset="0"/>
              </a:rPr>
              <a:t>by the European Space Agency (ESA), the French Space Agency (CNES), and the Canadian Space Agency (CSA)</a:t>
            </a:r>
            <a:endParaRPr lang="en-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 It ensures quick access to high-resolution images for disaster response.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 The data helps emergency responders to plan evacuations, assess damage, and allocate resources more effectively.</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986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Speaker notes</a:t>
            </a:r>
          </a:p>
          <a:p>
            <a:endParaRPr lang="en-US" dirty="0"/>
          </a:p>
          <a:p>
            <a:r>
              <a:rPr lang="en-US" dirty="0"/>
              <a:t>Briefly explain the following terms:</a:t>
            </a:r>
          </a:p>
          <a:p>
            <a:pPr marL="171450" indent="-171450">
              <a:buFontTx/>
              <a:buChar char="-"/>
            </a:pPr>
            <a:r>
              <a:rPr lang="en-US" dirty="0"/>
              <a:t>What are Data Contributors</a:t>
            </a:r>
          </a:p>
          <a:p>
            <a:pPr marL="171450" indent="-171450">
              <a:buFontTx/>
              <a:buChar char="-"/>
            </a:pPr>
            <a:r>
              <a:rPr lang="en-US" dirty="0"/>
              <a:t>What are Project Managers</a:t>
            </a:r>
          </a:p>
          <a:p>
            <a:pPr marL="171450" indent="-171450">
              <a:buFontTx/>
              <a:buChar char="-"/>
            </a:pPr>
            <a:r>
              <a:rPr lang="en-US" dirty="0"/>
              <a:t>What are Value-Adders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What is a Value-Added product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*Available extra slides</a:t>
            </a:r>
            <a:r>
              <a:rPr lang="fr-CA" dirty="0"/>
              <a:t> about Data </a:t>
            </a:r>
            <a:r>
              <a:rPr lang="fr-CA" dirty="0" err="1"/>
              <a:t>Contributors</a:t>
            </a:r>
            <a:r>
              <a:rPr lang="fr-CA" dirty="0"/>
              <a:t>, Project Managers and Value-</a:t>
            </a:r>
            <a:r>
              <a:rPr lang="fr-CA" dirty="0" err="1"/>
              <a:t>Adders</a:t>
            </a:r>
            <a:endParaRPr lang="fr-CA"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88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update the statistics above.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Go to https://disasterscharter.org/about-the-charter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Scroll further down the page and a table with the latest data will appear.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Latest update on: </a:t>
            </a:r>
            <a:r>
              <a:rPr lang="en-US" b="0" dirty="0"/>
              <a:t>XX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show the interactive map functionalities:</a:t>
            </a:r>
            <a:br>
              <a:rPr lang="en-US" dirty="0"/>
            </a:br>
            <a:r>
              <a:rPr lang="en-US" dirty="0"/>
              <a:t>1. Go to : https://cgt.disasterscharter.org/en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To update the screenshot of the map:</a:t>
            </a:r>
          </a:p>
          <a:p>
            <a:pPr marL="228600" indent="-228600">
              <a:buFont typeface="+mj-lt"/>
              <a:buAutoNum type="arabicPeriod"/>
            </a:pPr>
            <a:r>
              <a:rPr lang="en-US" dirty="0"/>
              <a:t>Go to: </a:t>
            </a:r>
            <a:r>
              <a:rPr lang="en-US" dirty="0">
                <a:hlinkClick r:id="rId3"/>
              </a:rPr>
              <a:t>https://cgt.disasterscharter.org/en</a:t>
            </a:r>
            <a:endParaRPr lang="en-US" dirty="0"/>
          </a:p>
          <a:p>
            <a:pPr marL="228600" indent="-228600">
              <a:buFont typeface="+mj-lt"/>
              <a:buAutoNum type="arabicPeriod"/>
            </a:pPr>
            <a:r>
              <a:rPr lang="en-US" dirty="0"/>
              <a:t>On the map, zoom out using the minus symbol button.</a:t>
            </a:r>
          </a:p>
          <a:p>
            <a:pPr marL="228600" indent="-228600">
              <a:buFont typeface="+mj-lt"/>
              <a:buAutoNum type="arabicPeriod"/>
            </a:pPr>
            <a:r>
              <a:rPr lang="en-US" dirty="0"/>
              <a:t>Use the </a:t>
            </a:r>
            <a:r>
              <a:rPr lang="en-US" i="1" dirty="0"/>
              <a:t>Snipping Tool </a:t>
            </a:r>
            <a:r>
              <a:rPr lang="en-US" dirty="0"/>
              <a:t>to take a screenshot of the map. Right-click on the image generated by the </a:t>
            </a:r>
            <a:r>
              <a:rPr lang="en-US" i="1" dirty="0"/>
              <a:t>Snipping Tool</a:t>
            </a:r>
            <a:r>
              <a:rPr lang="en-US" dirty="0"/>
              <a:t>, then copy and paste it onto the page above.</a:t>
            </a:r>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94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Speaker notes</a:t>
            </a:r>
          </a:p>
          <a:p>
            <a:endParaRPr lang="fr-CA" b="1" dirty="0"/>
          </a:p>
          <a:p>
            <a:pPr marL="171450" indent="-171450">
              <a:buFontTx/>
              <a:buChar char="-"/>
            </a:pPr>
            <a:r>
              <a:rPr lang="fr-CA" b="0" dirty="0" err="1"/>
              <a:t>Explain</a:t>
            </a:r>
            <a:r>
              <a:rPr lang="fr-CA" b="0" dirty="0"/>
              <a:t> </a:t>
            </a:r>
            <a:r>
              <a:rPr lang="fr-CA" b="0" dirty="0" err="1"/>
              <a:t>what</a:t>
            </a:r>
            <a:r>
              <a:rPr lang="fr-CA" b="0" dirty="0"/>
              <a:t> are the </a:t>
            </a:r>
            <a:r>
              <a:rPr lang="fr-CA" b="0" dirty="0" err="1"/>
              <a:t>typical</a:t>
            </a:r>
            <a:r>
              <a:rPr lang="fr-CA" b="0" dirty="0"/>
              <a:t> </a:t>
            </a:r>
            <a:r>
              <a:rPr lang="fr-CA" b="0" dirty="0" err="1"/>
              <a:t>disaster</a:t>
            </a:r>
            <a:r>
              <a:rPr lang="fr-CA" b="0" dirty="0"/>
              <a:t> types</a:t>
            </a:r>
          </a:p>
          <a:p>
            <a:pPr marL="171450" indent="-171450">
              <a:buFontTx/>
              <a:buChar char="-"/>
            </a:pPr>
            <a:r>
              <a:rPr lang="fr-CA" b="0" dirty="0" err="1"/>
              <a:t>Explain</a:t>
            </a:r>
            <a:r>
              <a:rPr lang="fr-CA" b="0" dirty="0"/>
              <a:t> </a:t>
            </a:r>
            <a:r>
              <a:rPr lang="fr-CA" b="0" dirty="0" err="1"/>
              <a:t>what</a:t>
            </a:r>
            <a:r>
              <a:rPr lang="fr-CA" b="0" dirty="0"/>
              <a:t> the Charter </a:t>
            </a:r>
            <a:r>
              <a:rPr lang="fr-CA" b="0" dirty="0" err="1"/>
              <a:t>cannot</a:t>
            </a:r>
            <a:r>
              <a:rPr lang="fr-CA" b="0" dirty="0"/>
              <a:t> </a:t>
            </a:r>
            <a:r>
              <a:rPr lang="fr-CA" b="0" dirty="0" err="1"/>
              <a:t>be</a:t>
            </a:r>
            <a:r>
              <a:rPr lang="fr-CA" b="0" dirty="0"/>
              <a:t> </a:t>
            </a:r>
            <a:r>
              <a:rPr lang="fr-CA" b="0" dirty="0" err="1"/>
              <a:t>activated</a:t>
            </a:r>
            <a:r>
              <a:rPr lang="fr-CA" b="0" dirty="0"/>
              <a:t> for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420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Speaker notes</a:t>
            </a:r>
          </a:p>
          <a:p>
            <a:endParaRPr lang="fr-CA" b="1" dirty="0"/>
          </a:p>
          <a:p>
            <a:pPr marL="171450" indent="-171450">
              <a:buFont typeface="Arial" panose="020B0604020202020204" pitchFamily="34" charset="0"/>
              <a:buChar char="•"/>
            </a:pPr>
            <a:r>
              <a:rPr lang="en-CA" dirty="0"/>
              <a:t>Enables a rapid tasking of a wide variety of Earth observation satellites.</a:t>
            </a:r>
          </a:p>
          <a:p>
            <a:pPr marL="628650" lvl="1" indent="-171450">
              <a:buFont typeface="Arial" panose="020B0604020202020204" pitchFamily="34" charset="0"/>
              <a:buChar char="•"/>
            </a:pPr>
            <a:r>
              <a:rPr lang="en-US" b="1" dirty="0"/>
              <a:t>Helps deliver faster emergency response on the ground.</a:t>
            </a:r>
          </a:p>
          <a:p>
            <a:pPr marL="171450" indent="-171450">
              <a:buFont typeface="Arial" panose="020B0604020202020204" pitchFamily="34" charset="0"/>
              <a:buChar char="•"/>
            </a:pPr>
            <a:r>
              <a:rPr lang="en-CA" dirty="0"/>
              <a:t>Satellite imagery offers crucial insights into a disaster that are impossible to obtain from the ground.</a:t>
            </a:r>
          </a:p>
          <a:p>
            <a:pPr marL="628650" lvl="1" indent="-171450">
              <a:buFont typeface="Arial" panose="020B0604020202020204" pitchFamily="34" charset="0"/>
              <a:buChar char="•"/>
            </a:pPr>
            <a:r>
              <a:rPr lang="en-US" b="1" dirty="0"/>
              <a:t>Enables improved support for remote communities</a:t>
            </a:r>
          </a:p>
          <a:p>
            <a:pPr marL="171450" indent="-171450">
              <a:buFont typeface="Arial" panose="020B0604020202020204" pitchFamily="34" charset="0"/>
              <a:buChar char="•"/>
            </a:pPr>
            <a:r>
              <a:rPr lang="en-CA" dirty="0"/>
              <a:t>Fosters global collaboration in humanitarian aid by providing </a:t>
            </a:r>
            <a:r>
              <a:rPr lang="en-CA" b="1" dirty="0"/>
              <a:t>free</a:t>
            </a:r>
            <a:r>
              <a:rPr lang="en-CA" dirty="0"/>
              <a:t>, </a:t>
            </a:r>
            <a:r>
              <a:rPr lang="en-CA" b="1" dirty="0"/>
              <a:t>24/7</a:t>
            </a:r>
            <a:r>
              <a:rPr lang="en-CA" dirty="0"/>
              <a:t> access to a community of experts and decision makers.</a:t>
            </a:r>
          </a:p>
          <a:p>
            <a:pPr marL="628650" lvl="1" indent="-171450">
              <a:buFont typeface="Arial" panose="020B0604020202020204" pitchFamily="34" charset="0"/>
              <a:buChar char="•"/>
            </a:pPr>
            <a:r>
              <a:rPr lang="en-US" b="1" dirty="0"/>
              <a:t>Enables better support for countries that couldn't afford this kind of technology.</a:t>
            </a:r>
            <a:endParaRPr lang="en-CA"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559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dirty="0"/>
              <a:t>Speaker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1" dirty="0"/>
              <a:t>By direct activation</a:t>
            </a:r>
            <a:r>
              <a:rPr lang="fr-CA" dirty="0"/>
              <a:t>: </a:t>
            </a:r>
            <a:r>
              <a:rPr lang="en-US" dirty="0"/>
              <a:t>Organizations authorized to request the activation of the Charter in the event of a disaster occurring in their own country are known as Authorized Users (AU). </a:t>
            </a:r>
            <a:r>
              <a:rPr lang="fr-CA" dirty="0" err="1"/>
              <a:t>These</a:t>
            </a:r>
            <a:r>
              <a:rPr lang="fr-CA" dirty="0"/>
              <a:t> are </a:t>
            </a:r>
            <a:r>
              <a:rPr lang="fr-CA" dirty="0" err="1"/>
              <a:t>typically</a:t>
            </a:r>
            <a:r>
              <a:rPr lang="fr-CA" dirty="0"/>
              <a:t> c</a:t>
            </a:r>
            <a:r>
              <a:rPr lang="en-US" dirty="0" err="1"/>
              <a:t>ivil</a:t>
            </a:r>
            <a:r>
              <a:rPr lang="en-US" dirty="0"/>
              <a:t> protection agencies, government relief organizations, or other authorities with a disaster management mandate.</a:t>
            </a:r>
            <a:endParaRPr lang="fr-CA" dirty="0"/>
          </a:p>
          <a:p>
            <a:pPr marL="171450" indent="-171450">
              <a:buFont typeface="Arial" panose="020B0604020202020204" pitchFamily="34" charset="0"/>
              <a:buChar char="•"/>
            </a:pPr>
            <a:r>
              <a:rPr lang="fr-CA" b="1" dirty="0" err="1"/>
              <a:t>Through</a:t>
            </a:r>
            <a:r>
              <a:rPr lang="fr-CA" b="1" dirty="0"/>
              <a:t> an AU </a:t>
            </a:r>
            <a:r>
              <a:rPr lang="fr-CA" b="1" dirty="0" err="1"/>
              <a:t>from</a:t>
            </a:r>
            <a:r>
              <a:rPr lang="fr-CA" b="1" dirty="0"/>
              <a:t> </a:t>
            </a:r>
            <a:r>
              <a:rPr lang="fr-CA" b="1" dirty="0" err="1"/>
              <a:t>another</a:t>
            </a:r>
            <a:r>
              <a:rPr lang="fr-CA" b="1" dirty="0"/>
              <a:t> country</a:t>
            </a:r>
            <a:r>
              <a:rPr lang="fr-CA" dirty="0"/>
              <a:t>: </a:t>
            </a:r>
            <a:r>
              <a:rPr lang="en-US" dirty="0"/>
              <a:t>Authorized Users may request the activation of the Charter for a disaster occurring in another country that does not have an AU.</a:t>
            </a:r>
            <a:endParaRPr lang="fr-CA" dirty="0"/>
          </a:p>
          <a:p>
            <a:pPr marL="171450" indent="-171450">
              <a:buFont typeface="Arial" panose="020B0604020202020204" pitchFamily="34" charset="0"/>
              <a:buChar char="•"/>
            </a:pPr>
            <a:r>
              <a:rPr lang="fr-CA" b="1" dirty="0"/>
              <a:t>By the United Nations</a:t>
            </a:r>
            <a:r>
              <a:rPr lang="fr-CA" dirty="0"/>
              <a:t>: </a:t>
            </a:r>
            <a:r>
              <a:rPr lang="en-US" dirty="0"/>
              <a:t>The Charter has agreements with UNOOSA (Vienna) and UNITAR/UNOSAT (Geneva) to support United Nations agencies. UNOOSA and UNITAR/UNOSAT can submit requests on behalf of UN users.</a:t>
            </a:r>
            <a:endParaRPr lang="fr-CA" dirty="0"/>
          </a:p>
          <a:p>
            <a:pPr marL="171450" indent="-171450">
              <a:buFont typeface="Arial" panose="020B0604020202020204" pitchFamily="34" charset="0"/>
              <a:buChar char="•"/>
            </a:pPr>
            <a:r>
              <a:rPr lang="fr-CA" b="1" dirty="0" err="1"/>
              <a:t>Through</a:t>
            </a:r>
            <a:r>
              <a:rPr lang="fr-CA" b="1" dirty="0"/>
              <a:t> Sentinel Asia</a:t>
            </a:r>
            <a:r>
              <a:rPr lang="fr-CA" dirty="0"/>
              <a:t>: Is </a:t>
            </a:r>
            <a:r>
              <a:rPr lang="en-US" dirty="0"/>
              <a:t>a regional initiative supporting emergency response in the Asia-Pacific region using satellite data. The Asian Disaster Reduction Center (since 2009) can submit activation requests on behalf of national users of Sentinel Asia.</a:t>
            </a:r>
            <a:endParaRPr lang="fr-CA" dirty="0"/>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CDC40-7110-4C1C-895E-3745022335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792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Cumulative since FY2004</a:t>
            </a:r>
          </a:p>
          <a:p>
            <a:r>
              <a:rPr lang="en-US" dirty="0"/>
              <a:t>Total ingested and manage – Size 1.1 petabyte</a:t>
            </a:r>
          </a:p>
          <a:p>
            <a:r>
              <a:rPr lang="en-US" dirty="0"/>
              <a:t>File count 19 million records</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7D5CB47A-5BAF-5847-8462-8E087781F2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710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E2E4F-01C7-4622-8F8D-B687475318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DA1D9B-8632-F991-7642-0752A2F684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B0415F-66C1-76AA-A9B2-707A65E5A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21216-26B7-1D06-F5AC-B64235A5244A}"/>
              </a:ext>
            </a:extLst>
          </p:cNvPr>
          <p:cNvSpPr>
            <a:spLocks noGrp="1"/>
          </p:cNvSpPr>
          <p:nvPr>
            <p:ph type="dt" sz="half" idx="10"/>
          </p:nvPr>
        </p:nvSpPr>
        <p:spPr>
          <a:xfrm>
            <a:off x="838200" y="6356350"/>
            <a:ext cx="2743200" cy="365125"/>
          </a:xfrm>
          <a:prstGeom prst="rect">
            <a:avLst/>
          </a:prstGeom>
        </p:spPr>
        <p:txBody>
          <a:bodyPr/>
          <a:lstStyle/>
          <a:p>
            <a:fld id="{234DDB45-881E-469C-B66C-ADA3B269958C}" type="datetimeFigureOut">
              <a:rPr lang="en-US" smtClean="0"/>
              <a:t>6/1/2026</a:t>
            </a:fld>
            <a:endParaRPr lang="en-US"/>
          </a:p>
        </p:txBody>
      </p:sp>
      <p:sp>
        <p:nvSpPr>
          <p:cNvPr id="6" name="Footer Placeholder 5">
            <a:extLst>
              <a:ext uri="{FF2B5EF4-FFF2-40B4-BE49-F238E27FC236}">
                <a16:creationId xmlns:a16="http://schemas.microsoft.com/office/drawing/2014/main" id="{C1E08FB6-045A-9A52-202D-F571C470EC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F095A0-301D-5328-2B82-9BD2F4BAB1EC}"/>
              </a:ext>
            </a:extLst>
          </p:cNvPr>
          <p:cNvSpPr>
            <a:spLocks noGrp="1"/>
          </p:cNvSpPr>
          <p:nvPr>
            <p:ph type="sldNum" sz="quarter" idx="12"/>
          </p:nvPr>
        </p:nvSpPr>
        <p:spPr>
          <a:xfrm>
            <a:off x="8610600" y="6356350"/>
            <a:ext cx="2743200" cy="365125"/>
          </a:xfrm>
          <a:prstGeom prst="rect">
            <a:avLst/>
          </a:prstGeom>
        </p:spPr>
        <p:txBody>
          <a:bodyPr/>
          <a:lstStyle/>
          <a:p>
            <a:fld id="{D17990E0-DA88-4CC6-BEF8-F7569D04C392}" type="slidenum">
              <a:rPr lang="en-US" smtClean="0"/>
              <a:t>‹#›</a:t>
            </a:fld>
            <a:endParaRPr lang="en-US"/>
          </a:p>
        </p:txBody>
      </p:sp>
    </p:spTree>
    <p:extLst>
      <p:ext uri="{BB962C8B-B14F-4D97-AF65-F5344CB8AC3E}">
        <p14:creationId xmlns:p14="http://schemas.microsoft.com/office/powerpoint/2010/main" val="1776221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D5CA1-C162-F758-F06D-AA4104836C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6440FE-EBBE-37F1-D2CA-F11E542EB5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A9744-F1D1-01D2-74A8-DD7C1914AA3C}"/>
              </a:ext>
            </a:extLst>
          </p:cNvPr>
          <p:cNvSpPr>
            <a:spLocks noGrp="1"/>
          </p:cNvSpPr>
          <p:nvPr>
            <p:ph type="dt" sz="half" idx="10"/>
          </p:nvPr>
        </p:nvSpPr>
        <p:spPr>
          <a:xfrm>
            <a:off x="838200" y="6356350"/>
            <a:ext cx="2743200" cy="365125"/>
          </a:xfrm>
          <a:prstGeom prst="rect">
            <a:avLst/>
          </a:prstGeom>
        </p:spPr>
        <p:txBody>
          <a:bodyPr/>
          <a:lstStyle/>
          <a:p>
            <a:fld id="{234DDB45-881E-469C-B66C-ADA3B269958C}" type="datetimeFigureOut">
              <a:rPr lang="en-US" smtClean="0"/>
              <a:t>6/1/2026</a:t>
            </a:fld>
            <a:endParaRPr lang="en-US"/>
          </a:p>
        </p:txBody>
      </p:sp>
      <p:sp>
        <p:nvSpPr>
          <p:cNvPr id="5" name="Footer Placeholder 4">
            <a:extLst>
              <a:ext uri="{FF2B5EF4-FFF2-40B4-BE49-F238E27FC236}">
                <a16:creationId xmlns:a16="http://schemas.microsoft.com/office/drawing/2014/main" id="{6FC9EB1B-9E0C-D53F-1DD7-D3EC101968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A7C587-6412-B389-DBED-270477511DCB}"/>
              </a:ext>
            </a:extLst>
          </p:cNvPr>
          <p:cNvSpPr>
            <a:spLocks noGrp="1"/>
          </p:cNvSpPr>
          <p:nvPr>
            <p:ph type="sldNum" sz="quarter" idx="12"/>
          </p:nvPr>
        </p:nvSpPr>
        <p:spPr>
          <a:xfrm>
            <a:off x="8610600" y="6356350"/>
            <a:ext cx="2743200" cy="365125"/>
          </a:xfrm>
          <a:prstGeom prst="rect">
            <a:avLst/>
          </a:prstGeom>
        </p:spPr>
        <p:txBody>
          <a:bodyPr/>
          <a:lstStyle/>
          <a:p>
            <a:fld id="{D17990E0-DA88-4CC6-BEF8-F7569D04C392}" type="slidenum">
              <a:rPr lang="en-US" smtClean="0"/>
              <a:t>‹#›</a:t>
            </a:fld>
            <a:endParaRPr lang="en-US"/>
          </a:p>
        </p:txBody>
      </p:sp>
      <p:sp>
        <p:nvSpPr>
          <p:cNvPr id="8" name="Text Placeholder 9">
            <a:extLst>
              <a:ext uri="{FF2B5EF4-FFF2-40B4-BE49-F238E27FC236}">
                <a16:creationId xmlns:a16="http://schemas.microsoft.com/office/drawing/2014/main" id="{75EAEFA6-3F82-8EAE-EAD3-840F2321CDBD}"/>
              </a:ext>
            </a:extLst>
          </p:cNvPr>
          <p:cNvSpPr>
            <a:spLocks noGrp="1"/>
          </p:cNvSpPr>
          <p:nvPr>
            <p:ph type="body" sz="quarter" idx="14" hasCustomPrompt="1"/>
          </p:nvPr>
        </p:nvSpPr>
        <p:spPr>
          <a:xfrm>
            <a:off x="283464" y="799276"/>
            <a:ext cx="11566568" cy="327955"/>
          </a:xfrm>
          <a:prstGeom prst="rect">
            <a:avLst/>
          </a:prstGeom>
        </p:spPr>
        <p:txBody>
          <a:bodyPr tIns="0" bIns="0"/>
          <a:lstStyle>
            <a:lvl1pPr marL="0" indent="0">
              <a:buFontTx/>
              <a:buNone/>
              <a:defRPr sz="2400" b="1" i="1">
                <a:solidFill>
                  <a:schemeClr val="bg1"/>
                </a:solidFill>
                <a:latin typeface="Arial" panose="020B0604020202020204" pitchFamily="34" charset="0"/>
                <a:cs typeface="Arial" panose="020B0604020202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Optional Subhead</a:t>
            </a:r>
          </a:p>
        </p:txBody>
      </p:sp>
    </p:spTree>
    <p:extLst>
      <p:ext uri="{BB962C8B-B14F-4D97-AF65-F5344CB8AC3E}">
        <p14:creationId xmlns:p14="http://schemas.microsoft.com/office/powerpoint/2010/main" val="299959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8FDE82-689C-4C1C-AFAF-2D127F6684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DEDE15-D36F-08BA-D267-AE997C0A91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41575-2CCA-33CA-3571-B0FDBD910E3F}"/>
              </a:ext>
            </a:extLst>
          </p:cNvPr>
          <p:cNvSpPr>
            <a:spLocks noGrp="1"/>
          </p:cNvSpPr>
          <p:nvPr>
            <p:ph type="dt" sz="half" idx="10"/>
          </p:nvPr>
        </p:nvSpPr>
        <p:spPr>
          <a:xfrm>
            <a:off x="838200" y="6356350"/>
            <a:ext cx="2743200" cy="365125"/>
          </a:xfrm>
          <a:prstGeom prst="rect">
            <a:avLst/>
          </a:prstGeom>
        </p:spPr>
        <p:txBody>
          <a:bodyPr/>
          <a:lstStyle/>
          <a:p>
            <a:fld id="{234DDB45-881E-469C-B66C-ADA3B269958C}" type="datetimeFigureOut">
              <a:rPr lang="en-US" smtClean="0"/>
              <a:t>6/1/2026</a:t>
            </a:fld>
            <a:endParaRPr lang="en-US"/>
          </a:p>
        </p:txBody>
      </p:sp>
      <p:sp>
        <p:nvSpPr>
          <p:cNvPr id="5" name="Footer Placeholder 4">
            <a:extLst>
              <a:ext uri="{FF2B5EF4-FFF2-40B4-BE49-F238E27FC236}">
                <a16:creationId xmlns:a16="http://schemas.microsoft.com/office/drawing/2014/main" id="{E89DE193-0B6D-D7C2-9953-09D17DA296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968884-EB5E-6269-5CA1-2258A4C71E91}"/>
              </a:ext>
            </a:extLst>
          </p:cNvPr>
          <p:cNvSpPr>
            <a:spLocks noGrp="1"/>
          </p:cNvSpPr>
          <p:nvPr>
            <p:ph type="sldNum" sz="quarter" idx="12"/>
          </p:nvPr>
        </p:nvSpPr>
        <p:spPr>
          <a:xfrm>
            <a:off x="8610600" y="6356350"/>
            <a:ext cx="2743200" cy="365125"/>
          </a:xfrm>
          <a:prstGeom prst="rect">
            <a:avLst/>
          </a:prstGeom>
        </p:spPr>
        <p:txBody>
          <a:bodyPr/>
          <a:lstStyle/>
          <a:p>
            <a:fld id="{D17990E0-DA88-4CC6-BEF8-F7569D04C392}" type="slidenum">
              <a:rPr lang="en-US" smtClean="0"/>
              <a:t>‹#›</a:t>
            </a:fld>
            <a:endParaRPr lang="en-US"/>
          </a:p>
        </p:txBody>
      </p:sp>
    </p:spTree>
    <p:extLst>
      <p:ext uri="{BB962C8B-B14F-4D97-AF65-F5344CB8AC3E}">
        <p14:creationId xmlns:p14="http://schemas.microsoft.com/office/powerpoint/2010/main" val="600730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D4C7-6695-BB7A-1B00-F26AAE0FE971}"/>
              </a:ext>
            </a:extLst>
          </p:cNvPr>
          <p:cNvSpPr>
            <a:spLocks noGrp="1"/>
          </p:cNvSpPr>
          <p:nvPr>
            <p:ph type="title" hasCustomPrompt="1"/>
          </p:nvPr>
        </p:nvSpPr>
        <p:spPr>
          <a:xfrm>
            <a:off x="280416" y="309037"/>
            <a:ext cx="10174267" cy="481187"/>
          </a:xfrm>
        </p:spPr>
        <p:txBody>
          <a:bodyPr/>
          <a:lstStyle>
            <a:lvl1pPr>
              <a:defRPr/>
            </a:lvl1pPr>
          </a:lstStyle>
          <a:p>
            <a:r>
              <a:rPr lang="en-US"/>
              <a:t>Title</a:t>
            </a:r>
          </a:p>
        </p:txBody>
      </p:sp>
      <p:sp>
        <p:nvSpPr>
          <p:cNvPr id="3" name="Text Placeholder 9">
            <a:extLst>
              <a:ext uri="{FF2B5EF4-FFF2-40B4-BE49-F238E27FC236}">
                <a16:creationId xmlns:a16="http://schemas.microsoft.com/office/drawing/2014/main" id="{24164FF4-033A-E881-2185-5C253E9AE9B8}"/>
              </a:ext>
            </a:extLst>
          </p:cNvPr>
          <p:cNvSpPr>
            <a:spLocks noGrp="1"/>
          </p:cNvSpPr>
          <p:nvPr>
            <p:ph type="body" sz="quarter" idx="12" hasCustomPrompt="1"/>
          </p:nvPr>
        </p:nvSpPr>
        <p:spPr>
          <a:xfrm>
            <a:off x="280419" y="792481"/>
            <a:ext cx="10174268" cy="327955"/>
          </a:xfrm>
          <a:prstGeom prst="rect">
            <a:avLst/>
          </a:prstGeom>
        </p:spPr>
        <p:txBody>
          <a:bodyPr tIns="0" bIns="0"/>
          <a:lstStyle>
            <a:lvl1pPr marL="0" indent="0">
              <a:buFontTx/>
              <a:buNone/>
              <a:defRPr sz="2400" b="1" i="1">
                <a:solidFill>
                  <a:schemeClr val="tx1"/>
                </a:solidFill>
                <a:latin typeface="Arial" panose="020B0604020202020204" pitchFamily="34" charset="0"/>
                <a:cs typeface="Arial" panose="020B0604020202020204" pitchFamily="34" charset="0"/>
              </a:defRPr>
            </a:lvl1pPr>
            <a:lvl2pPr marL="609539" indent="0">
              <a:buFontTx/>
              <a:buNone/>
              <a:defRPr/>
            </a:lvl2pPr>
            <a:lvl3pPr marL="1219080" indent="0">
              <a:buFontTx/>
              <a:buNone/>
              <a:defRPr/>
            </a:lvl3pPr>
            <a:lvl4pPr marL="1828618" indent="0">
              <a:buFontTx/>
              <a:buNone/>
              <a:defRPr/>
            </a:lvl4pPr>
            <a:lvl5pPr marL="2438158" indent="0">
              <a:buFontTx/>
              <a:buNone/>
              <a:defRPr/>
            </a:lvl5pPr>
          </a:lstStyle>
          <a:p>
            <a:pPr lvl="0"/>
            <a:r>
              <a:rPr lang="en-US"/>
              <a:t>Optional Subhead</a:t>
            </a:r>
          </a:p>
        </p:txBody>
      </p:sp>
      <p:sp>
        <p:nvSpPr>
          <p:cNvPr id="4" name="Text Placeholder 2">
            <a:extLst>
              <a:ext uri="{FF2B5EF4-FFF2-40B4-BE49-F238E27FC236}">
                <a16:creationId xmlns:a16="http://schemas.microsoft.com/office/drawing/2014/main" id="{B1DC3904-C358-5A04-3914-46E6156358FC}"/>
              </a:ext>
            </a:extLst>
          </p:cNvPr>
          <p:cNvSpPr>
            <a:spLocks noGrp="1"/>
          </p:cNvSpPr>
          <p:nvPr>
            <p:ph type="body" sz="quarter" idx="10" hasCustomPrompt="1"/>
          </p:nvPr>
        </p:nvSpPr>
        <p:spPr>
          <a:xfrm>
            <a:off x="285756" y="1361017"/>
            <a:ext cx="11576465" cy="4343400"/>
          </a:xfrm>
          <a:prstGeom prst="rect">
            <a:avLst/>
          </a:prstGeom>
        </p:spPr>
        <p:txBody>
          <a:bodyPr/>
          <a:lstStyle>
            <a:lvl1pPr>
              <a:defRPr b="1">
                <a:solidFill>
                  <a:schemeClr val="tx1"/>
                </a:solidFill>
                <a:latin typeface="Arial" panose="020B0604020202020204" pitchFamily="34" charset="0"/>
                <a:cs typeface="Arial" panose="020B0604020202020204" pitchFamily="34" charset="0"/>
              </a:defRPr>
            </a:lvl1pPr>
            <a:lvl2pPr>
              <a:defRPr b="1">
                <a:solidFill>
                  <a:schemeClr val="tx1"/>
                </a:solidFill>
                <a:latin typeface="Arial" panose="020B0604020202020204" pitchFamily="34" charset="0"/>
                <a:cs typeface="Arial" panose="020B0604020202020204" pitchFamily="34" charset="0"/>
              </a:defRPr>
            </a:lvl2pPr>
            <a:lvl3pPr>
              <a:defRPr b="1">
                <a:solidFill>
                  <a:schemeClr val="tx1"/>
                </a:solidFill>
                <a:latin typeface="Arial" panose="020B0604020202020204" pitchFamily="34" charset="0"/>
                <a:cs typeface="Arial" panose="020B0604020202020204" pitchFamily="34" charset="0"/>
              </a:defRPr>
            </a:lvl3pPr>
            <a:lvl4pPr>
              <a:defRPr b="1">
                <a:solidFill>
                  <a:schemeClr val="tx1"/>
                </a:solidFill>
                <a:latin typeface="Arial" panose="020B0604020202020204" pitchFamily="34" charset="0"/>
                <a:cs typeface="Arial" panose="020B0604020202020204" pitchFamily="34" charset="0"/>
              </a:defRPr>
            </a:lvl4pPr>
            <a:lvl5pPr>
              <a:defRPr b="1">
                <a:solidFill>
                  <a:schemeClr val="tx1"/>
                </a:solidFill>
                <a:latin typeface="Arial" panose="020B0604020202020204" pitchFamily="34" charset="0"/>
                <a:cs typeface="Arial" panose="020B0604020202020204" pitchFamily="34" charset="0"/>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1C9C079-9B9F-E039-351C-2015F28957E2}"/>
              </a:ext>
            </a:extLst>
          </p:cNvPr>
          <p:cNvCxnSpPr>
            <a:cxnSpLocks/>
          </p:cNvCxnSpPr>
          <p:nvPr userDrawn="1"/>
        </p:nvCxnSpPr>
        <p:spPr>
          <a:xfrm>
            <a:off x="268560" y="1205411"/>
            <a:ext cx="10239184"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898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686B2-5322-2BC7-FEA3-B434AEA2DA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346F1-D9CD-2EC8-99A7-95FB17F732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42C3200D-EBEA-BFE8-C3A5-A14BF7D619AD}"/>
              </a:ext>
            </a:extLst>
          </p:cNvPr>
          <p:cNvCxnSpPr>
            <a:cxnSpLocks/>
          </p:cNvCxnSpPr>
          <p:nvPr userDrawn="1"/>
        </p:nvCxnSpPr>
        <p:spPr>
          <a:xfrm>
            <a:off x="268560" y="1205411"/>
            <a:ext cx="10239184"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6391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3BA0-B09D-4471-FAFA-246876DFAA5D}"/>
              </a:ext>
            </a:extLst>
          </p:cNvPr>
          <p:cNvSpPr>
            <a:spLocks noGrp="1"/>
          </p:cNvSpPr>
          <p:nvPr>
            <p:ph type="title"/>
          </p:nvPr>
        </p:nvSpPr>
        <p:spPr>
          <a:xfrm>
            <a:off x="280416" y="292608"/>
            <a:ext cx="10204704" cy="487680"/>
          </a:xfrm>
        </p:spPr>
        <p:txBody>
          <a:bodyPr vert="horz" lIns="91440" tIns="45720" rIns="91440" bIns="45720" rtlCol="0" anchor="ctr">
            <a:normAutofit/>
          </a:bodyPr>
          <a:lstStyle>
            <a:lvl1pPr>
              <a:defRPr lang="en-US"/>
            </a:lvl1pPr>
          </a:lstStyle>
          <a:p>
            <a:pPr lvl="0"/>
            <a:r>
              <a:rPr lang="en-US"/>
              <a:t>Click to edit Master title style</a:t>
            </a:r>
          </a:p>
        </p:txBody>
      </p:sp>
      <p:sp>
        <p:nvSpPr>
          <p:cNvPr id="3" name="Content Placeholder 2">
            <a:extLst>
              <a:ext uri="{FF2B5EF4-FFF2-40B4-BE49-F238E27FC236}">
                <a16:creationId xmlns:a16="http://schemas.microsoft.com/office/drawing/2014/main" id="{BD003DE1-7246-7EB6-3696-A91B82D8E41F}"/>
              </a:ext>
            </a:extLst>
          </p:cNvPr>
          <p:cNvSpPr>
            <a:spLocks noGrp="1"/>
          </p:cNvSpPr>
          <p:nvPr>
            <p:ph sz="half" idx="1"/>
          </p:nvPr>
        </p:nvSpPr>
        <p:spPr>
          <a:xfrm>
            <a:off x="239989" y="1400180"/>
            <a:ext cx="5227367"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FC6B7D-E8CE-1351-AB45-B15C0610A7BF}"/>
              </a:ext>
            </a:extLst>
          </p:cNvPr>
          <p:cNvSpPr>
            <a:spLocks noGrp="1"/>
          </p:cNvSpPr>
          <p:nvPr>
            <p:ph sz="half" idx="2" hasCustomPrompt="1"/>
          </p:nvPr>
        </p:nvSpPr>
        <p:spPr>
          <a:xfrm>
            <a:off x="5564463" y="1400180"/>
            <a:ext cx="5227367" cy="4695825"/>
          </a:xfrm>
        </p:spPr>
        <p:txBody>
          <a:bodyPr/>
          <a:lstStyle/>
          <a:p>
            <a:pPr lvl="0"/>
            <a:r>
              <a:rPr lang="en-US"/>
              <a:t>Click to edit </a:t>
            </a:r>
            <a:br>
              <a:rPr lang="en-US"/>
            </a:br>
            <a:r>
              <a:rPr lang="en-US"/>
              <a:t>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174E301-1C08-8C51-D4C1-28C9C00B95A6}"/>
              </a:ext>
            </a:extLst>
          </p:cNvPr>
          <p:cNvCxnSpPr>
            <a:cxnSpLocks/>
          </p:cNvCxnSpPr>
          <p:nvPr userDrawn="1"/>
        </p:nvCxnSpPr>
        <p:spPr>
          <a:xfrm>
            <a:off x="268560" y="1205411"/>
            <a:ext cx="10239184"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8569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A5480-2663-93A0-B725-51E08BF4139D}"/>
              </a:ext>
            </a:extLst>
          </p:cNvPr>
          <p:cNvSpPr>
            <a:spLocks noGrp="1"/>
          </p:cNvSpPr>
          <p:nvPr>
            <p:ph type="title"/>
          </p:nvPr>
        </p:nvSpPr>
        <p:spPr>
          <a:xfrm>
            <a:off x="280416" y="292608"/>
            <a:ext cx="10180320" cy="4876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7BC328-2DB7-F7C2-AA63-BC7214EB52CA}"/>
              </a:ext>
            </a:extLst>
          </p:cNvPr>
          <p:cNvSpPr>
            <a:spLocks noGrp="1"/>
          </p:cNvSpPr>
          <p:nvPr>
            <p:ph type="body" idx="1"/>
          </p:nvPr>
        </p:nvSpPr>
        <p:spPr>
          <a:xfrm>
            <a:off x="240239" y="1426091"/>
            <a:ext cx="5158316" cy="825500"/>
          </a:xfrm>
        </p:spPr>
        <p:txBody>
          <a:bodyPr anchor="b"/>
          <a:lstStyle>
            <a:lvl1pPr marL="0" indent="0">
              <a:buNone/>
              <a:defRPr sz="3200" b="1"/>
            </a:lvl1pPr>
            <a:lvl2pPr marL="609539" indent="0">
              <a:buNone/>
              <a:defRPr sz="2667" b="1"/>
            </a:lvl2pPr>
            <a:lvl3pPr marL="1219080" indent="0">
              <a:buNone/>
              <a:defRPr sz="2400" b="1"/>
            </a:lvl3pPr>
            <a:lvl4pPr marL="1828618" indent="0">
              <a:buNone/>
              <a:defRPr sz="2133" b="1"/>
            </a:lvl4pPr>
            <a:lvl5pPr marL="2438158" indent="0">
              <a:buNone/>
              <a:defRPr sz="2133" b="1"/>
            </a:lvl5pPr>
            <a:lvl6pPr marL="3047696" indent="0">
              <a:buNone/>
              <a:defRPr sz="2133" b="1"/>
            </a:lvl6pPr>
            <a:lvl7pPr marL="3657235" indent="0">
              <a:buNone/>
              <a:defRPr sz="2133" b="1"/>
            </a:lvl7pPr>
            <a:lvl8pPr marL="4266773" indent="0">
              <a:buNone/>
              <a:defRPr sz="2133" b="1"/>
            </a:lvl8pPr>
            <a:lvl9pPr marL="4876313"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017CEC99-3F44-5AF6-7B59-B822BF612291}"/>
              </a:ext>
            </a:extLst>
          </p:cNvPr>
          <p:cNvSpPr>
            <a:spLocks noGrp="1"/>
          </p:cNvSpPr>
          <p:nvPr>
            <p:ph sz="half" idx="2"/>
          </p:nvPr>
        </p:nvSpPr>
        <p:spPr>
          <a:xfrm>
            <a:off x="240239" y="2382309"/>
            <a:ext cx="5158316" cy="3589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1C3B41-587B-59F9-F04D-03A10C794C4E}"/>
              </a:ext>
            </a:extLst>
          </p:cNvPr>
          <p:cNvSpPr>
            <a:spLocks noGrp="1"/>
          </p:cNvSpPr>
          <p:nvPr>
            <p:ph type="body" sz="quarter" idx="3" hasCustomPrompt="1"/>
          </p:nvPr>
        </p:nvSpPr>
        <p:spPr>
          <a:xfrm>
            <a:off x="5553076" y="1420799"/>
            <a:ext cx="5183717" cy="825500"/>
          </a:xfrm>
        </p:spPr>
        <p:txBody>
          <a:bodyPr anchor="b"/>
          <a:lstStyle>
            <a:lvl1pPr marL="0" indent="0">
              <a:buNone/>
              <a:defRPr sz="3200" b="1"/>
            </a:lvl1pPr>
            <a:lvl2pPr marL="609539" indent="0">
              <a:buNone/>
              <a:defRPr sz="2667" b="1"/>
            </a:lvl2pPr>
            <a:lvl3pPr marL="1219080" indent="0">
              <a:buNone/>
              <a:defRPr sz="2400" b="1"/>
            </a:lvl3pPr>
            <a:lvl4pPr marL="1828618" indent="0">
              <a:buNone/>
              <a:defRPr sz="2133" b="1"/>
            </a:lvl4pPr>
            <a:lvl5pPr marL="2438158" indent="0">
              <a:buNone/>
              <a:defRPr sz="2133" b="1"/>
            </a:lvl5pPr>
            <a:lvl6pPr marL="3047696" indent="0">
              <a:buNone/>
              <a:defRPr sz="2133" b="1"/>
            </a:lvl6pPr>
            <a:lvl7pPr marL="3657235" indent="0">
              <a:buNone/>
              <a:defRPr sz="2133" b="1"/>
            </a:lvl7pPr>
            <a:lvl8pPr marL="4266773" indent="0">
              <a:buNone/>
              <a:defRPr sz="2133" b="1"/>
            </a:lvl8pPr>
            <a:lvl9pPr marL="4876313" indent="0">
              <a:buNone/>
              <a:defRPr sz="2133" b="1"/>
            </a:lvl9pPr>
          </a:lstStyle>
          <a:p>
            <a:pPr lvl="0"/>
            <a:r>
              <a:rPr lang="en-US"/>
              <a:t>Click to edit Master </a:t>
            </a:r>
            <a:br>
              <a:rPr lang="en-US"/>
            </a:br>
            <a:r>
              <a:rPr lang="en-US"/>
              <a:t>text styles</a:t>
            </a:r>
          </a:p>
        </p:txBody>
      </p:sp>
      <p:sp>
        <p:nvSpPr>
          <p:cNvPr id="6" name="Content Placeholder 5">
            <a:extLst>
              <a:ext uri="{FF2B5EF4-FFF2-40B4-BE49-F238E27FC236}">
                <a16:creationId xmlns:a16="http://schemas.microsoft.com/office/drawing/2014/main" id="{CB221E3A-9BBF-4043-62A7-8755632A7F25}"/>
              </a:ext>
            </a:extLst>
          </p:cNvPr>
          <p:cNvSpPr>
            <a:spLocks noGrp="1"/>
          </p:cNvSpPr>
          <p:nvPr>
            <p:ph sz="quarter" idx="4"/>
          </p:nvPr>
        </p:nvSpPr>
        <p:spPr>
          <a:xfrm>
            <a:off x="5553076" y="2382309"/>
            <a:ext cx="5183717" cy="3589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5B1AC5EE-EC72-F265-717F-815CD8EBDFB0}"/>
              </a:ext>
            </a:extLst>
          </p:cNvPr>
          <p:cNvCxnSpPr>
            <a:cxnSpLocks/>
          </p:cNvCxnSpPr>
          <p:nvPr userDrawn="1"/>
        </p:nvCxnSpPr>
        <p:spPr>
          <a:xfrm>
            <a:off x="268560" y="1205411"/>
            <a:ext cx="10239184"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0424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66A7-EF34-698F-D9E2-FDB1F9608366}"/>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0FFC45C9-C35D-965E-7A08-1B14393DF3E4}"/>
              </a:ext>
            </a:extLst>
          </p:cNvPr>
          <p:cNvCxnSpPr>
            <a:cxnSpLocks/>
          </p:cNvCxnSpPr>
          <p:nvPr userDrawn="1"/>
        </p:nvCxnSpPr>
        <p:spPr>
          <a:xfrm>
            <a:off x="268560" y="1205411"/>
            <a:ext cx="10239184"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400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016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13C8-51DF-BE48-AB82-99779355D07F}"/>
              </a:ext>
            </a:extLst>
          </p:cNvPr>
          <p:cNvSpPr>
            <a:spLocks noGrp="1"/>
          </p:cNvSpPr>
          <p:nvPr>
            <p:ph type="title"/>
          </p:nvPr>
        </p:nvSpPr>
        <p:spPr>
          <a:xfrm>
            <a:off x="840322"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48BFB4FA-472E-A397-1679-45FF6B65CE81}"/>
              </a:ext>
            </a:extLst>
          </p:cNvPr>
          <p:cNvSpPr>
            <a:spLocks noGrp="1"/>
          </p:cNvSpPr>
          <p:nvPr>
            <p:ph idx="1" hasCustomPrompt="1"/>
          </p:nvPr>
        </p:nvSpPr>
        <p:spPr>
          <a:xfrm>
            <a:off x="5183717" y="988487"/>
            <a:ext cx="6172200" cy="5097684"/>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a:t>
            </a:r>
            <a:br>
              <a:rPr lang="en-US"/>
            </a:br>
            <a:r>
              <a:rPr lang="en-US"/>
              <a:t>Master text </a:t>
            </a:r>
            <a:br>
              <a:rPr lang="en-US"/>
            </a:br>
            <a:r>
              <a:rPr lang="en-US"/>
              <a:t>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CB0E3A-6051-AED6-469A-36163563250A}"/>
              </a:ext>
            </a:extLst>
          </p:cNvPr>
          <p:cNvSpPr>
            <a:spLocks noGrp="1"/>
          </p:cNvSpPr>
          <p:nvPr>
            <p:ph type="body" sz="half" idx="2"/>
          </p:nvPr>
        </p:nvSpPr>
        <p:spPr>
          <a:xfrm>
            <a:off x="840322" y="2057400"/>
            <a:ext cx="3932767" cy="4028768"/>
          </a:xfrm>
        </p:spPr>
        <p:txBody>
          <a:bodyPr/>
          <a:lstStyle>
            <a:lvl1pPr marL="0" indent="0">
              <a:buNone/>
              <a:defRPr sz="2133"/>
            </a:lvl1pPr>
            <a:lvl2pPr marL="609539" indent="0">
              <a:buNone/>
              <a:defRPr sz="1867"/>
            </a:lvl2pPr>
            <a:lvl3pPr marL="1219080" indent="0">
              <a:buNone/>
              <a:defRPr sz="1600"/>
            </a:lvl3pPr>
            <a:lvl4pPr marL="1828618" indent="0">
              <a:buNone/>
              <a:defRPr sz="1333"/>
            </a:lvl4pPr>
            <a:lvl5pPr marL="2438158" indent="0">
              <a:buNone/>
              <a:defRPr sz="1333"/>
            </a:lvl5pPr>
            <a:lvl6pPr marL="3047696" indent="0">
              <a:buNone/>
              <a:defRPr sz="1333"/>
            </a:lvl6pPr>
            <a:lvl7pPr marL="3657235" indent="0">
              <a:buNone/>
              <a:defRPr sz="1333"/>
            </a:lvl7pPr>
            <a:lvl8pPr marL="4266773" indent="0">
              <a:buNone/>
              <a:defRPr sz="1333"/>
            </a:lvl8pPr>
            <a:lvl9pPr marL="4876313" indent="0">
              <a:buNone/>
              <a:defRPr sz="1333"/>
            </a:lvl9pPr>
          </a:lstStyle>
          <a:p>
            <a:pPr lvl="0"/>
            <a:r>
              <a:rPr lang="en-US"/>
              <a:t>Click to edit Master text styles</a:t>
            </a:r>
          </a:p>
        </p:txBody>
      </p:sp>
    </p:spTree>
    <p:extLst>
      <p:ext uri="{BB962C8B-B14F-4D97-AF65-F5344CB8AC3E}">
        <p14:creationId xmlns:p14="http://schemas.microsoft.com/office/powerpoint/2010/main" val="275976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8D968-41A8-8002-446B-5F1B11E996CE}"/>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9E5BA312-2DA9-EC43-B5D4-2ADEBDC84FAC}"/>
              </a:ext>
            </a:extLst>
          </p:cNvPr>
          <p:cNvSpPr>
            <a:spLocks noGrp="1"/>
          </p:cNvSpPr>
          <p:nvPr>
            <p:ph type="dt" sz="half" idx="10"/>
          </p:nvPr>
        </p:nvSpPr>
        <p:spPr>
          <a:xfrm>
            <a:off x="838200" y="6356350"/>
            <a:ext cx="2743200" cy="365125"/>
          </a:xfrm>
          <a:prstGeom prst="rect">
            <a:avLst/>
          </a:prstGeom>
        </p:spPr>
        <p:txBody>
          <a:bodyPr/>
          <a:lstStyle/>
          <a:p>
            <a:fld id="{234DDB45-881E-469C-B66C-ADA3B269958C}" type="datetimeFigureOut">
              <a:rPr lang="en-US" smtClean="0"/>
              <a:t>6/1/2026</a:t>
            </a:fld>
            <a:endParaRPr lang="en-US"/>
          </a:p>
        </p:txBody>
      </p:sp>
      <p:sp>
        <p:nvSpPr>
          <p:cNvPr id="4" name="Footer Placeholder 3">
            <a:extLst>
              <a:ext uri="{FF2B5EF4-FFF2-40B4-BE49-F238E27FC236}">
                <a16:creationId xmlns:a16="http://schemas.microsoft.com/office/drawing/2014/main" id="{FA0FE214-1B4F-5B26-F5A0-74345388B69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F2DA9C3C-950F-DE9F-ADEF-F0DCA3707FD9}"/>
              </a:ext>
            </a:extLst>
          </p:cNvPr>
          <p:cNvSpPr>
            <a:spLocks noGrp="1"/>
          </p:cNvSpPr>
          <p:nvPr>
            <p:ph type="sldNum" sz="quarter" idx="12"/>
          </p:nvPr>
        </p:nvSpPr>
        <p:spPr>
          <a:xfrm>
            <a:off x="8610600" y="6356350"/>
            <a:ext cx="2743200" cy="365125"/>
          </a:xfrm>
          <a:prstGeom prst="rect">
            <a:avLst/>
          </a:prstGeom>
        </p:spPr>
        <p:txBody>
          <a:bodyPr/>
          <a:lstStyle/>
          <a:p>
            <a:fld id="{D17990E0-DA88-4CC6-BEF8-F7569D04C392}" type="slidenum">
              <a:rPr lang="en-US" smtClean="0"/>
              <a:t>‹#›</a:t>
            </a:fld>
            <a:endParaRPr lang="en-US" dirty="0"/>
          </a:p>
        </p:txBody>
      </p:sp>
      <p:sp>
        <p:nvSpPr>
          <p:cNvPr id="6" name="Text Placeholder 2">
            <a:extLst>
              <a:ext uri="{FF2B5EF4-FFF2-40B4-BE49-F238E27FC236}">
                <a16:creationId xmlns:a16="http://schemas.microsoft.com/office/drawing/2014/main" id="{907CBD99-CE03-A0DD-6937-A12CA9A2B529}"/>
              </a:ext>
            </a:extLst>
          </p:cNvPr>
          <p:cNvSpPr>
            <a:spLocks noGrp="1"/>
          </p:cNvSpPr>
          <p:nvPr>
            <p:ph type="body" sz="quarter" idx="13" hasCustomPrompt="1"/>
          </p:nvPr>
        </p:nvSpPr>
        <p:spPr>
          <a:xfrm>
            <a:off x="285751" y="1361017"/>
            <a:ext cx="11567583" cy="4343400"/>
          </a:xfrm>
          <a:prstGeom prst="rect">
            <a:avLst/>
          </a:prstGeo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vl2pPr>
              <a:defRPr sz="3200" b="1">
                <a:solidFill>
                  <a:schemeClr val="bg1"/>
                </a:solidFill>
                <a:latin typeface="Arial" panose="020B0604020202020204" pitchFamily="34" charset="0"/>
                <a:cs typeface="Arial" panose="020B0604020202020204" pitchFamily="34" charset="0"/>
              </a:defRPr>
            </a:lvl2pPr>
            <a:lvl3pPr>
              <a:defRPr sz="2800" b="1">
                <a:solidFill>
                  <a:schemeClr val="bg1"/>
                </a:solidFill>
                <a:latin typeface="Arial" panose="020B0604020202020204" pitchFamily="34" charset="0"/>
                <a:cs typeface="Arial" panose="020B0604020202020204" pitchFamily="34" charset="0"/>
              </a:defRPr>
            </a:lvl3pPr>
            <a:lvl4pPr>
              <a:defRPr sz="2400" b="1">
                <a:solidFill>
                  <a:schemeClr val="bg1"/>
                </a:solidFill>
                <a:latin typeface="Arial" panose="020B0604020202020204" pitchFamily="34" charset="0"/>
                <a:cs typeface="Arial" panose="020B0604020202020204" pitchFamily="34" charset="0"/>
              </a:defRPr>
            </a:lvl4pPr>
            <a:lvl5pPr>
              <a:defRPr sz="2400" b="1">
                <a:solidFill>
                  <a:schemeClr val="bg1"/>
                </a:solidFill>
                <a:latin typeface="Arial" panose="020B0604020202020204" pitchFamily="34" charset="0"/>
                <a:cs typeface="Arial" panose="020B0604020202020204" pitchFamily="34" charset="0"/>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E057D1AB-DFA0-6BA8-279E-51E777458FD0}"/>
              </a:ext>
            </a:extLst>
          </p:cNvPr>
          <p:cNvSpPr>
            <a:spLocks noGrp="1"/>
          </p:cNvSpPr>
          <p:nvPr>
            <p:ph type="body" sz="quarter" idx="14" hasCustomPrompt="1"/>
          </p:nvPr>
        </p:nvSpPr>
        <p:spPr>
          <a:xfrm>
            <a:off x="283464" y="799276"/>
            <a:ext cx="11566568" cy="327955"/>
          </a:xfrm>
          <a:prstGeom prst="rect">
            <a:avLst/>
          </a:prstGeom>
        </p:spPr>
        <p:txBody>
          <a:bodyPr tIns="0" bIns="0"/>
          <a:lstStyle>
            <a:lvl1pPr marL="0" indent="0">
              <a:buFontTx/>
              <a:buNone/>
              <a:defRPr sz="2400" b="1" i="1">
                <a:solidFill>
                  <a:schemeClr val="bg1"/>
                </a:solidFill>
                <a:latin typeface="Arial" panose="020B0604020202020204" pitchFamily="34" charset="0"/>
                <a:cs typeface="Arial" panose="020B0604020202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Optional Subhead</a:t>
            </a:r>
          </a:p>
        </p:txBody>
      </p:sp>
      <p:cxnSp>
        <p:nvCxnSpPr>
          <p:cNvPr id="8" name="Straight Connector 7">
            <a:extLst>
              <a:ext uri="{FF2B5EF4-FFF2-40B4-BE49-F238E27FC236}">
                <a16:creationId xmlns:a16="http://schemas.microsoft.com/office/drawing/2014/main" id="{34CB2012-25CF-A56E-69D0-4A95E2C3766D}"/>
              </a:ext>
            </a:extLst>
          </p:cNvPr>
          <p:cNvCxnSpPr/>
          <p:nvPr userDrawn="1"/>
        </p:nvCxnSpPr>
        <p:spPr>
          <a:xfrm>
            <a:off x="265176" y="1205411"/>
            <a:ext cx="11659829" cy="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4613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5072-BBB3-B901-9DF8-2390B52298A8}"/>
              </a:ext>
            </a:extLst>
          </p:cNvPr>
          <p:cNvSpPr>
            <a:spLocks noGrp="1"/>
          </p:cNvSpPr>
          <p:nvPr>
            <p:ph type="title"/>
          </p:nvPr>
        </p:nvSpPr>
        <p:spPr>
          <a:xfrm>
            <a:off x="840322"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C6FE5F2D-6831-747A-9140-ED249BF5CC5A}"/>
              </a:ext>
            </a:extLst>
          </p:cNvPr>
          <p:cNvSpPr>
            <a:spLocks noGrp="1"/>
          </p:cNvSpPr>
          <p:nvPr>
            <p:ph type="pic" idx="1"/>
          </p:nvPr>
        </p:nvSpPr>
        <p:spPr>
          <a:xfrm>
            <a:off x="5183717" y="988487"/>
            <a:ext cx="6172200" cy="5087852"/>
          </a:xfrm>
        </p:spPr>
        <p:txBody>
          <a:bodyPr/>
          <a:lstStyle>
            <a:lvl1pPr marL="0" indent="0">
              <a:buNone/>
              <a:defRPr sz="4267"/>
            </a:lvl1pPr>
            <a:lvl2pPr marL="609539" indent="0">
              <a:buNone/>
              <a:defRPr sz="3733"/>
            </a:lvl2pPr>
            <a:lvl3pPr marL="1219080" indent="0">
              <a:buNone/>
              <a:defRPr sz="3200"/>
            </a:lvl3pPr>
            <a:lvl4pPr marL="1828618" indent="0">
              <a:buNone/>
              <a:defRPr sz="2667"/>
            </a:lvl4pPr>
            <a:lvl5pPr marL="2438158" indent="0">
              <a:buNone/>
              <a:defRPr sz="2667"/>
            </a:lvl5pPr>
            <a:lvl6pPr marL="3047696" indent="0">
              <a:buNone/>
              <a:defRPr sz="2667"/>
            </a:lvl6pPr>
            <a:lvl7pPr marL="3657235" indent="0">
              <a:buNone/>
              <a:defRPr sz="2667"/>
            </a:lvl7pPr>
            <a:lvl8pPr marL="4266773" indent="0">
              <a:buNone/>
              <a:defRPr sz="2667"/>
            </a:lvl8pPr>
            <a:lvl9pPr marL="4876313" indent="0">
              <a:buNone/>
              <a:defRPr sz="2667"/>
            </a:lvl9pPr>
          </a:lstStyle>
          <a:p>
            <a:endParaRPr lang="en-US"/>
          </a:p>
        </p:txBody>
      </p:sp>
      <p:sp>
        <p:nvSpPr>
          <p:cNvPr id="4" name="Text Placeholder 3">
            <a:extLst>
              <a:ext uri="{FF2B5EF4-FFF2-40B4-BE49-F238E27FC236}">
                <a16:creationId xmlns:a16="http://schemas.microsoft.com/office/drawing/2014/main" id="{34BA4771-EA41-30B4-82F0-6AA6A82E4CA4}"/>
              </a:ext>
            </a:extLst>
          </p:cNvPr>
          <p:cNvSpPr>
            <a:spLocks noGrp="1"/>
          </p:cNvSpPr>
          <p:nvPr>
            <p:ph type="body" sz="half" idx="2"/>
          </p:nvPr>
        </p:nvSpPr>
        <p:spPr>
          <a:xfrm>
            <a:off x="840322" y="2057400"/>
            <a:ext cx="3932767" cy="4018936"/>
          </a:xfrm>
        </p:spPr>
        <p:txBody>
          <a:bodyPr/>
          <a:lstStyle>
            <a:lvl1pPr marL="0" indent="0">
              <a:buNone/>
              <a:defRPr sz="2133"/>
            </a:lvl1pPr>
            <a:lvl2pPr marL="609539" indent="0">
              <a:buNone/>
              <a:defRPr sz="1867"/>
            </a:lvl2pPr>
            <a:lvl3pPr marL="1219080" indent="0">
              <a:buNone/>
              <a:defRPr sz="1600"/>
            </a:lvl3pPr>
            <a:lvl4pPr marL="1828618" indent="0">
              <a:buNone/>
              <a:defRPr sz="1333"/>
            </a:lvl4pPr>
            <a:lvl5pPr marL="2438158" indent="0">
              <a:buNone/>
              <a:defRPr sz="1333"/>
            </a:lvl5pPr>
            <a:lvl6pPr marL="3047696" indent="0">
              <a:buNone/>
              <a:defRPr sz="1333"/>
            </a:lvl6pPr>
            <a:lvl7pPr marL="3657235" indent="0">
              <a:buNone/>
              <a:defRPr sz="1333"/>
            </a:lvl7pPr>
            <a:lvl8pPr marL="4266773" indent="0">
              <a:buNone/>
              <a:defRPr sz="1333"/>
            </a:lvl8pPr>
            <a:lvl9pPr marL="4876313" indent="0">
              <a:buNone/>
              <a:defRPr sz="1333"/>
            </a:lvl9pPr>
          </a:lstStyle>
          <a:p>
            <a:pPr lvl="0"/>
            <a:r>
              <a:rPr lang="en-US"/>
              <a:t>Click to edit Master text styles</a:t>
            </a:r>
          </a:p>
        </p:txBody>
      </p:sp>
    </p:spTree>
    <p:extLst>
      <p:ext uri="{BB962C8B-B14F-4D97-AF65-F5344CB8AC3E}">
        <p14:creationId xmlns:p14="http://schemas.microsoft.com/office/powerpoint/2010/main" val="4142295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3773-FF3A-8FF3-1183-0755921501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88360-BEBD-F2CE-1DA7-68CB6D3CEBE7}"/>
              </a:ext>
            </a:extLst>
          </p:cNvPr>
          <p:cNvSpPr>
            <a:spLocks noGrp="1"/>
          </p:cNvSpPr>
          <p:nvPr>
            <p:ph type="body" orient="vert" idx="1"/>
          </p:nvPr>
        </p:nvSpPr>
        <p:spPr>
          <a:xfrm>
            <a:off x="838200" y="2300747"/>
            <a:ext cx="10515600" cy="37952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0898E24B-799F-F4B2-2A7E-B3C63C40B759}"/>
              </a:ext>
            </a:extLst>
          </p:cNvPr>
          <p:cNvCxnSpPr>
            <a:cxnSpLocks/>
          </p:cNvCxnSpPr>
          <p:nvPr userDrawn="1"/>
        </p:nvCxnSpPr>
        <p:spPr>
          <a:xfrm>
            <a:off x="268560" y="1205411"/>
            <a:ext cx="10239184"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5863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89CB0B-626F-0EB0-26EC-6EEBFBF5B20E}"/>
              </a:ext>
            </a:extLst>
          </p:cNvPr>
          <p:cNvSpPr>
            <a:spLocks noGrp="1"/>
          </p:cNvSpPr>
          <p:nvPr>
            <p:ph type="title" orient="vert"/>
          </p:nvPr>
        </p:nvSpPr>
        <p:spPr>
          <a:xfrm>
            <a:off x="8007147" y="378414"/>
            <a:ext cx="2628900" cy="571998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7BF6F2-76B5-AC3B-D8A4-178FE8C48CB4}"/>
              </a:ext>
            </a:extLst>
          </p:cNvPr>
          <p:cNvSpPr>
            <a:spLocks noGrp="1"/>
          </p:cNvSpPr>
          <p:nvPr>
            <p:ph type="body" orient="vert" idx="1"/>
          </p:nvPr>
        </p:nvSpPr>
        <p:spPr>
          <a:xfrm>
            <a:off x="1555956" y="366185"/>
            <a:ext cx="6280355" cy="57199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780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6746-64DF-CD8C-B51E-BB2F411D22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16793D-9881-C045-1B7C-1E2291019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283C2-C7C2-394A-97B9-38D03B9528F6}"/>
              </a:ext>
            </a:extLst>
          </p:cNvPr>
          <p:cNvSpPr>
            <a:spLocks noGrp="1"/>
          </p:cNvSpPr>
          <p:nvPr>
            <p:ph type="dt" sz="half" idx="10"/>
          </p:nvPr>
        </p:nvSpPr>
        <p:spPr/>
        <p:txBody>
          <a:bodyPr/>
          <a:lstStyle/>
          <a:p>
            <a:fld id="{2C5F93A1-65F8-47BB-A0FA-761F896B0B47}" type="datetimeFigureOut">
              <a:rPr lang="en-US" smtClean="0"/>
              <a:t>6/1/2026</a:t>
            </a:fld>
            <a:endParaRPr lang="en-US"/>
          </a:p>
        </p:txBody>
      </p:sp>
      <p:sp>
        <p:nvSpPr>
          <p:cNvPr id="5" name="Footer Placeholder 4">
            <a:extLst>
              <a:ext uri="{FF2B5EF4-FFF2-40B4-BE49-F238E27FC236}">
                <a16:creationId xmlns:a16="http://schemas.microsoft.com/office/drawing/2014/main" id="{3D0049E8-6B1E-D116-DA37-286C21ED8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A0D56-33B6-8788-8095-68D41008D65B}"/>
              </a:ext>
            </a:extLst>
          </p:cNvPr>
          <p:cNvSpPr>
            <a:spLocks noGrp="1"/>
          </p:cNvSpPr>
          <p:nvPr>
            <p:ph type="sldNum" sz="quarter" idx="12"/>
          </p:nvPr>
        </p:nvSpPr>
        <p:spPr/>
        <p:txBody>
          <a:bodyPr/>
          <a:lstStyle/>
          <a:p>
            <a:fld id="{7548F5DE-770F-406E-828A-CBCBE37B2CCF}" type="slidenum">
              <a:rPr lang="en-US" smtClean="0"/>
              <a:t>‹#›</a:t>
            </a:fld>
            <a:endParaRPr lang="en-US"/>
          </a:p>
        </p:txBody>
      </p:sp>
    </p:spTree>
    <p:extLst>
      <p:ext uri="{BB962C8B-B14F-4D97-AF65-F5344CB8AC3E}">
        <p14:creationId xmlns:p14="http://schemas.microsoft.com/office/powerpoint/2010/main" val="3233967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980929-C744-EA7E-63C1-6F5512A9C9EE}"/>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en-US"/>
          </a:p>
        </p:txBody>
      </p:sp>
      <p:sp>
        <p:nvSpPr>
          <p:cNvPr id="3" name="Sous-titre 2">
            <a:extLst>
              <a:ext uri="{FF2B5EF4-FFF2-40B4-BE49-F238E27FC236}">
                <a16:creationId xmlns:a16="http://schemas.microsoft.com/office/drawing/2014/main" id="{957E20EA-00FA-413D-69AB-62D004578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en-US"/>
          </a:p>
        </p:txBody>
      </p:sp>
      <p:sp>
        <p:nvSpPr>
          <p:cNvPr id="4" name="Espace réservé de la date 3">
            <a:extLst>
              <a:ext uri="{FF2B5EF4-FFF2-40B4-BE49-F238E27FC236}">
                <a16:creationId xmlns:a16="http://schemas.microsoft.com/office/drawing/2014/main" id="{5133A5E6-1D72-F5D7-A017-17888EB6D179}"/>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5" name="Espace réservé du pied de page 4">
            <a:extLst>
              <a:ext uri="{FF2B5EF4-FFF2-40B4-BE49-F238E27FC236}">
                <a16:creationId xmlns:a16="http://schemas.microsoft.com/office/drawing/2014/main" id="{426C55F1-3416-73E2-7B4C-C3A7E9A4EA2F}"/>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D16C8529-B1C5-D4B7-8544-9F682B48A51C}"/>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3383022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DB842E-627C-3A13-C057-5EB6F6848B20}"/>
              </a:ext>
            </a:extLst>
          </p:cNvPr>
          <p:cNvSpPr>
            <a:spLocks noGrp="1"/>
          </p:cNvSpPr>
          <p:nvPr>
            <p:ph type="title" hasCustomPrompt="1"/>
          </p:nvPr>
        </p:nvSpPr>
        <p:spPr>
          <a:xfrm>
            <a:off x="396000" y="106940"/>
            <a:ext cx="10515600" cy="1325563"/>
          </a:xfrm>
        </p:spPr>
        <p:txBody>
          <a:bodyPr/>
          <a:lstStyle>
            <a:lvl1pPr>
              <a:defRPr sz="3200" b="1">
                <a:solidFill>
                  <a:schemeClr val="bg1"/>
                </a:solidFill>
                <a:latin typeface="Arial" panose="020B0604020202020204" pitchFamily="34" charset="0"/>
                <a:cs typeface="Arial" panose="020B0604020202020204" pitchFamily="34" charset="0"/>
              </a:defRPr>
            </a:lvl1pPr>
          </a:lstStyle>
          <a:p>
            <a:r>
              <a:rPr lang="fr-CA" dirty="0"/>
              <a:t>MODIFIER LE STYLE DU TITRE</a:t>
            </a:r>
            <a:endParaRPr lang="en-US" dirty="0"/>
          </a:p>
        </p:txBody>
      </p:sp>
    </p:spTree>
    <p:extLst>
      <p:ext uri="{BB962C8B-B14F-4D97-AF65-F5344CB8AC3E}">
        <p14:creationId xmlns:p14="http://schemas.microsoft.com/office/powerpoint/2010/main" val="1861934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DB842E-627C-3A13-C057-5EB6F6848B20}"/>
              </a:ext>
            </a:extLst>
          </p:cNvPr>
          <p:cNvSpPr>
            <a:spLocks noGrp="1"/>
          </p:cNvSpPr>
          <p:nvPr>
            <p:ph type="title" hasCustomPrompt="1"/>
          </p:nvPr>
        </p:nvSpPr>
        <p:spPr>
          <a:xfrm>
            <a:off x="396000" y="106940"/>
            <a:ext cx="10515600" cy="1325563"/>
          </a:xfrm>
        </p:spPr>
        <p:txBody>
          <a:bodyPr/>
          <a:lstStyle>
            <a:lvl1pPr>
              <a:defRPr sz="3200" b="1">
                <a:solidFill>
                  <a:schemeClr val="bg1"/>
                </a:solidFill>
                <a:latin typeface="Arial" panose="020B0604020202020204" pitchFamily="34" charset="0"/>
                <a:cs typeface="Arial" panose="020B0604020202020204" pitchFamily="34" charset="0"/>
              </a:defRPr>
            </a:lvl1pPr>
          </a:lstStyle>
          <a:p>
            <a:r>
              <a:rPr lang="fr-CA" dirty="0"/>
              <a:t>MODIFIER LE STYLE DU TITRE</a:t>
            </a:r>
            <a:endParaRPr lang="en-US" dirty="0"/>
          </a:p>
        </p:txBody>
      </p:sp>
    </p:spTree>
    <p:extLst>
      <p:ext uri="{BB962C8B-B14F-4D97-AF65-F5344CB8AC3E}">
        <p14:creationId xmlns:p14="http://schemas.microsoft.com/office/powerpoint/2010/main" val="1968755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DB842E-627C-3A13-C057-5EB6F6848B20}"/>
              </a:ext>
            </a:extLst>
          </p:cNvPr>
          <p:cNvSpPr>
            <a:spLocks noGrp="1"/>
          </p:cNvSpPr>
          <p:nvPr>
            <p:ph type="title" hasCustomPrompt="1"/>
          </p:nvPr>
        </p:nvSpPr>
        <p:spPr>
          <a:xfrm>
            <a:off x="396000" y="106940"/>
            <a:ext cx="10515600" cy="1325563"/>
          </a:xfrm>
        </p:spPr>
        <p:txBody>
          <a:bodyPr/>
          <a:lstStyle>
            <a:lvl1pPr>
              <a:defRPr sz="3200" b="1">
                <a:solidFill>
                  <a:schemeClr val="bg1"/>
                </a:solidFill>
                <a:latin typeface="Arial" panose="020B0604020202020204" pitchFamily="34" charset="0"/>
                <a:cs typeface="Arial" panose="020B0604020202020204" pitchFamily="34" charset="0"/>
              </a:defRPr>
            </a:lvl1pPr>
          </a:lstStyle>
          <a:p>
            <a:r>
              <a:rPr lang="fr-CA" dirty="0"/>
              <a:t>MODIFIER LE STYLE DU TITRE</a:t>
            </a:r>
            <a:endParaRPr lang="en-US" dirty="0"/>
          </a:p>
        </p:txBody>
      </p:sp>
    </p:spTree>
    <p:extLst>
      <p:ext uri="{BB962C8B-B14F-4D97-AF65-F5344CB8AC3E}">
        <p14:creationId xmlns:p14="http://schemas.microsoft.com/office/powerpoint/2010/main" val="2563953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B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DB842E-627C-3A13-C057-5EB6F6848B20}"/>
              </a:ext>
            </a:extLst>
          </p:cNvPr>
          <p:cNvSpPr>
            <a:spLocks noGrp="1"/>
          </p:cNvSpPr>
          <p:nvPr>
            <p:ph type="title" hasCustomPrompt="1"/>
          </p:nvPr>
        </p:nvSpPr>
        <p:spPr>
          <a:xfrm>
            <a:off x="396000" y="106940"/>
            <a:ext cx="10515600" cy="1325563"/>
          </a:xfrm>
        </p:spPr>
        <p:txBody>
          <a:bodyPr/>
          <a:lstStyle>
            <a:lvl1pPr>
              <a:defRPr sz="3200" b="1">
                <a:solidFill>
                  <a:schemeClr val="bg1"/>
                </a:solidFill>
                <a:latin typeface="Arial" panose="020B0604020202020204" pitchFamily="34" charset="0"/>
                <a:cs typeface="Arial" panose="020B0604020202020204" pitchFamily="34" charset="0"/>
              </a:defRPr>
            </a:lvl1pPr>
          </a:lstStyle>
          <a:p>
            <a:r>
              <a:rPr lang="fr-CA" dirty="0"/>
              <a:t>MODIFIER LE STYLE DU TITRE</a:t>
            </a:r>
            <a:endParaRPr lang="en-US" dirty="0"/>
          </a:p>
        </p:txBody>
      </p:sp>
    </p:spTree>
    <p:extLst>
      <p:ext uri="{BB962C8B-B14F-4D97-AF65-F5344CB8AC3E}">
        <p14:creationId xmlns:p14="http://schemas.microsoft.com/office/powerpoint/2010/main" val="1113770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BG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DB842E-627C-3A13-C057-5EB6F6848B20}"/>
              </a:ext>
            </a:extLst>
          </p:cNvPr>
          <p:cNvSpPr>
            <a:spLocks noGrp="1"/>
          </p:cNvSpPr>
          <p:nvPr>
            <p:ph type="title" hasCustomPrompt="1"/>
          </p:nvPr>
        </p:nvSpPr>
        <p:spPr>
          <a:xfrm>
            <a:off x="396000" y="106940"/>
            <a:ext cx="10515600" cy="1325563"/>
          </a:xfrm>
        </p:spPr>
        <p:txBody>
          <a:bodyPr/>
          <a:lstStyle>
            <a:lvl1pPr>
              <a:defRPr sz="3200" b="1">
                <a:solidFill>
                  <a:schemeClr val="bg1"/>
                </a:solidFill>
                <a:latin typeface="Arial" panose="020B0604020202020204" pitchFamily="34" charset="0"/>
                <a:cs typeface="Arial" panose="020B0604020202020204" pitchFamily="34" charset="0"/>
              </a:defRPr>
            </a:lvl1pPr>
          </a:lstStyle>
          <a:p>
            <a:r>
              <a:rPr lang="fr-CA" dirty="0"/>
              <a:t>MODIFIER LE STYLE DU TITRE</a:t>
            </a:r>
            <a:endParaRPr lang="en-US" dirty="0"/>
          </a:p>
        </p:txBody>
      </p:sp>
    </p:spTree>
    <p:extLst>
      <p:ext uri="{BB962C8B-B14F-4D97-AF65-F5344CB8AC3E}">
        <p14:creationId xmlns:p14="http://schemas.microsoft.com/office/powerpoint/2010/main" val="3350465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775AC-2F69-D7AC-49D9-C8E0B985CB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BEA69C-D52D-BD8D-3B55-7075FFCD91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163041-AF18-227F-834A-9669B8B5A654}"/>
              </a:ext>
            </a:extLst>
          </p:cNvPr>
          <p:cNvSpPr>
            <a:spLocks noGrp="1"/>
          </p:cNvSpPr>
          <p:nvPr>
            <p:ph type="dt" sz="half" idx="10"/>
          </p:nvPr>
        </p:nvSpPr>
        <p:spPr>
          <a:xfrm>
            <a:off x="838200" y="6356350"/>
            <a:ext cx="2743200" cy="365125"/>
          </a:xfrm>
          <a:prstGeom prst="rect">
            <a:avLst/>
          </a:prstGeom>
        </p:spPr>
        <p:txBody>
          <a:bodyPr/>
          <a:lstStyle/>
          <a:p>
            <a:fld id="{234DDB45-881E-469C-B66C-ADA3B269958C}" type="datetimeFigureOut">
              <a:rPr lang="en-US" smtClean="0"/>
              <a:t>6/1/2026</a:t>
            </a:fld>
            <a:endParaRPr lang="en-US"/>
          </a:p>
        </p:txBody>
      </p:sp>
      <p:sp>
        <p:nvSpPr>
          <p:cNvPr id="5" name="Footer Placeholder 4">
            <a:extLst>
              <a:ext uri="{FF2B5EF4-FFF2-40B4-BE49-F238E27FC236}">
                <a16:creationId xmlns:a16="http://schemas.microsoft.com/office/drawing/2014/main" id="{F161BCAE-A297-4409-49EA-FD1FABA7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AD2B2A-4379-C156-2C74-6A54F542F753}"/>
              </a:ext>
            </a:extLst>
          </p:cNvPr>
          <p:cNvSpPr>
            <a:spLocks noGrp="1"/>
          </p:cNvSpPr>
          <p:nvPr>
            <p:ph type="sldNum" sz="quarter" idx="12"/>
          </p:nvPr>
        </p:nvSpPr>
        <p:spPr>
          <a:xfrm>
            <a:off x="8610600" y="6356350"/>
            <a:ext cx="2743200" cy="365125"/>
          </a:xfrm>
          <a:prstGeom prst="rect">
            <a:avLst/>
          </a:prstGeom>
        </p:spPr>
        <p:txBody>
          <a:bodyPr/>
          <a:lstStyle/>
          <a:p>
            <a:fld id="{D17990E0-DA88-4CC6-BEF8-F7569D04C392}" type="slidenum">
              <a:rPr lang="en-US" smtClean="0"/>
              <a:t>‹#›</a:t>
            </a:fld>
            <a:endParaRPr lang="en-US"/>
          </a:p>
        </p:txBody>
      </p:sp>
    </p:spTree>
    <p:extLst>
      <p:ext uri="{BB962C8B-B14F-4D97-AF65-F5344CB8AC3E}">
        <p14:creationId xmlns:p14="http://schemas.microsoft.com/office/powerpoint/2010/main" val="2068609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BG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DB842E-627C-3A13-C057-5EB6F6848B20}"/>
              </a:ext>
            </a:extLst>
          </p:cNvPr>
          <p:cNvSpPr>
            <a:spLocks noGrp="1"/>
          </p:cNvSpPr>
          <p:nvPr>
            <p:ph type="title" hasCustomPrompt="1"/>
          </p:nvPr>
        </p:nvSpPr>
        <p:spPr>
          <a:xfrm>
            <a:off x="396000" y="106940"/>
            <a:ext cx="10515600" cy="1325563"/>
          </a:xfrm>
        </p:spPr>
        <p:txBody>
          <a:bodyPr/>
          <a:lstStyle>
            <a:lvl1pPr>
              <a:defRPr sz="3200" b="1">
                <a:solidFill>
                  <a:schemeClr val="bg1"/>
                </a:solidFill>
                <a:latin typeface="Arial" panose="020B0604020202020204" pitchFamily="34" charset="0"/>
                <a:cs typeface="Arial" panose="020B0604020202020204" pitchFamily="34" charset="0"/>
              </a:defRPr>
            </a:lvl1pPr>
          </a:lstStyle>
          <a:p>
            <a:r>
              <a:rPr lang="fr-CA" dirty="0"/>
              <a:t>MODIFIER LE STYLE DU TITRE</a:t>
            </a:r>
            <a:endParaRPr lang="en-US" dirty="0"/>
          </a:p>
        </p:txBody>
      </p:sp>
    </p:spTree>
    <p:extLst>
      <p:ext uri="{BB962C8B-B14F-4D97-AF65-F5344CB8AC3E}">
        <p14:creationId xmlns:p14="http://schemas.microsoft.com/office/powerpoint/2010/main" val="2086304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o header BG">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DB842E-627C-3A13-C057-5EB6F6848B20}"/>
              </a:ext>
            </a:extLst>
          </p:cNvPr>
          <p:cNvSpPr>
            <a:spLocks noGrp="1"/>
          </p:cNvSpPr>
          <p:nvPr>
            <p:ph type="title" hasCustomPrompt="1"/>
          </p:nvPr>
        </p:nvSpPr>
        <p:spPr>
          <a:xfrm>
            <a:off x="396000" y="106940"/>
            <a:ext cx="10515600" cy="1325563"/>
          </a:xfrm>
        </p:spPr>
        <p:txBody>
          <a:bodyPr/>
          <a:lstStyle>
            <a:lvl1pPr>
              <a:defRPr sz="3200" b="1">
                <a:solidFill>
                  <a:srgbClr val="2F5A6D"/>
                </a:solidFill>
                <a:latin typeface="Arial" panose="020B0604020202020204" pitchFamily="34" charset="0"/>
                <a:cs typeface="Arial" panose="020B0604020202020204" pitchFamily="34" charset="0"/>
              </a:defRPr>
            </a:lvl1pPr>
          </a:lstStyle>
          <a:p>
            <a:r>
              <a:rPr lang="fr-CA" dirty="0"/>
              <a:t>MODIFIER LE STYLE DU TITRE</a:t>
            </a:r>
            <a:endParaRPr lang="en-US" dirty="0"/>
          </a:p>
        </p:txBody>
      </p:sp>
    </p:spTree>
    <p:extLst>
      <p:ext uri="{BB962C8B-B14F-4D97-AF65-F5344CB8AC3E}">
        <p14:creationId xmlns:p14="http://schemas.microsoft.com/office/powerpoint/2010/main" val="1518401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50C26-100A-FB21-0D5E-0E9F48FF9113}"/>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en-US"/>
          </a:p>
        </p:txBody>
      </p:sp>
      <p:sp>
        <p:nvSpPr>
          <p:cNvPr id="3" name="Espace réservé du texte 2">
            <a:extLst>
              <a:ext uri="{FF2B5EF4-FFF2-40B4-BE49-F238E27FC236}">
                <a16:creationId xmlns:a16="http://schemas.microsoft.com/office/drawing/2014/main" id="{B3220628-369F-09EF-D267-465429E0AC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B6A80666-8DBE-A1A7-07EB-09B58139486F}"/>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5" name="Espace réservé du pied de page 4">
            <a:extLst>
              <a:ext uri="{FF2B5EF4-FFF2-40B4-BE49-F238E27FC236}">
                <a16:creationId xmlns:a16="http://schemas.microsoft.com/office/drawing/2014/main" id="{E29292E4-0279-0DEF-0973-4FD43F445A5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5F0A1470-DEA8-C403-9CE5-22F16C5BE384}"/>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78505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E5BA23-D340-1299-7E45-C5947343687F}"/>
              </a:ext>
            </a:extLst>
          </p:cNvPr>
          <p:cNvSpPr>
            <a:spLocks noGrp="1"/>
          </p:cNvSpPr>
          <p:nvPr>
            <p:ph type="title"/>
          </p:nvPr>
        </p:nvSpPr>
        <p:spPr/>
        <p:txBody>
          <a:bodyPr/>
          <a:lstStyle/>
          <a:p>
            <a:r>
              <a:rPr lang="fr-CA"/>
              <a:t>Modifier le style du titre</a:t>
            </a:r>
            <a:endParaRPr lang="en-US"/>
          </a:p>
        </p:txBody>
      </p:sp>
      <p:sp>
        <p:nvSpPr>
          <p:cNvPr id="3" name="Espace réservé du contenu 2">
            <a:extLst>
              <a:ext uri="{FF2B5EF4-FFF2-40B4-BE49-F238E27FC236}">
                <a16:creationId xmlns:a16="http://schemas.microsoft.com/office/drawing/2014/main" id="{C7E4CD73-44CF-29FA-252F-921A0D62C105}"/>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u contenu 3">
            <a:extLst>
              <a:ext uri="{FF2B5EF4-FFF2-40B4-BE49-F238E27FC236}">
                <a16:creationId xmlns:a16="http://schemas.microsoft.com/office/drawing/2014/main" id="{FB8BB948-CB45-867F-74F1-48AC9555832E}"/>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Espace réservé de la date 4">
            <a:extLst>
              <a:ext uri="{FF2B5EF4-FFF2-40B4-BE49-F238E27FC236}">
                <a16:creationId xmlns:a16="http://schemas.microsoft.com/office/drawing/2014/main" id="{74F025F7-B163-820E-6081-142EA6181F12}"/>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6" name="Espace réservé du pied de page 5">
            <a:extLst>
              <a:ext uri="{FF2B5EF4-FFF2-40B4-BE49-F238E27FC236}">
                <a16:creationId xmlns:a16="http://schemas.microsoft.com/office/drawing/2014/main" id="{AD2C345A-5A2F-A011-620E-1E71F4D91748}"/>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9AEF4259-E8F6-77B1-EC08-14E2F9EFB028}"/>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2319529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FB07F6-F532-7005-07F7-CA2A51855888}"/>
              </a:ext>
            </a:extLst>
          </p:cNvPr>
          <p:cNvSpPr>
            <a:spLocks noGrp="1"/>
          </p:cNvSpPr>
          <p:nvPr>
            <p:ph type="title"/>
          </p:nvPr>
        </p:nvSpPr>
        <p:spPr>
          <a:xfrm>
            <a:off x="839788" y="365125"/>
            <a:ext cx="10515600" cy="1325563"/>
          </a:xfrm>
        </p:spPr>
        <p:txBody>
          <a:bodyPr/>
          <a:lstStyle/>
          <a:p>
            <a:r>
              <a:rPr lang="fr-CA"/>
              <a:t>Modifier le style du titre</a:t>
            </a:r>
            <a:endParaRPr lang="en-US"/>
          </a:p>
        </p:txBody>
      </p:sp>
      <p:sp>
        <p:nvSpPr>
          <p:cNvPr id="3" name="Espace réservé du texte 2">
            <a:extLst>
              <a:ext uri="{FF2B5EF4-FFF2-40B4-BE49-F238E27FC236}">
                <a16:creationId xmlns:a16="http://schemas.microsoft.com/office/drawing/2014/main" id="{C8A5BEA1-1B49-0F37-1A8F-8EDB2EEECC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13E8C9CD-0924-90D6-F601-0D2C295DDA3D}"/>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Espace réservé du texte 4">
            <a:extLst>
              <a:ext uri="{FF2B5EF4-FFF2-40B4-BE49-F238E27FC236}">
                <a16:creationId xmlns:a16="http://schemas.microsoft.com/office/drawing/2014/main" id="{4C3A5E9D-F598-5B42-E79F-0A8B9BF66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39C0903B-216B-6C32-90F4-5B515FA13965}"/>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7" name="Espace réservé de la date 6">
            <a:extLst>
              <a:ext uri="{FF2B5EF4-FFF2-40B4-BE49-F238E27FC236}">
                <a16:creationId xmlns:a16="http://schemas.microsoft.com/office/drawing/2014/main" id="{06F5EF66-09C4-B0A8-D110-005AB2187B71}"/>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8" name="Espace réservé du pied de page 7">
            <a:extLst>
              <a:ext uri="{FF2B5EF4-FFF2-40B4-BE49-F238E27FC236}">
                <a16:creationId xmlns:a16="http://schemas.microsoft.com/office/drawing/2014/main" id="{4A68C241-89BF-A59D-D04B-9A2F5D4BAA79}"/>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DD4C3032-3503-78FB-6BAF-6FFA2B75AA57}"/>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3188162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8FF114-2FBA-03B1-01F3-183BC857EE46}"/>
              </a:ext>
            </a:extLst>
          </p:cNvPr>
          <p:cNvSpPr>
            <a:spLocks noGrp="1"/>
          </p:cNvSpPr>
          <p:nvPr>
            <p:ph type="title"/>
          </p:nvPr>
        </p:nvSpPr>
        <p:spPr/>
        <p:txBody>
          <a:bodyPr/>
          <a:lstStyle/>
          <a:p>
            <a:r>
              <a:rPr lang="fr-CA"/>
              <a:t>Modifier le style du titre</a:t>
            </a:r>
            <a:endParaRPr lang="en-US"/>
          </a:p>
        </p:txBody>
      </p:sp>
      <p:sp>
        <p:nvSpPr>
          <p:cNvPr id="3" name="Espace réservé de la date 2">
            <a:extLst>
              <a:ext uri="{FF2B5EF4-FFF2-40B4-BE49-F238E27FC236}">
                <a16:creationId xmlns:a16="http://schemas.microsoft.com/office/drawing/2014/main" id="{EEAC197B-38D1-72FE-B113-D1FBDC07DBA3}"/>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4" name="Espace réservé du pied de page 3">
            <a:extLst>
              <a:ext uri="{FF2B5EF4-FFF2-40B4-BE49-F238E27FC236}">
                <a16:creationId xmlns:a16="http://schemas.microsoft.com/office/drawing/2014/main" id="{909928E2-2250-2C01-544D-824F6A2665ED}"/>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6F2FBFEA-4EE6-2416-0BF9-4F03B23A4386}"/>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209141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ED53866-04DC-4D60-F40B-CA9F3C2594B0}"/>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3" name="Espace réservé du pied de page 2">
            <a:extLst>
              <a:ext uri="{FF2B5EF4-FFF2-40B4-BE49-F238E27FC236}">
                <a16:creationId xmlns:a16="http://schemas.microsoft.com/office/drawing/2014/main" id="{A4F3F088-114A-FCB4-F815-972F91EFBC15}"/>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C927FD73-36B5-88B7-882F-9AFD8C420266}"/>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395184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6971D-0387-FB92-30EE-B531501A3438}"/>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en-US"/>
          </a:p>
        </p:txBody>
      </p:sp>
      <p:sp>
        <p:nvSpPr>
          <p:cNvPr id="3" name="Espace réservé du contenu 2">
            <a:extLst>
              <a:ext uri="{FF2B5EF4-FFF2-40B4-BE49-F238E27FC236}">
                <a16:creationId xmlns:a16="http://schemas.microsoft.com/office/drawing/2014/main" id="{F3E7CCA4-8D60-7B83-AA84-17F87D58BF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u texte 3">
            <a:extLst>
              <a:ext uri="{FF2B5EF4-FFF2-40B4-BE49-F238E27FC236}">
                <a16:creationId xmlns:a16="http://schemas.microsoft.com/office/drawing/2014/main" id="{258A6609-9017-8814-105E-34FA04238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1BA0AF45-4935-C5AD-3D50-E7EABD0E25CB}"/>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6" name="Espace réservé du pied de page 5">
            <a:extLst>
              <a:ext uri="{FF2B5EF4-FFF2-40B4-BE49-F238E27FC236}">
                <a16:creationId xmlns:a16="http://schemas.microsoft.com/office/drawing/2014/main" id="{E3D7D782-854F-75C6-1268-AE0DE0D61E62}"/>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1773DC71-2461-301C-92E4-ECE0615492EF}"/>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26276016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A9339-2AC5-67ED-4960-BB8E4B928C83}"/>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en-US"/>
          </a:p>
        </p:txBody>
      </p:sp>
      <p:sp>
        <p:nvSpPr>
          <p:cNvPr id="3" name="Espace réservé pour une image  2">
            <a:extLst>
              <a:ext uri="{FF2B5EF4-FFF2-40B4-BE49-F238E27FC236}">
                <a16:creationId xmlns:a16="http://schemas.microsoft.com/office/drawing/2014/main" id="{99526AB4-5C55-B789-EE57-7E5E5DAC97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4B05C651-A28C-2148-C691-5610604F0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A0FA2D1E-19F9-EC3F-A159-227175841B7D}"/>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6" name="Espace réservé du pied de page 5">
            <a:extLst>
              <a:ext uri="{FF2B5EF4-FFF2-40B4-BE49-F238E27FC236}">
                <a16:creationId xmlns:a16="http://schemas.microsoft.com/office/drawing/2014/main" id="{EF28D1E4-FCCC-5602-480A-D739A3C7C599}"/>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8DBE0F52-E6E7-580D-606E-4C34D222AE9B}"/>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1884984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21C0A-7313-79E5-03BF-075EF2E4CECE}"/>
              </a:ext>
            </a:extLst>
          </p:cNvPr>
          <p:cNvSpPr>
            <a:spLocks noGrp="1"/>
          </p:cNvSpPr>
          <p:nvPr>
            <p:ph type="title"/>
          </p:nvPr>
        </p:nvSpPr>
        <p:spPr/>
        <p:txBody>
          <a:bodyPr/>
          <a:lstStyle/>
          <a:p>
            <a:r>
              <a:rPr lang="fr-CA"/>
              <a:t>Modifier le style du titre</a:t>
            </a:r>
            <a:endParaRPr lang="en-US"/>
          </a:p>
        </p:txBody>
      </p:sp>
      <p:sp>
        <p:nvSpPr>
          <p:cNvPr id="3" name="Espace réservé du texte vertical 2">
            <a:extLst>
              <a:ext uri="{FF2B5EF4-FFF2-40B4-BE49-F238E27FC236}">
                <a16:creationId xmlns:a16="http://schemas.microsoft.com/office/drawing/2014/main" id="{5FD361F8-6760-2933-A51F-02D4813E0CF5}"/>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e la date 3">
            <a:extLst>
              <a:ext uri="{FF2B5EF4-FFF2-40B4-BE49-F238E27FC236}">
                <a16:creationId xmlns:a16="http://schemas.microsoft.com/office/drawing/2014/main" id="{F330C176-94FD-1B7A-CC16-0176F89555E6}"/>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5" name="Espace réservé du pied de page 4">
            <a:extLst>
              <a:ext uri="{FF2B5EF4-FFF2-40B4-BE49-F238E27FC236}">
                <a16:creationId xmlns:a16="http://schemas.microsoft.com/office/drawing/2014/main" id="{EDC881CE-C233-0B68-FA1B-9F915371B43F}"/>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9C2FCCFB-9D9A-0DE4-FEB2-9942A03B819F}"/>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691808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5A64-A4A5-67D7-92E1-B4B761504E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B88FA0-95C1-FB92-0C7B-FEA2526807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C468B8-F7EB-CACB-A698-0D6456C39C36}"/>
              </a:ext>
            </a:extLst>
          </p:cNvPr>
          <p:cNvSpPr>
            <a:spLocks noGrp="1"/>
          </p:cNvSpPr>
          <p:nvPr>
            <p:ph type="dt" sz="half" idx="10"/>
          </p:nvPr>
        </p:nvSpPr>
        <p:spPr>
          <a:xfrm>
            <a:off x="838200" y="6356350"/>
            <a:ext cx="2743200" cy="365125"/>
          </a:xfrm>
          <a:prstGeom prst="rect">
            <a:avLst/>
          </a:prstGeom>
        </p:spPr>
        <p:txBody>
          <a:bodyPr/>
          <a:lstStyle/>
          <a:p>
            <a:fld id="{234DDB45-881E-469C-B66C-ADA3B269958C}" type="datetimeFigureOut">
              <a:rPr lang="en-US" smtClean="0"/>
              <a:t>6/1/2026</a:t>
            </a:fld>
            <a:endParaRPr lang="en-US"/>
          </a:p>
        </p:txBody>
      </p:sp>
      <p:sp>
        <p:nvSpPr>
          <p:cNvPr id="5" name="Footer Placeholder 4">
            <a:extLst>
              <a:ext uri="{FF2B5EF4-FFF2-40B4-BE49-F238E27FC236}">
                <a16:creationId xmlns:a16="http://schemas.microsoft.com/office/drawing/2014/main" id="{5F545222-814E-D0D8-99E5-778ED57D4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37E5D7-72A3-8F90-D9E9-BF0EC4779CBD}"/>
              </a:ext>
            </a:extLst>
          </p:cNvPr>
          <p:cNvSpPr>
            <a:spLocks noGrp="1"/>
          </p:cNvSpPr>
          <p:nvPr>
            <p:ph type="sldNum" sz="quarter" idx="12"/>
          </p:nvPr>
        </p:nvSpPr>
        <p:spPr>
          <a:xfrm>
            <a:off x="8610600" y="6356350"/>
            <a:ext cx="2743200" cy="365125"/>
          </a:xfrm>
          <a:prstGeom prst="rect">
            <a:avLst/>
          </a:prstGeom>
        </p:spPr>
        <p:txBody>
          <a:bodyPr/>
          <a:lstStyle/>
          <a:p>
            <a:fld id="{D17990E0-DA88-4CC6-BEF8-F7569D04C392}" type="slidenum">
              <a:rPr lang="en-US" smtClean="0"/>
              <a:t>‹#›</a:t>
            </a:fld>
            <a:endParaRPr lang="en-US"/>
          </a:p>
        </p:txBody>
      </p:sp>
    </p:spTree>
    <p:extLst>
      <p:ext uri="{BB962C8B-B14F-4D97-AF65-F5344CB8AC3E}">
        <p14:creationId xmlns:p14="http://schemas.microsoft.com/office/powerpoint/2010/main" val="3950652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0BD10C9-9BF0-58F9-EB57-0A57FEC45205}"/>
              </a:ext>
            </a:extLst>
          </p:cNvPr>
          <p:cNvSpPr>
            <a:spLocks noGrp="1"/>
          </p:cNvSpPr>
          <p:nvPr>
            <p:ph type="title" orient="vert"/>
          </p:nvPr>
        </p:nvSpPr>
        <p:spPr>
          <a:xfrm>
            <a:off x="8724900" y="365125"/>
            <a:ext cx="2628900" cy="5811838"/>
          </a:xfrm>
        </p:spPr>
        <p:txBody>
          <a:bodyPr vert="eaVert"/>
          <a:lstStyle/>
          <a:p>
            <a:r>
              <a:rPr lang="fr-CA"/>
              <a:t>Modifier le style du titre</a:t>
            </a:r>
            <a:endParaRPr lang="en-US"/>
          </a:p>
        </p:txBody>
      </p:sp>
      <p:sp>
        <p:nvSpPr>
          <p:cNvPr id="3" name="Espace réservé du texte vertical 2">
            <a:extLst>
              <a:ext uri="{FF2B5EF4-FFF2-40B4-BE49-F238E27FC236}">
                <a16:creationId xmlns:a16="http://schemas.microsoft.com/office/drawing/2014/main" id="{88462E62-E1BB-B22B-2F1F-B79653AFEE26}"/>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e la date 3">
            <a:extLst>
              <a:ext uri="{FF2B5EF4-FFF2-40B4-BE49-F238E27FC236}">
                <a16:creationId xmlns:a16="http://schemas.microsoft.com/office/drawing/2014/main" id="{2F70B359-6244-014E-0A24-5E0F0FCDAB92}"/>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5" name="Espace réservé du pied de page 4">
            <a:extLst>
              <a:ext uri="{FF2B5EF4-FFF2-40B4-BE49-F238E27FC236}">
                <a16:creationId xmlns:a16="http://schemas.microsoft.com/office/drawing/2014/main" id="{8377E02C-C4ED-3160-9BEA-6DE39CB5AC5A}"/>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856ACC96-E402-95C2-6B48-63824BC2B9FC}"/>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3777525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980929-C744-EA7E-63C1-6F5512A9C9EE}"/>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en-US"/>
          </a:p>
        </p:txBody>
      </p:sp>
      <p:sp>
        <p:nvSpPr>
          <p:cNvPr id="3" name="Sous-titre 2">
            <a:extLst>
              <a:ext uri="{FF2B5EF4-FFF2-40B4-BE49-F238E27FC236}">
                <a16:creationId xmlns:a16="http://schemas.microsoft.com/office/drawing/2014/main" id="{957E20EA-00FA-413D-69AB-62D004578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en-US"/>
          </a:p>
        </p:txBody>
      </p:sp>
      <p:sp>
        <p:nvSpPr>
          <p:cNvPr id="4" name="Espace réservé de la date 3">
            <a:extLst>
              <a:ext uri="{FF2B5EF4-FFF2-40B4-BE49-F238E27FC236}">
                <a16:creationId xmlns:a16="http://schemas.microsoft.com/office/drawing/2014/main" id="{5133A5E6-1D72-F5D7-A017-17888EB6D179}"/>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5" name="Espace réservé du pied de page 4">
            <a:extLst>
              <a:ext uri="{FF2B5EF4-FFF2-40B4-BE49-F238E27FC236}">
                <a16:creationId xmlns:a16="http://schemas.microsoft.com/office/drawing/2014/main" id="{426C55F1-3416-73E2-7B4C-C3A7E9A4EA2F}"/>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D16C8529-B1C5-D4B7-8544-9F682B48A51C}"/>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4219003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DB842E-627C-3A13-C057-5EB6F6848B20}"/>
              </a:ext>
            </a:extLst>
          </p:cNvPr>
          <p:cNvSpPr>
            <a:spLocks noGrp="1"/>
          </p:cNvSpPr>
          <p:nvPr>
            <p:ph type="title"/>
          </p:nvPr>
        </p:nvSpPr>
        <p:spPr/>
        <p:txBody>
          <a:bodyPr/>
          <a:lstStyle/>
          <a:p>
            <a:r>
              <a:rPr lang="fr-CA"/>
              <a:t>Modifier le style du titre</a:t>
            </a:r>
            <a:endParaRPr lang="en-US"/>
          </a:p>
        </p:txBody>
      </p:sp>
      <p:sp>
        <p:nvSpPr>
          <p:cNvPr id="3" name="Espace réservé du contenu 2">
            <a:extLst>
              <a:ext uri="{FF2B5EF4-FFF2-40B4-BE49-F238E27FC236}">
                <a16:creationId xmlns:a16="http://schemas.microsoft.com/office/drawing/2014/main" id="{61DBF40A-E404-025C-7758-F1D2E26D6E28}"/>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e la date 3">
            <a:extLst>
              <a:ext uri="{FF2B5EF4-FFF2-40B4-BE49-F238E27FC236}">
                <a16:creationId xmlns:a16="http://schemas.microsoft.com/office/drawing/2014/main" id="{097FCF92-EECC-1AF6-9C8F-A9BA769ADCC5}"/>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5" name="Espace réservé du pied de page 4">
            <a:extLst>
              <a:ext uri="{FF2B5EF4-FFF2-40B4-BE49-F238E27FC236}">
                <a16:creationId xmlns:a16="http://schemas.microsoft.com/office/drawing/2014/main" id="{E70DCC76-38A4-B46A-AC18-C44FEB7A86F0}"/>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15556A72-07D7-06DF-76FE-974109673EFF}"/>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359980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50C26-100A-FB21-0D5E-0E9F48FF9113}"/>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en-US"/>
          </a:p>
        </p:txBody>
      </p:sp>
      <p:sp>
        <p:nvSpPr>
          <p:cNvPr id="3" name="Espace réservé du texte 2">
            <a:extLst>
              <a:ext uri="{FF2B5EF4-FFF2-40B4-BE49-F238E27FC236}">
                <a16:creationId xmlns:a16="http://schemas.microsoft.com/office/drawing/2014/main" id="{B3220628-369F-09EF-D267-465429E0AC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B6A80666-8DBE-A1A7-07EB-09B58139486F}"/>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5" name="Espace réservé du pied de page 4">
            <a:extLst>
              <a:ext uri="{FF2B5EF4-FFF2-40B4-BE49-F238E27FC236}">
                <a16:creationId xmlns:a16="http://schemas.microsoft.com/office/drawing/2014/main" id="{E29292E4-0279-0DEF-0973-4FD43F445A5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5F0A1470-DEA8-C403-9CE5-22F16C5BE384}"/>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1635531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E5BA23-D340-1299-7E45-C5947343687F}"/>
              </a:ext>
            </a:extLst>
          </p:cNvPr>
          <p:cNvSpPr>
            <a:spLocks noGrp="1"/>
          </p:cNvSpPr>
          <p:nvPr>
            <p:ph type="title"/>
          </p:nvPr>
        </p:nvSpPr>
        <p:spPr/>
        <p:txBody>
          <a:bodyPr/>
          <a:lstStyle/>
          <a:p>
            <a:r>
              <a:rPr lang="fr-CA"/>
              <a:t>Modifier le style du titre</a:t>
            </a:r>
            <a:endParaRPr lang="en-US"/>
          </a:p>
        </p:txBody>
      </p:sp>
      <p:sp>
        <p:nvSpPr>
          <p:cNvPr id="3" name="Espace réservé du contenu 2">
            <a:extLst>
              <a:ext uri="{FF2B5EF4-FFF2-40B4-BE49-F238E27FC236}">
                <a16:creationId xmlns:a16="http://schemas.microsoft.com/office/drawing/2014/main" id="{C7E4CD73-44CF-29FA-252F-921A0D62C105}"/>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u contenu 3">
            <a:extLst>
              <a:ext uri="{FF2B5EF4-FFF2-40B4-BE49-F238E27FC236}">
                <a16:creationId xmlns:a16="http://schemas.microsoft.com/office/drawing/2014/main" id="{FB8BB948-CB45-867F-74F1-48AC9555832E}"/>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Espace réservé de la date 4">
            <a:extLst>
              <a:ext uri="{FF2B5EF4-FFF2-40B4-BE49-F238E27FC236}">
                <a16:creationId xmlns:a16="http://schemas.microsoft.com/office/drawing/2014/main" id="{74F025F7-B163-820E-6081-142EA6181F12}"/>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6" name="Espace réservé du pied de page 5">
            <a:extLst>
              <a:ext uri="{FF2B5EF4-FFF2-40B4-BE49-F238E27FC236}">
                <a16:creationId xmlns:a16="http://schemas.microsoft.com/office/drawing/2014/main" id="{AD2C345A-5A2F-A011-620E-1E71F4D91748}"/>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9AEF4259-E8F6-77B1-EC08-14E2F9EFB028}"/>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4179654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FB07F6-F532-7005-07F7-CA2A51855888}"/>
              </a:ext>
            </a:extLst>
          </p:cNvPr>
          <p:cNvSpPr>
            <a:spLocks noGrp="1"/>
          </p:cNvSpPr>
          <p:nvPr>
            <p:ph type="title"/>
          </p:nvPr>
        </p:nvSpPr>
        <p:spPr>
          <a:xfrm>
            <a:off x="839788" y="365125"/>
            <a:ext cx="10515600" cy="1325563"/>
          </a:xfrm>
        </p:spPr>
        <p:txBody>
          <a:bodyPr/>
          <a:lstStyle/>
          <a:p>
            <a:r>
              <a:rPr lang="fr-CA"/>
              <a:t>Modifier le style du titre</a:t>
            </a:r>
            <a:endParaRPr lang="en-US"/>
          </a:p>
        </p:txBody>
      </p:sp>
      <p:sp>
        <p:nvSpPr>
          <p:cNvPr id="3" name="Espace réservé du texte 2">
            <a:extLst>
              <a:ext uri="{FF2B5EF4-FFF2-40B4-BE49-F238E27FC236}">
                <a16:creationId xmlns:a16="http://schemas.microsoft.com/office/drawing/2014/main" id="{C8A5BEA1-1B49-0F37-1A8F-8EDB2EEECC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13E8C9CD-0924-90D6-F601-0D2C295DDA3D}"/>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Espace réservé du texte 4">
            <a:extLst>
              <a:ext uri="{FF2B5EF4-FFF2-40B4-BE49-F238E27FC236}">
                <a16:creationId xmlns:a16="http://schemas.microsoft.com/office/drawing/2014/main" id="{4C3A5E9D-F598-5B42-E79F-0A8B9BF66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39C0903B-216B-6C32-90F4-5B515FA13965}"/>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7" name="Espace réservé de la date 6">
            <a:extLst>
              <a:ext uri="{FF2B5EF4-FFF2-40B4-BE49-F238E27FC236}">
                <a16:creationId xmlns:a16="http://schemas.microsoft.com/office/drawing/2014/main" id="{06F5EF66-09C4-B0A8-D110-005AB2187B71}"/>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8" name="Espace réservé du pied de page 7">
            <a:extLst>
              <a:ext uri="{FF2B5EF4-FFF2-40B4-BE49-F238E27FC236}">
                <a16:creationId xmlns:a16="http://schemas.microsoft.com/office/drawing/2014/main" id="{4A68C241-89BF-A59D-D04B-9A2F5D4BAA79}"/>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DD4C3032-3503-78FB-6BAF-6FFA2B75AA57}"/>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103239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8FF114-2FBA-03B1-01F3-183BC857EE46}"/>
              </a:ext>
            </a:extLst>
          </p:cNvPr>
          <p:cNvSpPr>
            <a:spLocks noGrp="1"/>
          </p:cNvSpPr>
          <p:nvPr>
            <p:ph type="title"/>
          </p:nvPr>
        </p:nvSpPr>
        <p:spPr/>
        <p:txBody>
          <a:bodyPr/>
          <a:lstStyle/>
          <a:p>
            <a:r>
              <a:rPr lang="fr-CA"/>
              <a:t>Modifier le style du titre</a:t>
            </a:r>
            <a:endParaRPr lang="en-US"/>
          </a:p>
        </p:txBody>
      </p:sp>
      <p:sp>
        <p:nvSpPr>
          <p:cNvPr id="3" name="Espace réservé de la date 2">
            <a:extLst>
              <a:ext uri="{FF2B5EF4-FFF2-40B4-BE49-F238E27FC236}">
                <a16:creationId xmlns:a16="http://schemas.microsoft.com/office/drawing/2014/main" id="{EEAC197B-38D1-72FE-B113-D1FBDC07DBA3}"/>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4" name="Espace réservé du pied de page 3">
            <a:extLst>
              <a:ext uri="{FF2B5EF4-FFF2-40B4-BE49-F238E27FC236}">
                <a16:creationId xmlns:a16="http://schemas.microsoft.com/office/drawing/2014/main" id="{909928E2-2250-2C01-544D-824F6A2665ED}"/>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6F2FBFEA-4EE6-2416-0BF9-4F03B23A4386}"/>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2195210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ED53866-04DC-4D60-F40B-CA9F3C2594B0}"/>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3" name="Espace réservé du pied de page 2">
            <a:extLst>
              <a:ext uri="{FF2B5EF4-FFF2-40B4-BE49-F238E27FC236}">
                <a16:creationId xmlns:a16="http://schemas.microsoft.com/office/drawing/2014/main" id="{A4F3F088-114A-FCB4-F815-972F91EFBC15}"/>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C927FD73-36B5-88B7-882F-9AFD8C420266}"/>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3611859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6971D-0387-FB92-30EE-B531501A3438}"/>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en-US"/>
          </a:p>
        </p:txBody>
      </p:sp>
      <p:sp>
        <p:nvSpPr>
          <p:cNvPr id="3" name="Espace réservé du contenu 2">
            <a:extLst>
              <a:ext uri="{FF2B5EF4-FFF2-40B4-BE49-F238E27FC236}">
                <a16:creationId xmlns:a16="http://schemas.microsoft.com/office/drawing/2014/main" id="{F3E7CCA4-8D60-7B83-AA84-17F87D58BF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u texte 3">
            <a:extLst>
              <a:ext uri="{FF2B5EF4-FFF2-40B4-BE49-F238E27FC236}">
                <a16:creationId xmlns:a16="http://schemas.microsoft.com/office/drawing/2014/main" id="{258A6609-9017-8814-105E-34FA04238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1BA0AF45-4935-C5AD-3D50-E7EABD0E25CB}"/>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6" name="Espace réservé du pied de page 5">
            <a:extLst>
              <a:ext uri="{FF2B5EF4-FFF2-40B4-BE49-F238E27FC236}">
                <a16:creationId xmlns:a16="http://schemas.microsoft.com/office/drawing/2014/main" id="{E3D7D782-854F-75C6-1268-AE0DE0D61E62}"/>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1773DC71-2461-301C-92E4-ECE0615492EF}"/>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3064953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A9339-2AC5-67ED-4960-BB8E4B928C83}"/>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en-US"/>
          </a:p>
        </p:txBody>
      </p:sp>
      <p:sp>
        <p:nvSpPr>
          <p:cNvPr id="3" name="Espace réservé pour une image  2">
            <a:extLst>
              <a:ext uri="{FF2B5EF4-FFF2-40B4-BE49-F238E27FC236}">
                <a16:creationId xmlns:a16="http://schemas.microsoft.com/office/drawing/2014/main" id="{99526AB4-5C55-B789-EE57-7E5E5DAC97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4B05C651-A28C-2148-C691-5610604F0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A0FA2D1E-19F9-EC3F-A159-227175841B7D}"/>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6" name="Espace réservé du pied de page 5">
            <a:extLst>
              <a:ext uri="{FF2B5EF4-FFF2-40B4-BE49-F238E27FC236}">
                <a16:creationId xmlns:a16="http://schemas.microsoft.com/office/drawing/2014/main" id="{EF28D1E4-FCCC-5602-480A-D739A3C7C599}"/>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8DBE0F52-E6E7-580D-606E-4C34D222AE9B}"/>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41144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38E81-1AB6-73AF-A007-97B6D3ACF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C1F01-92F5-CED4-393C-6C7F36E78E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1C1DB2-54A7-0A18-AD19-A2EAA1081E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B6453-DF2B-484B-6CE1-EA4622C5CA3A}"/>
              </a:ext>
            </a:extLst>
          </p:cNvPr>
          <p:cNvSpPr>
            <a:spLocks noGrp="1"/>
          </p:cNvSpPr>
          <p:nvPr>
            <p:ph type="dt" sz="half" idx="10"/>
          </p:nvPr>
        </p:nvSpPr>
        <p:spPr>
          <a:xfrm>
            <a:off x="838200" y="6356350"/>
            <a:ext cx="2743200" cy="365125"/>
          </a:xfrm>
          <a:prstGeom prst="rect">
            <a:avLst/>
          </a:prstGeom>
        </p:spPr>
        <p:txBody>
          <a:bodyPr/>
          <a:lstStyle/>
          <a:p>
            <a:fld id="{234DDB45-881E-469C-B66C-ADA3B269958C}" type="datetimeFigureOut">
              <a:rPr lang="en-US" smtClean="0"/>
              <a:t>6/1/2026</a:t>
            </a:fld>
            <a:endParaRPr lang="en-US"/>
          </a:p>
        </p:txBody>
      </p:sp>
      <p:sp>
        <p:nvSpPr>
          <p:cNvPr id="6" name="Footer Placeholder 5">
            <a:extLst>
              <a:ext uri="{FF2B5EF4-FFF2-40B4-BE49-F238E27FC236}">
                <a16:creationId xmlns:a16="http://schemas.microsoft.com/office/drawing/2014/main" id="{AD8FA303-29E1-16BF-BA12-FE929639B2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78F047-3E9F-B81A-4940-6F93E9EA3EE6}"/>
              </a:ext>
            </a:extLst>
          </p:cNvPr>
          <p:cNvSpPr>
            <a:spLocks noGrp="1"/>
          </p:cNvSpPr>
          <p:nvPr>
            <p:ph type="sldNum" sz="quarter" idx="12"/>
          </p:nvPr>
        </p:nvSpPr>
        <p:spPr>
          <a:xfrm>
            <a:off x="8610600" y="6356350"/>
            <a:ext cx="2743200" cy="365125"/>
          </a:xfrm>
          <a:prstGeom prst="rect">
            <a:avLst/>
          </a:prstGeom>
        </p:spPr>
        <p:txBody>
          <a:bodyPr/>
          <a:lstStyle/>
          <a:p>
            <a:fld id="{D17990E0-DA88-4CC6-BEF8-F7569D04C392}" type="slidenum">
              <a:rPr lang="en-US" smtClean="0"/>
              <a:t>‹#›</a:t>
            </a:fld>
            <a:endParaRPr lang="en-US"/>
          </a:p>
        </p:txBody>
      </p:sp>
      <p:cxnSp>
        <p:nvCxnSpPr>
          <p:cNvPr id="8" name="Straight Connector 7">
            <a:extLst>
              <a:ext uri="{FF2B5EF4-FFF2-40B4-BE49-F238E27FC236}">
                <a16:creationId xmlns:a16="http://schemas.microsoft.com/office/drawing/2014/main" id="{6CF6E908-CBD5-0797-31E8-0043C5EB8DF3}"/>
              </a:ext>
            </a:extLst>
          </p:cNvPr>
          <p:cNvCxnSpPr/>
          <p:nvPr userDrawn="1"/>
        </p:nvCxnSpPr>
        <p:spPr>
          <a:xfrm>
            <a:off x="268560" y="1205411"/>
            <a:ext cx="11659829" cy="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DD181344-CF34-C659-23D7-7A7AAEAFF5D9}"/>
              </a:ext>
            </a:extLst>
          </p:cNvPr>
          <p:cNvSpPr>
            <a:spLocks noGrp="1"/>
          </p:cNvSpPr>
          <p:nvPr>
            <p:ph type="body" sz="quarter" idx="14" hasCustomPrompt="1"/>
          </p:nvPr>
        </p:nvSpPr>
        <p:spPr>
          <a:xfrm>
            <a:off x="283464" y="799276"/>
            <a:ext cx="11566568" cy="327955"/>
          </a:xfrm>
          <a:prstGeom prst="rect">
            <a:avLst/>
          </a:prstGeom>
        </p:spPr>
        <p:txBody>
          <a:bodyPr tIns="0" bIns="0"/>
          <a:lstStyle>
            <a:lvl1pPr marL="0" indent="0">
              <a:buFontTx/>
              <a:buNone/>
              <a:defRPr sz="2400" b="1" i="1">
                <a:solidFill>
                  <a:schemeClr val="bg1"/>
                </a:solidFill>
                <a:latin typeface="Arial" panose="020B0604020202020204" pitchFamily="34" charset="0"/>
                <a:cs typeface="Arial" panose="020B0604020202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Optional Subhead</a:t>
            </a:r>
          </a:p>
        </p:txBody>
      </p:sp>
    </p:spTree>
    <p:extLst>
      <p:ext uri="{BB962C8B-B14F-4D97-AF65-F5344CB8AC3E}">
        <p14:creationId xmlns:p14="http://schemas.microsoft.com/office/powerpoint/2010/main" val="7585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21C0A-7313-79E5-03BF-075EF2E4CECE}"/>
              </a:ext>
            </a:extLst>
          </p:cNvPr>
          <p:cNvSpPr>
            <a:spLocks noGrp="1"/>
          </p:cNvSpPr>
          <p:nvPr>
            <p:ph type="title"/>
          </p:nvPr>
        </p:nvSpPr>
        <p:spPr/>
        <p:txBody>
          <a:bodyPr/>
          <a:lstStyle/>
          <a:p>
            <a:r>
              <a:rPr lang="fr-CA"/>
              <a:t>Modifier le style du titre</a:t>
            </a:r>
            <a:endParaRPr lang="en-US"/>
          </a:p>
        </p:txBody>
      </p:sp>
      <p:sp>
        <p:nvSpPr>
          <p:cNvPr id="3" name="Espace réservé du texte vertical 2">
            <a:extLst>
              <a:ext uri="{FF2B5EF4-FFF2-40B4-BE49-F238E27FC236}">
                <a16:creationId xmlns:a16="http://schemas.microsoft.com/office/drawing/2014/main" id="{5FD361F8-6760-2933-A51F-02D4813E0CF5}"/>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e la date 3">
            <a:extLst>
              <a:ext uri="{FF2B5EF4-FFF2-40B4-BE49-F238E27FC236}">
                <a16:creationId xmlns:a16="http://schemas.microsoft.com/office/drawing/2014/main" id="{F330C176-94FD-1B7A-CC16-0176F89555E6}"/>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5" name="Espace réservé du pied de page 4">
            <a:extLst>
              <a:ext uri="{FF2B5EF4-FFF2-40B4-BE49-F238E27FC236}">
                <a16:creationId xmlns:a16="http://schemas.microsoft.com/office/drawing/2014/main" id="{EDC881CE-C233-0B68-FA1B-9F915371B43F}"/>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9C2FCCFB-9D9A-0DE4-FEB2-9942A03B819F}"/>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17936121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0BD10C9-9BF0-58F9-EB57-0A57FEC45205}"/>
              </a:ext>
            </a:extLst>
          </p:cNvPr>
          <p:cNvSpPr>
            <a:spLocks noGrp="1"/>
          </p:cNvSpPr>
          <p:nvPr>
            <p:ph type="title" orient="vert"/>
          </p:nvPr>
        </p:nvSpPr>
        <p:spPr>
          <a:xfrm>
            <a:off x="8724900" y="365125"/>
            <a:ext cx="2628900" cy="5811838"/>
          </a:xfrm>
        </p:spPr>
        <p:txBody>
          <a:bodyPr vert="eaVert"/>
          <a:lstStyle/>
          <a:p>
            <a:r>
              <a:rPr lang="fr-CA"/>
              <a:t>Modifier le style du titre</a:t>
            </a:r>
            <a:endParaRPr lang="en-US"/>
          </a:p>
        </p:txBody>
      </p:sp>
      <p:sp>
        <p:nvSpPr>
          <p:cNvPr id="3" name="Espace réservé du texte vertical 2">
            <a:extLst>
              <a:ext uri="{FF2B5EF4-FFF2-40B4-BE49-F238E27FC236}">
                <a16:creationId xmlns:a16="http://schemas.microsoft.com/office/drawing/2014/main" id="{88462E62-E1BB-B22B-2F1F-B79653AFEE26}"/>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e la date 3">
            <a:extLst>
              <a:ext uri="{FF2B5EF4-FFF2-40B4-BE49-F238E27FC236}">
                <a16:creationId xmlns:a16="http://schemas.microsoft.com/office/drawing/2014/main" id="{2F70B359-6244-014E-0A24-5E0F0FCDAB92}"/>
              </a:ext>
            </a:extLst>
          </p:cNvPr>
          <p:cNvSpPr>
            <a:spLocks noGrp="1"/>
          </p:cNvSpPr>
          <p:nvPr>
            <p:ph type="dt" sz="half" idx="10"/>
          </p:nvPr>
        </p:nvSpPr>
        <p:spPr/>
        <p:txBody>
          <a:bodyPr/>
          <a:lstStyle/>
          <a:p>
            <a:fld id="{BAEDD09D-C82F-4042-B2C4-1BBE62E16312}" type="datetimeFigureOut">
              <a:rPr lang="en-US" smtClean="0"/>
              <a:t>6/1/2026</a:t>
            </a:fld>
            <a:endParaRPr lang="en-US"/>
          </a:p>
        </p:txBody>
      </p:sp>
      <p:sp>
        <p:nvSpPr>
          <p:cNvPr id="5" name="Espace réservé du pied de page 4">
            <a:extLst>
              <a:ext uri="{FF2B5EF4-FFF2-40B4-BE49-F238E27FC236}">
                <a16:creationId xmlns:a16="http://schemas.microsoft.com/office/drawing/2014/main" id="{8377E02C-C4ED-3160-9BEA-6DE39CB5AC5A}"/>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856ACC96-E402-95C2-6B48-63824BC2B9FC}"/>
              </a:ext>
            </a:extLst>
          </p:cNvPr>
          <p:cNvSpPr>
            <a:spLocks noGrp="1"/>
          </p:cNvSpPr>
          <p:nvPr>
            <p:ph type="sldNum" sz="quarter" idx="12"/>
          </p:nvPr>
        </p:nvSpPr>
        <p:spPr/>
        <p:txBody>
          <a:bodyPr/>
          <a:lstStyle/>
          <a:p>
            <a:fld id="{4F85DF6D-AECE-4535-911F-94E5071C3687}" type="slidenum">
              <a:rPr lang="en-US" smtClean="0"/>
              <a:t>‹#›</a:t>
            </a:fld>
            <a:endParaRPr lang="en-US"/>
          </a:p>
        </p:txBody>
      </p:sp>
    </p:spTree>
    <p:extLst>
      <p:ext uri="{BB962C8B-B14F-4D97-AF65-F5344CB8AC3E}">
        <p14:creationId xmlns:p14="http://schemas.microsoft.com/office/powerpoint/2010/main" val="2975890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09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D4C7-6695-BB7A-1B00-F26AAE0FE971}"/>
              </a:ext>
            </a:extLst>
          </p:cNvPr>
          <p:cNvSpPr>
            <a:spLocks noGrp="1"/>
          </p:cNvSpPr>
          <p:nvPr>
            <p:ph type="title" hasCustomPrompt="1"/>
          </p:nvPr>
        </p:nvSpPr>
        <p:spPr>
          <a:xfrm>
            <a:off x="280416" y="309037"/>
            <a:ext cx="10174267" cy="481187"/>
          </a:xfrm>
        </p:spPr>
        <p:txBody>
          <a:bodyPr/>
          <a:lstStyle>
            <a:lvl1pPr>
              <a:defRPr/>
            </a:lvl1pPr>
          </a:lstStyle>
          <a:p>
            <a:r>
              <a:rPr lang="en-US" dirty="0"/>
              <a:t>Title</a:t>
            </a:r>
          </a:p>
        </p:txBody>
      </p:sp>
      <p:sp>
        <p:nvSpPr>
          <p:cNvPr id="3" name="Text Placeholder 9">
            <a:extLst>
              <a:ext uri="{FF2B5EF4-FFF2-40B4-BE49-F238E27FC236}">
                <a16:creationId xmlns:a16="http://schemas.microsoft.com/office/drawing/2014/main" id="{24164FF4-033A-E881-2185-5C253E9AE9B8}"/>
              </a:ext>
            </a:extLst>
          </p:cNvPr>
          <p:cNvSpPr>
            <a:spLocks noGrp="1"/>
          </p:cNvSpPr>
          <p:nvPr>
            <p:ph type="body" sz="quarter" idx="12" hasCustomPrompt="1"/>
          </p:nvPr>
        </p:nvSpPr>
        <p:spPr>
          <a:xfrm>
            <a:off x="280419" y="792481"/>
            <a:ext cx="10174268" cy="327955"/>
          </a:xfrm>
          <a:prstGeom prst="rect">
            <a:avLst/>
          </a:prstGeom>
        </p:spPr>
        <p:txBody>
          <a:bodyPr tIns="0" bIns="0"/>
          <a:lstStyle>
            <a:lvl1pPr marL="0" indent="0">
              <a:buFontTx/>
              <a:buNone/>
              <a:defRPr sz="2400" b="1" i="1">
                <a:solidFill>
                  <a:schemeClr val="tx1"/>
                </a:solidFill>
                <a:latin typeface="Arial" panose="020B0604020202020204" pitchFamily="34" charset="0"/>
                <a:cs typeface="Arial" panose="020B0604020202020204" pitchFamily="34" charset="0"/>
              </a:defRPr>
            </a:lvl1pPr>
            <a:lvl2pPr marL="609539" indent="0">
              <a:buFontTx/>
              <a:buNone/>
              <a:defRPr/>
            </a:lvl2pPr>
            <a:lvl3pPr marL="1219080" indent="0">
              <a:buFontTx/>
              <a:buNone/>
              <a:defRPr/>
            </a:lvl3pPr>
            <a:lvl4pPr marL="1828618" indent="0">
              <a:buFontTx/>
              <a:buNone/>
              <a:defRPr/>
            </a:lvl4pPr>
            <a:lvl5pPr marL="2438158" indent="0">
              <a:buFontTx/>
              <a:buNone/>
              <a:defRPr/>
            </a:lvl5pPr>
          </a:lstStyle>
          <a:p>
            <a:pPr lvl="0"/>
            <a:r>
              <a:rPr lang="en-US" dirty="0"/>
              <a:t>Optional Subhead</a:t>
            </a:r>
          </a:p>
        </p:txBody>
      </p:sp>
      <p:sp>
        <p:nvSpPr>
          <p:cNvPr id="4" name="Text Placeholder 2">
            <a:extLst>
              <a:ext uri="{FF2B5EF4-FFF2-40B4-BE49-F238E27FC236}">
                <a16:creationId xmlns:a16="http://schemas.microsoft.com/office/drawing/2014/main" id="{B1DC3904-C358-5A04-3914-46E6156358FC}"/>
              </a:ext>
            </a:extLst>
          </p:cNvPr>
          <p:cNvSpPr>
            <a:spLocks noGrp="1"/>
          </p:cNvSpPr>
          <p:nvPr>
            <p:ph type="body" sz="quarter" idx="10" hasCustomPrompt="1"/>
          </p:nvPr>
        </p:nvSpPr>
        <p:spPr>
          <a:xfrm>
            <a:off x="285756" y="1361017"/>
            <a:ext cx="11576465" cy="4343400"/>
          </a:xfrm>
          <a:prstGeom prst="rect">
            <a:avLst/>
          </a:prstGeom>
        </p:spPr>
        <p:txBody>
          <a:bodyPr/>
          <a:lstStyle>
            <a:lvl1pPr>
              <a:defRPr b="1">
                <a:solidFill>
                  <a:schemeClr val="tx1"/>
                </a:solidFill>
                <a:latin typeface="Arial" panose="020B0604020202020204" pitchFamily="34" charset="0"/>
                <a:cs typeface="Arial" panose="020B0604020202020204" pitchFamily="34" charset="0"/>
              </a:defRPr>
            </a:lvl1pPr>
            <a:lvl2pPr>
              <a:defRPr b="1">
                <a:solidFill>
                  <a:schemeClr val="tx1"/>
                </a:solidFill>
                <a:latin typeface="Arial" panose="020B0604020202020204" pitchFamily="34" charset="0"/>
                <a:cs typeface="Arial" panose="020B0604020202020204" pitchFamily="34" charset="0"/>
              </a:defRPr>
            </a:lvl2pPr>
            <a:lvl3pPr>
              <a:defRPr b="1">
                <a:solidFill>
                  <a:schemeClr val="tx1"/>
                </a:solidFill>
                <a:latin typeface="Arial" panose="020B0604020202020204" pitchFamily="34" charset="0"/>
                <a:cs typeface="Arial" panose="020B0604020202020204" pitchFamily="34" charset="0"/>
              </a:defRPr>
            </a:lvl3pPr>
            <a:lvl4pPr>
              <a:defRPr b="1">
                <a:solidFill>
                  <a:schemeClr val="tx1"/>
                </a:solidFill>
                <a:latin typeface="Arial" panose="020B0604020202020204" pitchFamily="34" charset="0"/>
                <a:cs typeface="Arial" panose="020B0604020202020204" pitchFamily="34" charset="0"/>
              </a:defRPr>
            </a:lvl4pPr>
            <a:lvl5pPr>
              <a:defRPr b="1">
                <a:solidFill>
                  <a:schemeClr val="tx1"/>
                </a:solidFill>
                <a:latin typeface="Arial" panose="020B0604020202020204" pitchFamily="34" charset="0"/>
                <a:cs typeface="Arial" panose="020B0604020202020204" pitchFamily="34" charset="0"/>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A1C9C079-9B9F-E039-351C-2015F28957E2}"/>
              </a:ext>
            </a:extLst>
          </p:cNvPr>
          <p:cNvCxnSpPr>
            <a:cxnSpLocks/>
          </p:cNvCxnSpPr>
          <p:nvPr userDrawn="1"/>
        </p:nvCxnSpPr>
        <p:spPr>
          <a:xfrm>
            <a:off x="268560" y="1205411"/>
            <a:ext cx="10239184"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1101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D073-9BD5-C326-7FA4-E43B08A07AB1}"/>
              </a:ext>
            </a:extLst>
          </p:cNvPr>
          <p:cNvSpPr>
            <a:spLocks noGrp="1"/>
          </p:cNvSpPr>
          <p:nvPr>
            <p:ph type="title"/>
          </p:nvPr>
        </p:nvSpPr>
        <p:spPr>
          <a:xfrm>
            <a:off x="283464" y="292608"/>
            <a:ext cx="11567160" cy="49377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E95408C-6E20-9895-D0BD-D5E913856E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17B1F6-5106-7CC8-EBF5-3B4C1DB22D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E9F066-8A6C-BEA7-80E3-44C2660DE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F7DBA5-6196-743B-741E-22038BFFB4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61B1BC-D932-C8B5-BF12-3AEF5A254B97}"/>
              </a:ext>
            </a:extLst>
          </p:cNvPr>
          <p:cNvSpPr>
            <a:spLocks noGrp="1"/>
          </p:cNvSpPr>
          <p:nvPr>
            <p:ph type="dt" sz="half" idx="10"/>
          </p:nvPr>
        </p:nvSpPr>
        <p:spPr>
          <a:xfrm>
            <a:off x="838200" y="6356350"/>
            <a:ext cx="2743200" cy="365125"/>
          </a:xfrm>
          <a:prstGeom prst="rect">
            <a:avLst/>
          </a:prstGeom>
        </p:spPr>
        <p:txBody>
          <a:bodyPr/>
          <a:lstStyle/>
          <a:p>
            <a:fld id="{234DDB45-881E-469C-B66C-ADA3B269958C}" type="datetimeFigureOut">
              <a:rPr lang="en-US" smtClean="0"/>
              <a:t>6/1/2026</a:t>
            </a:fld>
            <a:endParaRPr lang="en-US"/>
          </a:p>
        </p:txBody>
      </p:sp>
      <p:sp>
        <p:nvSpPr>
          <p:cNvPr id="8" name="Footer Placeholder 7">
            <a:extLst>
              <a:ext uri="{FF2B5EF4-FFF2-40B4-BE49-F238E27FC236}">
                <a16:creationId xmlns:a16="http://schemas.microsoft.com/office/drawing/2014/main" id="{A5637567-AED9-A6D3-47C8-F4E7B1FE6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3C8985-FED3-1E31-183D-0580D6DED365}"/>
              </a:ext>
            </a:extLst>
          </p:cNvPr>
          <p:cNvSpPr>
            <a:spLocks noGrp="1"/>
          </p:cNvSpPr>
          <p:nvPr>
            <p:ph type="sldNum" sz="quarter" idx="12"/>
          </p:nvPr>
        </p:nvSpPr>
        <p:spPr>
          <a:xfrm>
            <a:off x="8610600" y="6356350"/>
            <a:ext cx="2743200" cy="365125"/>
          </a:xfrm>
          <a:prstGeom prst="rect">
            <a:avLst/>
          </a:prstGeom>
        </p:spPr>
        <p:txBody>
          <a:bodyPr/>
          <a:lstStyle/>
          <a:p>
            <a:fld id="{D17990E0-DA88-4CC6-BEF8-F7569D04C392}" type="slidenum">
              <a:rPr lang="en-US" smtClean="0"/>
              <a:t>‹#›</a:t>
            </a:fld>
            <a:endParaRPr lang="en-US"/>
          </a:p>
        </p:txBody>
      </p:sp>
      <p:cxnSp>
        <p:nvCxnSpPr>
          <p:cNvPr id="10" name="Straight Connector 9">
            <a:extLst>
              <a:ext uri="{FF2B5EF4-FFF2-40B4-BE49-F238E27FC236}">
                <a16:creationId xmlns:a16="http://schemas.microsoft.com/office/drawing/2014/main" id="{B40E3867-4548-C7FC-08E8-0FCF9BAA1A70}"/>
              </a:ext>
            </a:extLst>
          </p:cNvPr>
          <p:cNvCxnSpPr/>
          <p:nvPr userDrawn="1"/>
        </p:nvCxnSpPr>
        <p:spPr>
          <a:xfrm>
            <a:off x="268560" y="1205411"/>
            <a:ext cx="11659829" cy="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ext Placeholder 9">
            <a:extLst>
              <a:ext uri="{FF2B5EF4-FFF2-40B4-BE49-F238E27FC236}">
                <a16:creationId xmlns:a16="http://schemas.microsoft.com/office/drawing/2014/main" id="{2377AC1F-668A-0E43-B6C1-97A8933266E1}"/>
              </a:ext>
            </a:extLst>
          </p:cNvPr>
          <p:cNvSpPr>
            <a:spLocks noGrp="1"/>
          </p:cNvSpPr>
          <p:nvPr>
            <p:ph type="body" sz="quarter" idx="14" hasCustomPrompt="1"/>
          </p:nvPr>
        </p:nvSpPr>
        <p:spPr>
          <a:xfrm>
            <a:off x="283464" y="799276"/>
            <a:ext cx="11566568" cy="327955"/>
          </a:xfrm>
          <a:prstGeom prst="rect">
            <a:avLst/>
          </a:prstGeom>
        </p:spPr>
        <p:txBody>
          <a:bodyPr tIns="0" bIns="0"/>
          <a:lstStyle>
            <a:lvl1pPr marL="0" indent="0">
              <a:buFontTx/>
              <a:buNone/>
              <a:defRPr sz="2400" b="1" i="1">
                <a:solidFill>
                  <a:schemeClr val="bg1"/>
                </a:solidFill>
                <a:latin typeface="Arial" panose="020B0604020202020204" pitchFamily="34" charset="0"/>
                <a:cs typeface="Arial" panose="020B0604020202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Optional Subhead</a:t>
            </a:r>
          </a:p>
        </p:txBody>
      </p:sp>
    </p:spTree>
    <p:extLst>
      <p:ext uri="{BB962C8B-B14F-4D97-AF65-F5344CB8AC3E}">
        <p14:creationId xmlns:p14="http://schemas.microsoft.com/office/powerpoint/2010/main" val="420488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851B-25F7-F719-656D-2B5462369B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BD5D58-DB3F-C448-44FE-2F0835A1EF17}"/>
              </a:ext>
            </a:extLst>
          </p:cNvPr>
          <p:cNvSpPr>
            <a:spLocks noGrp="1"/>
          </p:cNvSpPr>
          <p:nvPr>
            <p:ph type="dt" sz="half" idx="10"/>
          </p:nvPr>
        </p:nvSpPr>
        <p:spPr>
          <a:xfrm>
            <a:off x="838200" y="6356350"/>
            <a:ext cx="2743200" cy="365125"/>
          </a:xfrm>
          <a:prstGeom prst="rect">
            <a:avLst/>
          </a:prstGeom>
        </p:spPr>
        <p:txBody>
          <a:bodyPr/>
          <a:lstStyle/>
          <a:p>
            <a:fld id="{234DDB45-881E-469C-B66C-ADA3B269958C}" type="datetimeFigureOut">
              <a:rPr lang="en-US" smtClean="0"/>
              <a:t>6/1/2026</a:t>
            </a:fld>
            <a:endParaRPr lang="en-US"/>
          </a:p>
        </p:txBody>
      </p:sp>
      <p:sp>
        <p:nvSpPr>
          <p:cNvPr id="4" name="Footer Placeholder 3">
            <a:extLst>
              <a:ext uri="{FF2B5EF4-FFF2-40B4-BE49-F238E27FC236}">
                <a16:creationId xmlns:a16="http://schemas.microsoft.com/office/drawing/2014/main" id="{FABD55B4-87BA-BECF-DE3F-D0D982D51B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A98B80-62DD-9FD2-8B6E-97B0A8712441}"/>
              </a:ext>
            </a:extLst>
          </p:cNvPr>
          <p:cNvSpPr>
            <a:spLocks noGrp="1"/>
          </p:cNvSpPr>
          <p:nvPr>
            <p:ph type="sldNum" sz="quarter" idx="12"/>
          </p:nvPr>
        </p:nvSpPr>
        <p:spPr>
          <a:xfrm>
            <a:off x="8610600" y="6356350"/>
            <a:ext cx="2743200" cy="365125"/>
          </a:xfrm>
          <a:prstGeom prst="rect">
            <a:avLst/>
          </a:prstGeom>
        </p:spPr>
        <p:txBody>
          <a:bodyPr/>
          <a:lstStyle/>
          <a:p>
            <a:fld id="{D17990E0-DA88-4CC6-BEF8-F7569D04C392}" type="slidenum">
              <a:rPr lang="en-US" smtClean="0"/>
              <a:t>‹#›</a:t>
            </a:fld>
            <a:endParaRPr lang="en-US"/>
          </a:p>
        </p:txBody>
      </p:sp>
      <p:cxnSp>
        <p:nvCxnSpPr>
          <p:cNvPr id="6" name="Straight Connector 5">
            <a:extLst>
              <a:ext uri="{FF2B5EF4-FFF2-40B4-BE49-F238E27FC236}">
                <a16:creationId xmlns:a16="http://schemas.microsoft.com/office/drawing/2014/main" id="{18667ECC-10AD-FEAC-EC00-46A2137B2D1F}"/>
              </a:ext>
            </a:extLst>
          </p:cNvPr>
          <p:cNvCxnSpPr/>
          <p:nvPr userDrawn="1"/>
        </p:nvCxnSpPr>
        <p:spPr>
          <a:xfrm>
            <a:off x="268560" y="1205411"/>
            <a:ext cx="11659829" cy="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 Placeholder 9">
            <a:extLst>
              <a:ext uri="{FF2B5EF4-FFF2-40B4-BE49-F238E27FC236}">
                <a16:creationId xmlns:a16="http://schemas.microsoft.com/office/drawing/2014/main" id="{E692EA91-3211-8314-EC2E-CB827BAD9DED}"/>
              </a:ext>
            </a:extLst>
          </p:cNvPr>
          <p:cNvSpPr>
            <a:spLocks noGrp="1"/>
          </p:cNvSpPr>
          <p:nvPr>
            <p:ph type="body" sz="quarter" idx="14" hasCustomPrompt="1"/>
          </p:nvPr>
        </p:nvSpPr>
        <p:spPr>
          <a:xfrm>
            <a:off x="283464" y="799276"/>
            <a:ext cx="11566568" cy="327955"/>
          </a:xfrm>
          <a:prstGeom prst="rect">
            <a:avLst/>
          </a:prstGeom>
        </p:spPr>
        <p:txBody>
          <a:bodyPr tIns="0" bIns="0"/>
          <a:lstStyle>
            <a:lvl1pPr marL="0" indent="0">
              <a:buFontTx/>
              <a:buNone/>
              <a:defRPr sz="2400" b="1" i="1">
                <a:solidFill>
                  <a:schemeClr val="bg1"/>
                </a:solidFill>
                <a:latin typeface="Arial" panose="020B0604020202020204" pitchFamily="34" charset="0"/>
                <a:cs typeface="Arial" panose="020B0604020202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Optional Subhead</a:t>
            </a:r>
          </a:p>
        </p:txBody>
      </p:sp>
    </p:spTree>
    <p:extLst>
      <p:ext uri="{BB962C8B-B14F-4D97-AF65-F5344CB8AC3E}">
        <p14:creationId xmlns:p14="http://schemas.microsoft.com/office/powerpoint/2010/main" val="1582050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2778CF-E0F8-316F-F1A2-6D80A5701091}"/>
              </a:ext>
            </a:extLst>
          </p:cNvPr>
          <p:cNvSpPr>
            <a:spLocks noGrp="1"/>
          </p:cNvSpPr>
          <p:nvPr>
            <p:ph type="dt" sz="half" idx="10"/>
          </p:nvPr>
        </p:nvSpPr>
        <p:spPr>
          <a:xfrm>
            <a:off x="838200" y="6356350"/>
            <a:ext cx="2743200" cy="365125"/>
          </a:xfrm>
          <a:prstGeom prst="rect">
            <a:avLst/>
          </a:prstGeom>
        </p:spPr>
        <p:txBody>
          <a:bodyPr/>
          <a:lstStyle/>
          <a:p>
            <a:fld id="{234DDB45-881E-469C-B66C-ADA3B269958C}" type="datetimeFigureOut">
              <a:rPr lang="en-US" smtClean="0"/>
              <a:t>6/1/2026</a:t>
            </a:fld>
            <a:endParaRPr lang="en-US"/>
          </a:p>
        </p:txBody>
      </p:sp>
      <p:sp>
        <p:nvSpPr>
          <p:cNvPr id="3" name="Footer Placeholder 2">
            <a:extLst>
              <a:ext uri="{FF2B5EF4-FFF2-40B4-BE49-F238E27FC236}">
                <a16:creationId xmlns:a16="http://schemas.microsoft.com/office/drawing/2014/main" id="{F32A8EFB-E115-7A59-1CBF-F5785E743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679897-23E9-0D2C-D950-1282DDD75299}"/>
              </a:ext>
            </a:extLst>
          </p:cNvPr>
          <p:cNvSpPr>
            <a:spLocks noGrp="1"/>
          </p:cNvSpPr>
          <p:nvPr>
            <p:ph type="sldNum" sz="quarter" idx="12"/>
          </p:nvPr>
        </p:nvSpPr>
        <p:spPr>
          <a:xfrm>
            <a:off x="8610600" y="6356350"/>
            <a:ext cx="2743200" cy="365125"/>
          </a:xfrm>
          <a:prstGeom prst="rect">
            <a:avLst/>
          </a:prstGeom>
        </p:spPr>
        <p:txBody>
          <a:bodyPr/>
          <a:lstStyle/>
          <a:p>
            <a:fld id="{D17990E0-DA88-4CC6-BEF8-F7569D04C392}" type="slidenum">
              <a:rPr lang="en-US" smtClean="0"/>
              <a:t>‹#›</a:t>
            </a:fld>
            <a:endParaRPr lang="en-US"/>
          </a:p>
        </p:txBody>
      </p:sp>
    </p:spTree>
    <p:extLst>
      <p:ext uri="{BB962C8B-B14F-4D97-AF65-F5344CB8AC3E}">
        <p14:creationId xmlns:p14="http://schemas.microsoft.com/office/powerpoint/2010/main" val="721378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8680-7C17-8B6E-DF13-27B99C08A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FC063B-B66A-C7EF-92C7-768586BD75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CF080A-5211-8BB3-4309-B59DD017E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04CB9-C789-3DCB-7B14-AB0FA8A1665F}"/>
              </a:ext>
            </a:extLst>
          </p:cNvPr>
          <p:cNvSpPr>
            <a:spLocks noGrp="1"/>
          </p:cNvSpPr>
          <p:nvPr>
            <p:ph type="dt" sz="half" idx="10"/>
          </p:nvPr>
        </p:nvSpPr>
        <p:spPr>
          <a:xfrm>
            <a:off x="838200" y="6356350"/>
            <a:ext cx="2743200" cy="365125"/>
          </a:xfrm>
          <a:prstGeom prst="rect">
            <a:avLst/>
          </a:prstGeom>
        </p:spPr>
        <p:txBody>
          <a:bodyPr/>
          <a:lstStyle/>
          <a:p>
            <a:fld id="{234DDB45-881E-469C-B66C-ADA3B269958C}" type="datetimeFigureOut">
              <a:rPr lang="en-US" smtClean="0"/>
              <a:t>6/1/2026</a:t>
            </a:fld>
            <a:endParaRPr lang="en-US"/>
          </a:p>
        </p:txBody>
      </p:sp>
      <p:sp>
        <p:nvSpPr>
          <p:cNvPr id="6" name="Footer Placeholder 5">
            <a:extLst>
              <a:ext uri="{FF2B5EF4-FFF2-40B4-BE49-F238E27FC236}">
                <a16:creationId xmlns:a16="http://schemas.microsoft.com/office/drawing/2014/main" id="{09106DEA-A654-053B-5840-7F83987528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C4C741-C3D1-D629-F766-58CAFCD885BF}"/>
              </a:ext>
            </a:extLst>
          </p:cNvPr>
          <p:cNvSpPr>
            <a:spLocks noGrp="1"/>
          </p:cNvSpPr>
          <p:nvPr>
            <p:ph type="sldNum" sz="quarter" idx="12"/>
          </p:nvPr>
        </p:nvSpPr>
        <p:spPr>
          <a:xfrm>
            <a:off x="8610600" y="6356350"/>
            <a:ext cx="2743200" cy="365125"/>
          </a:xfrm>
          <a:prstGeom prst="rect">
            <a:avLst/>
          </a:prstGeom>
        </p:spPr>
        <p:txBody>
          <a:bodyPr/>
          <a:lstStyle/>
          <a:p>
            <a:fld id="{D17990E0-DA88-4CC6-BEF8-F7569D04C392}" type="slidenum">
              <a:rPr lang="en-US" smtClean="0"/>
              <a:t>‹#›</a:t>
            </a:fld>
            <a:endParaRPr lang="en-US"/>
          </a:p>
        </p:txBody>
      </p:sp>
    </p:spTree>
    <p:extLst>
      <p:ext uri="{BB962C8B-B14F-4D97-AF65-F5344CB8AC3E}">
        <p14:creationId xmlns:p14="http://schemas.microsoft.com/office/powerpoint/2010/main" val="25100591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FB92AB-FDE4-2ACD-65CD-935B3922CDDE}"/>
              </a:ext>
            </a:extLst>
          </p:cNvPr>
          <p:cNvSpPr>
            <a:spLocks noGrp="1"/>
          </p:cNvSpPr>
          <p:nvPr>
            <p:ph type="title"/>
          </p:nvPr>
        </p:nvSpPr>
        <p:spPr>
          <a:xfrm>
            <a:off x="283464" y="283555"/>
            <a:ext cx="11567160" cy="48463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B9CEBFD-35B0-C111-E585-C67EC8D7AF60}"/>
              </a:ext>
            </a:extLst>
          </p:cNvPr>
          <p:cNvSpPr>
            <a:spLocks noGrp="1"/>
          </p:cNvSpPr>
          <p:nvPr>
            <p:ph type="body" idx="1"/>
          </p:nvPr>
        </p:nvSpPr>
        <p:spPr>
          <a:xfrm>
            <a:off x="283464" y="1362456"/>
            <a:ext cx="1156716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3E8BF0E4-D1D1-7EF3-2140-BA6F4A51F1E1}"/>
              </a:ext>
            </a:extLst>
          </p:cNvPr>
          <p:cNvSpPr txBox="1"/>
          <p:nvPr userDrawn="1"/>
        </p:nvSpPr>
        <p:spPr>
          <a:xfrm>
            <a:off x="11520315" y="6182448"/>
            <a:ext cx="450638" cy="307777"/>
          </a:xfrm>
          <a:prstGeom prst="rect">
            <a:avLst/>
          </a:prstGeom>
          <a:noFill/>
          <a:ln>
            <a:noFill/>
          </a:ln>
        </p:spPr>
        <p:txBody>
          <a:bodyPr wrap="square" rtlCol="0">
            <a:spAutoFit/>
          </a:bodyPr>
          <a:lstStyle/>
          <a:p>
            <a:pPr algn="r"/>
            <a:fld id="{03610961-D6F9-084D-B4EB-1F6333E61954}" type="slidenum">
              <a:rPr lang="en-US" sz="1400" smtClean="0">
                <a:solidFill>
                  <a:schemeClr val="bg1"/>
                </a:solidFill>
                <a:latin typeface="Arial" charset="0"/>
                <a:ea typeface="Arial" charset="0"/>
                <a:cs typeface="Arial" charset="0"/>
              </a:rPr>
              <a:pPr algn="r"/>
              <a:t>‹#›</a:t>
            </a:fld>
            <a:endParaRPr lang="en-US" sz="1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075892336"/>
      </p:ext>
    </p:extLst>
  </p:cSld>
  <p:clrMap bg1="lt1" tx1="dk1" bg2="lt2" tx2="dk2" accent1="accent1" accent2="accent2" accent3="accent3" accent4="accent4" accent5="accent5" accent6="accent6" hlink="hlink" folHlink="folHlink"/>
  <p:sldLayoutIdLst>
    <p:sldLayoutId id="2147483664" r:id="rId1"/>
    <p:sldLayoutId id="2147483653"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2645F0-6789-4BE8-D157-394DE1E493C7}"/>
              </a:ext>
            </a:extLst>
          </p:cNvPr>
          <p:cNvSpPr>
            <a:spLocks noGrp="1"/>
          </p:cNvSpPr>
          <p:nvPr>
            <p:ph type="title"/>
          </p:nvPr>
        </p:nvSpPr>
        <p:spPr>
          <a:xfrm>
            <a:off x="280416" y="292608"/>
            <a:ext cx="10180320" cy="487680"/>
          </a:xfrm>
          <a:prstGeom prst="rect">
            <a:avLst/>
          </a:prstGeom>
        </p:spPr>
        <p:txBody>
          <a:bodyPr vert="horz" lIns="91440" tIns="45720" rIns="91440" bIns="45720" rtlCol="0" anchor="ctr">
            <a:normAutofit/>
          </a:bodyPr>
          <a:lstStyle/>
          <a:p>
            <a:r>
              <a:rPr lang="en-US"/>
              <a:t>Title style</a:t>
            </a:r>
          </a:p>
        </p:txBody>
      </p:sp>
      <p:sp>
        <p:nvSpPr>
          <p:cNvPr id="3" name="Text Placeholder 2">
            <a:extLst>
              <a:ext uri="{FF2B5EF4-FFF2-40B4-BE49-F238E27FC236}">
                <a16:creationId xmlns:a16="http://schemas.microsoft.com/office/drawing/2014/main" id="{D78F6477-A790-A819-C1A9-CD3106ECF4C0}"/>
              </a:ext>
            </a:extLst>
          </p:cNvPr>
          <p:cNvSpPr>
            <a:spLocks noGrp="1"/>
          </p:cNvSpPr>
          <p:nvPr>
            <p:ph type="body" idx="1"/>
          </p:nvPr>
        </p:nvSpPr>
        <p:spPr>
          <a:xfrm>
            <a:off x="280416" y="1495430"/>
            <a:ext cx="11073384" cy="46005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37DC2356-A0F9-8909-9ED6-AE0EDBC18A26}"/>
              </a:ext>
            </a:extLst>
          </p:cNvPr>
          <p:cNvSpPr txBox="1"/>
          <p:nvPr userDrawn="1"/>
        </p:nvSpPr>
        <p:spPr>
          <a:xfrm>
            <a:off x="11413061" y="6232649"/>
            <a:ext cx="600851" cy="379656"/>
          </a:xfrm>
          <a:prstGeom prst="rect">
            <a:avLst/>
          </a:prstGeom>
          <a:noFill/>
          <a:ln>
            <a:noFill/>
          </a:ln>
        </p:spPr>
        <p:txBody>
          <a:bodyPr wrap="square" rtlCol="0">
            <a:spAutoFit/>
          </a:bodyPr>
          <a:lstStyle/>
          <a:p>
            <a:pPr algn="r"/>
            <a:fld id="{03610961-D6F9-084D-B4EB-1F6333E61954}" type="slidenum">
              <a:rPr lang="en-US" sz="1867" smtClean="0">
                <a:solidFill>
                  <a:schemeClr val="tx1"/>
                </a:solidFill>
                <a:latin typeface="Arial" charset="0"/>
                <a:ea typeface="Arial" charset="0"/>
                <a:cs typeface="Arial" charset="0"/>
              </a:rPr>
              <a:pPr algn="r"/>
              <a:t>‹#›</a:t>
            </a:fld>
            <a:endParaRPr lang="en-US" sz="1867">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8959660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1219080" rtl="0" eaLnBrk="1" latinLnBrk="0" hangingPunct="1">
        <a:lnSpc>
          <a:spcPct val="90000"/>
        </a:lnSpc>
        <a:spcBef>
          <a:spcPct val="0"/>
        </a:spcBef>
        <a:buNone/>
        <a:defRPr sz="4267" b="1" kern="1200">
          <a:solidFill>
            <a:schemeClr val="tx1"/>
          </a:solidFill>
          <a:latin typeface="Arial" panose="020B0604020202020204" pitchFamily="34" charset="0"/>
          <a:ea typeface="+mj-ea"/>
          <a:cs typeface="Arial" panose="020B0604020202020204" pitchFamily="34" charset="0"/>
        </a:defRPr>
      </a:lvl1pPr>
    </p:titleStyle>
    <p:bodyStyle>
      <a:lvl1pPr marL="304768" indent="-304768" algn="l" defTabSz="1219080" rtl="0" eaLnBrk="1" latinLnBrk="0" hangingPunct="1">
        <a:lnSpc>
          <a:spcPct val="90000"/>
        </a:lnSpc>
        <a:spcBef>
          <a:spcPts val="1333"/>
        </a:spcBef>
        <a:buFont typeface="Arial" panose="020B0604020202020204" pitchFamily="34" charset="0"/>
        <a:buChar char="•"/>
        <a:defRPr sz="3733" b="1" kern="1200">
          <a:solidFill>
            <a:schemeClr val="tx1"/>
          </a:solidFill>
          <a:latin typeface="Arial" panose="020B0604020202020204" pitchFamily="34" charset="0"/>
          <a:ea typeface="+mn-ea"/>
          <a:cs typeface="Arial" panose="020B0604020202020204" pitchFamily="34" charset="0"/>
        </a:defRPr>
      </a:lvl1pPr>
      <a:lvl2pPr marL="914309" indent="-304768" algn="l" defTabSz="1219080" rtl="0" eaLnBrk="1" latinLnBrk="0" hangingPunct="1">
        <a:lnSpc>
          <a:spcPct val="90000"/>
        </a:lnSpc>
        <a:spcBef>
          <a:spcPts val="667"/>
        </a:spcBef>
        <a:buFont typeface="System Font Regular"/>
        <a:buChar char="–"/>
        <a:defRPr sz="3200" b="1" kern="1200">
          <a:solidFill>
            <a:schemeClr val="tx1"/>
          </a:solidFill>
          <a:latin typeface="Arial" panose="020B0604020202020204" pitchFamily="34" charset="0"/>
          <a:ea typeface="+mn-ea"/>
          <a:cs typeface="Arial" panose="020B0604020202020204" pitchFamily="34" charset="0"/>
        </a:defRPr>
      </a:lvl2pPr>
      <a:lvl3pPr marL="1523849" indent="-304768" algn="l" defTabSz="1219080" rtl="0" eaLnBrk="1" latinLnBrk="0" hangingPunct="1">
        <a:lnSpc>
          <a:spcPct val="90000"/>
        </a:lnSpc>
        <a:spcBef>
          <a:spcPts val="667"/>
        </a:spcBef>
        <a:buFont typeface="Arial" panose="020B0604020202020204" pitchFamily="34" charset="0"/>
        <a:buChar char="•"/>
        <a:defRPr sz="2667" b="1" kern="1200">
          <a:solidFill>
            <a:schemeClr val="tx1"/>
          </a:solidFill>
          <a:latin typeface="Arial" panose="020B0604020202020204" pitchFamily="34" charset="0"/>
          <a:ea typeface="+mn-ea"/>
          <a:cs typeface="Arial" panose="020B0604020202020204" pitchFamily="34" charset="0"/>
        </a:defRPr>
      </a:lvl3pPr>
      <a:lvl4pPr marL="2133387" indent="-304768" algn="l" defTabSz="1219080" rtl="0" eaLnBrk="1" latinLnBrk="0" hangingPunct="1">
        <a:lnSpc>
          <a:spcPct val="90000"/>
        </a:lnSpc>
        <a:spcBef>
          <a:spcPts val="667"/>
        </a:spcBef>
        <a:buFont typeface="System Font Regular"/>
        <a:buChar char="–"/>
        <a:defRPr sz="2400" b="1" kern="1200">
          <a:solidFill>
            <a:schemeClr val="tx1"/>
          </a:solidFill>
          <a:latin typeface="Arial" panose="020B0604020202020204" pitchFamily="34" charset="0"/>
          <a:ea typeface="+mn-ea"/>
          <a:cs typeface="Arial" panose="020B0604020202020204" pitchFamily="34" charset="0"/>
        </a:defRPr>
      </a:lvl4pPr>
      <a:lvl5pPr marL="2742926" indent="-304768" algn="l" defTabSz="1219080" rtl="0" eaLnBrk="1" latinLnBrk="0" hangingPunct="1">
        <a:lnSpc>
          <a:spcPct val="90000"/>
        </a:lnSpc>
        <a:spcBef>
          <a:spcPts val="667"/>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5pPr>
      <a:lvl6pPr marL="3352464" indent="-304768" algn="l" defTabSz="12190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05" indent="-304768" algn="l" defTabSz="12190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44" indent="-304768" algn="l" defTabSz="12190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68" algn="l" defTabSz="12190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F5A5E59-701A-5258-6220-397CE85246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en-US"/>
          </a:p>
        </p:txBody>
      </p:sp>
      <p:sp>
        <p:nvSpPr>
          <p:cNvPr id="3" name="Espace réservé du texte 2">
            <a:extLst>
              <a:ext uri="{FF2B5EF4-FFF2-40B4-BE49-F238E27FC236}">
                <a16:creationId xmlns:a16="http://schemas.microsoft.com/office/drawing/2014/main" id="{7A4A7B74-4A76-F247-7561-905973576D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e la date 3">
            <a:extLst>
              <a:ext uri="{FF2B5EF4-FFF2-40B4-BE49-F238E27FC236}">
                <a16:creationId xmlns:a16="http://schemas.microsoft.com/office/drawing/2014/main" id="{87D3144F-4D6B-DFD0-0378-FDB1F5E17D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DD09D-C82F-4042-B2C4-1BBE62E16312}" type="datetimeFigureOut">
              <a:rPr lang="en-US" smtClean="0"/>
              <a:t>6/1/2026</a:t>
            </a:fld>
            <a:endParaRPr lang="en-US"/>
          </a:p>
        </p:txBody>
      </p:sp>
      <p:sp>
        <p:nvSpPr>
          <p:cNvPr id="5" name="Espace réservé du pied de page 4">
            <a:extLst>
              <a:ext uri="{FF2B5EF4-FFF2-40B4-BE49-F238E27FC236}">
                <a16:creationId xmlns:a16="http://schemas.microsoft.com/office/drawing/2014/main" id="{DDE6F891-D62E-606D-83B8-94CC8C84A7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B5AA617A-FECE-C73A-C791-BDF8AAB6F1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5DF6D-AECE-4535-911F-94E5071C3687}" type="slidenum">
              <a:rPr lang="en-US" smtClean="0"/>
              <a:t>‹#›</a:t>
            </a:fld>
            <a:endParaRPr lang="en-US"/>
          </a:p>
        </p:txBody>
      </p:sp>
    </p:spTree>
    <p:extLst>
      <p:ext uri="{BB962C8B-B14F-4D97-AF65-F5344CB8AC3E}">
        <p14:creationId xmlns:p14="http://schemas.microsoft.com/office/powerpoint/2010/main" val="178461258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F5A5E59-701A-5258-6220-397CE85246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en-US"/>
          </a:p>
        </p:txBody>
      </p:sp>
      <p:sp>
        <p:nvSpPr>
          <p:cNvPr id="3" name="Espace réservé du texte 2">
            <a:extLst>
              <a:ext uri="{FF2B5EF4-FFF2-40B4-BE49-F238E27FC236}">
                <a16:creationId xmlns:a16="http://schemas.microsoft.com/office/drawing/2014/main" id="{7A4A7B74-4A76-F247-7561-905973576D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Espace réservé de la date 3">
            <a:extLst>
              <a:ext uri="{FF2B5EF4-FFF2-40B4-BE49-F238E27FC236}">
                <a16:creationId xmlns:a16="http://schemas.microsoft.com/office/drawing/2014/main" id="{87D3144F-4D6B-DFD0-0378-FDB1F5E17D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DD09D-C82F-4042-B2C4-1BBE62E16312}" type="datetimeFigureOut">
              <a:rPr lang="en-US" smtClean="0"/>
              <a:t>6/1/2026</a:t>
            </a:fld>
            <a:endParaRPr lang="en-US"/>
          </a:p>
        </p:txBody>
      </p:sp>
      <p:sp>
        <p:nvSpPr>
          <p:cNvPr id="5" name="Espace réservé du pied de page 4">
            <a:extLst>
              <a:ext uri="{FF2B5EF4-FFF2-40B4-BE49-F238E27FC236}">
                <a16:creationId xmlns:a16="http://schemas.microsoft.com/office/drawing/2014/main" id="{DDE6F891-D62E-606D-83B8-94CC8C84A7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B5AA617A-FECE-C73A-C791-BDF8AAB6F1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5DF6D-AECE-4535-911F-94E5071C3687}" type="slidenum">
              <a:rPr lang="en-US" smtClean="0"/>
              <a:t>‹#›</a:t>
            </a:fld>
            <a:endParaRPr lang="en-US"/>
          </a:p>
        </p:txBody>
      </p:sp>
    </p:spTree>
    <p:extLst>
      <p:ext uri="{BB962C8B-B14F-4D97-AF65-F5344CB8AC3E}">
        <p14:creationId xmlns:p14="http://schemas.microsoft.com/office/powerpoint/2010/main" val="387394663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hddsexplorer.usgs.gov/" TargetMode="External"/><Relationship Id="rId2" Type="http://schemas.openxmlformats.org/officeDocument/2006/relationships/hyperlink" Target="https://cmt.usgs.gov/" TargetMode="Externa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14.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4.jpe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16.xml"/><Relationship Id="rId16" Type="http://schemas.openxmlformats.org/officeDocument/2006/relationships/image" Target="../media/image86.png"/><Relationship Id="rId1" Type="http://schemas.openxmlformats.org/officeDocument/2006/relationships/slideLayout" Target="../slideLayouts/slideLayout4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26.png"/><Relationship Id="rId9" Type="http://schemas.openxmlformats.org/officeDocument/2006/relationships/image" Target="../media/image79.png"/><Relationship Id="rId1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4.jpeg"/><Relationship Id="rId7"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90.png"/><Relationship Id="rId5" Type="http://schemas.openxmlformats.org/officeDocument/2006/relationships/image" Target="../media/image89.png"/><Relationship Id="rId10"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hyperlink" Target="https://docs.disasterscharter.org/services/burned-area-severity/service-specs/" TargetMode="External"/><Relationship Id="rId5" Type="http://schemas.openxmlformats.org/officeDocument/2006/relationships/image" Target="../media/image93.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98.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jpeg"/><Relationship Id="rId18" Type="http://schemas.openxmlformats.org/officeDocument/2006/relationships/image" Target="../media/image116.png"/><Relationship Id="rId3" Type="http://schemas.openxmlformats.org/officeDocument/2006/relationships/image" Target="../media/image34.jpg"/><Relationship Id="rId21" Type="http://schemas.openxmlformats.org/officeDocument/2006/relationships/image" Target="../media/image119.png"/><Relationship Id="rId7" Type="http://schemas.openxmlformats.org/officeDocument/2006/relationships/image" Target="../media/image105.jpe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22.xml"/><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2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jpeg"/><Relationship Id="rId15" Type="http://schemas.openxmlformats.org/officeDocument/2006/relationships/image" Target="../media/image113.jpeg"/><Relationship Id="rId10" Type="http://schemas.openxmlformats.org/officeDocument/2006/relationships/image" Target="../media/image108.jpeg"/><Relationship Id="rId19" Type="http://schemas.openxmlformats.org/officeDocument/2006/relationships/image" Target="../media/image117.jpeg"/><Relationship Id="rId4" Type="http://schemas.openxmlformats.org/officeDocument/2006/relationships/image" Target="../media/image26.png"/><Relationship Id="rId9" Type="http://schemas.openxmlformats.org/officeDocument/2006/relationships/image" Target="../media/image107.jpeg"/><Relationship Id="rId14" Type="http://schemas.openxmlformats.org/officeDocument/2006/relationships/image" Target="../media/image112.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3" Type="http://schemas.openxmlformats.org/officeDocument/2006/relationships/hyperlink" Target="https://hddsexplorer.usgs.gov/" TargetMode="External"/><Relationship Id="rId2" Type="http://schemas.openxmlformats.org/officeDocument/2006/relationships/hyperlink" Target="https://www.usgs.gov/emergency-operations-portal" TargetMode="External"/><Relationship Id="rId1" Type="http://schemas.openxmlformats.org/officeDocument/2006/relationships/slideLayout" Target="../slideLayouts/slideLayout14.xml"/><Relationship Id="rId5" Type="http://schemas.openxmlformats.org/officeDocument/2006/relationships/hyperlink" Target="https://disasterscharter.org/" TargetMode="External"/><Relationship Id="rId4" Type="http://schemas.openxmlformats.org/officeDocument/2006/relationships/hyperlink" Target="https://cmt.usgs.gov/"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svg"/><Relationship Id="rId3" Type="http://schemas.openxmlformats.org/officeDocument/2006/relationships/image" Target="../media/image34.jpg"/><Relationship Id="rId7" Type="http://schemas.openxmlformats.org/officeDocument/2006/relationships/image" Target="../media/image38.svg"/><Relationship Id="rId12" Type="http://schemas.openxmlformats.org/officeDocument/2006/relationships/image" Target="../media/image43.sv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37.sv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2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svg"/><Relationship Id="rId1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bwMode="auto">
          <a:xfrm>
            <a:off x="2137145" y="3320791"/>
            <a:ext cx="10054856" cy="1540384"/>
          </a:xfrm>
          <a:prstGeom prst="rect">
            <a:avLst/>
          </a:prstGeom>
          <a:noFill/>
          <a:ln w="12700">
            <a:noFill/>
            <a:miter lim="800000"/>
            <a:headEnd/>
            <a:tailEnd/>
          </a:ln>
          <a:effectLst/>
        </p:spPr>
        <p:txBody>
          <a:bodyPr lIns="67733" tIns="67733" rIns="120651" bIns="67733" anchor="t">
            <a:prstTxWarp prst="textNoShape">
              <a:avLst/>
            </a:prstTxWarp>
          </a:bodyPr>
          <a:lstStyle/>
          <a:p>
            <a:pPr>
              <a:defRPr/>
            </a:pPr>
            <a:r>
              <a:rPr lang="en-US" sz="2200" b="1" kern="0" dirty="0">
                <a:solidFill>
                  <a:schemeClr val="bg1"/>
                </a:solidFill>
                <a:latin typeface="Arial" pitchFamily="34" charset="0"/>
                <a:cs typeface="Arial" pitchFamily="34" charset="0"/>
                <a:sym typeface="Arial Bold" charset="0"/>
              </a:rPr>
              <a:t>Activation to Aftermath: Expanding HDDS &amp; International Charter Support</a:t>
            </a:r>
          </a:p>
          <a:p>
            <a:pPr>
              <a:defRPr/>
            </a:pPr>
            <a:r>
              <a:rPr lang="en-US" sz="1700" b="1" kern="0" dirty="0">
                <a:solidFill>
                  <a:schemeClr val="bg1"/>
                </a:solidFill>
                <a:latin typeface="Arial" pitchFamily="34" charset="0"/>
                <a:cs typeface="Arial" pitchFamily="34" charset="0"/>
                <a:sym typeface="Arial Bold" charset="0"/>
              </a:rPr>
              <a:t>Mike Budde</a:t>
            </a:r>
          </a:p>
          <a:p>
            <a:pPr>
              <a:spcBef>
                <a:spcPts val="533"/>
              </a:spcBef>
              <a:defRPr/>
            </a:pPr>
            <a:r>
              <a:rPr lang="en-US" sz="1067" kern="0" dirty="0">
                <a:solidFill>
                  <a:schemeClr val="bg1"/>
                </a:solidFill>
                <a:latin typeface="Arial" pitchFamily="34" charset="0"/>
                <a:cs typeface="Arial" pitchFamily="34" charset="0"/>
                <a:sym typeface="Arial Bold" charset="0"/>
              </a:rPr>
              <a:t>U.S. Geological Survey (USGS) </a:t>
            </a:r>
          </a:p>
          <a:p>
            <a:pPr>
              <a:defRPr/>
            </a:pPr>
            <a:r>
              <a:rPr lang="en-US" sz="1067" kern="0" dirty="0">
                <a:solidFill>
                  <a:schemeClr val="bg1"/>
                </a:solidFill>
                <a:latin typeface="Arial" pitchFamily="34" charset="0"/>
                <a:cs typeface="Arial" pitchFamily="34" charset="0"/>
                <a:sym typeface="Arial Bold" charset="0"/>
              </a:rPr>
              <a:t>Earth Resources Observation and Science (EROS) Center, Sioux Falls, SD 57198, USA. </a:t>
            </a:r>
          </a:p>
          <a:p>
            <a:pPr>
              <a:defRPr/>
            </a:pPr>
            <a:endParaRPr lang="en-US" sz="1067" kern="0" dirty="0">
              <a:solidFill>
                <a:schemeClr val="bg1"/>
              </a:solidFill>
              <a:latin typeface="Arial" pitchFamily="34" charset="0"/>
              <a:cs typeface="Arial" pitchFamily="34" charset="0"/>
              <a:sym typeface="Arial Bold" charset="0"/>
            </a:endParaRPr>
          </a:p>
          <a:p>
            <a:pPr algn="ctr">
              <a:defRPr/>
            </a:pPr>
            <a:r>
              <a:rPr lang="en-US" sz="1200" b="1" kern="0" dirty="0">
                <a:solidFill>
                  <a:schemeClr val="bg1"/>
                </a:solidFill>
                <a:latin typeface="Arial" pitchFamily="34" charset="0"/>
                <a:cs typeface="Arial" pitchFamily="34" charset="0"/>
                <a:sym typeface="Arial Bold" charset="0"/>
              </a:rPr>
              <a:t>Disaster Response and Data Mining Geospatial Workshop June 4,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A3AC20B-88C8-0C8B-FB6D-BD660F611EF3}"/>
              </a:ext>
            </a:extLst>
          </p:cNvPr>
          <p:cNvSpPr>
            <a:spLocks noGrp="1"/>
          </p:cNvSpPr>
          <p:nvPr>
            <p:ph idx="4294967295"/>
          </p:nvPr>
        </p:nvSpPr>
        <p:spPr>
          <a:xfrm>
            <a:off x="395296" y="2021611"/>
            <a:ext cx="4886005" cy="4351338"/>
          </a:xfrm>
        </p:spPr>
        <p:txBody>
          <a:bodyPr>
            <a:normAutofit/>
          </a:bodyPr>
          <a:lstStyle/>
          <a:p>
            <a:pPr>
              <a:lnSpc>
                <a:spcPct val="100000"/>
              </a:lnSpc>
            </a:pPr>
            <a:r>
              <a:rPr lang="en-CA" sz="2000" dirty="0">
                <a:latin typeface="Arial" panose="020B0604020202020204" pitchFamily="34" charset="0"/>
                <a:cs typeface="Arial" panose="020B0604020202020204" pitchFamily="34" charset="0"/>
              </a:rPr>
              <a:t>Access to data from 270+ satellites</a:t>
            </a:r>
          </a:p>
          <a:p>
            <a:pPr>
              <a:lnSpc>
                <a:spcPct val="100000"/>
              </a:lnSpc>
            </a:pPr>
            <a:r>
              <a:rPr lang="en-CA" sz="2000" dirty="0">
                <a:latin typeface="Arial" panose="020B0604020202020204" pitchFamily="34" charset="0"/>
                <a:cs typeface="Arial" panose="020B0604020202020204" pitchFamily="34" charset="0"/>
              </a:rPr>
              <a:t>Rapid tasking of a wide variety of Earth observation satellites</a:t>
            </a:r>
          </a:p>
          <a:p>
            <a:pPr>
              <a:lnSpc>
                <a:spcPct val="100000"/>
              </a:lnSpc>
            </a:pPr>
            <a:r>
              <a:rPr lang="en-CA" sz="2000" dirty="0">
                <a:latin typeface="Arial" panose="020B0604020202020204" pitchFamily="34" charset="0"/>
                <a:cs typeface="Arial" panose="020B0604020202020204" pitchFamily="34" charset="0"/>
              </a:rPr>
              <a:t>Crucial insights into a disaster that are impossible to obtain from the ground</a:t>
            </a:r>
            <a:endParaRPr lang="en-US" sz="2000" dirty="0">
              <a:latin typeface="Arial" panose="020B0604020202020204" pitchFamily="34" charset="0"/>
              <a:cs typeface="Arial" panose="020B0604020202020204" pitchFamily="34" charset="0"/>
            </a:endParaRPr>
          </a:p>
          <a:p>
            <a:pPr>
              <a:lnSpc>
                <a:spcPct val="100000"/>
              </a:lnSpc>
            </a:pPr>
            <a:r>
              <a:rPr lang="en-CA" sz="2000" dirty="0">
                <a:latin typeface="Arial" panose="020B0604020202020204" pitchFamily="34" charset="0"/>
                <a:cs typeface="Arial" panose="020B0604020202020204" pitchFamily="34" charset="0"/>
              </a:rPr>
              <a:t>Global collaboration in humanitarian aid by providing </a:t>
            </a:r>
            <a:r>
              <a:rPr lang="en-CA" sz="2000" b="1" dirty="0">
                <a:latin typeface="Arial" panose="020B0604020202020204" pitchFamily="34" charset="0"/>
                <a:cs typeface="Arial" panose="020B0604020202020204" pitchFamily="34" charset="0"/>
              </a:rPr>
              <a:t>free</a:t>
            </a:r>
            <a:r>
              <a:rPr lang="en-CA" sz="2000" dirty="0">
                <a:latin typeface="Arial" panose="020B0604020202020204" pitchFamily="34" charset="0"/>
                <a:cs typeface="Arial" panose="020B0604020202020204" pitchFamily="34" charset="0"/>
              </a:rPr>
              <a:t>, </a:t>
            </a:r>
            <a:r>
              <a:rPr lang="en-CA" sz="2000" b="1" dirty="0">
                <a:latin typeface="Arial" panose="020B0604020202020204" pitchFamily="34" charset="0"/>
                <a:cs typeface="Arial" panose="020B0604020202020204" pitchFamily="34" charset="0"/>
              </a:rPr>
              <a:t>24/7</a:t>
            </a:r>
            <a:r>
              <a:rPr lang="en-CA" sz="2000" dirty="0">
                <a:latin typeface="Arial" panose="020B0604020202020204" pitchFamily="34" charset="0"/>
                <a:cs typeface="Arial" panose="020B0604020202020204" pitchFamily="34" charset="0"/>
              </a:rPr>
              <a:t> access to a community of experts and decision makers</a:t>
            </a:r>
          </a:p>
        </p:txBody>
      </p:sp>
      <p:pic>
        <p:nvPicPr>
          <p:cNvPr id="5" name="Image 4">
            <a:extLst>
              <a:ext uri="{FF2B5EF4-FFF2-40B4-BE49-F238E27FC236}">
                <a16:creationId xmlns:a16="http://schemas.microsoft.com/office/drawing/2014/main" id="{9B92CD28-95C4-9138-6653-1223E979864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317574" y="235537"/>
            <a:ext cx="660458" cy="662156"/>
          </a:xfrm>
          <a:prstGeom prst="rect">
            <a:avLst/>
          </a:prstGeom>
          <a:effectLst/>
        </p:spPr>
      </p:pic>
      <p:sp>
        <p:nvSpPr>
          <p:cNvPr id="4" name="TextBox 3">
            <a:extLst>
              <a:ext uri="{FF2B5EF4-FFF2-40B4-BE49-F238E27FC236}">
                <a16:creationId xmlns:a16="http://schemas.microsoft.com/office/drawing/2014/main" id="{E70C3916-80F7-8543-E562-3C9666BA7D70}"/>
              </a:ext>
            </a:extLst>
          </p:cNvPr>
          <p:cNvSpPr txBox="1"/>
          <p:nvPr/>
        </p:nvSpPr>
        <p:spPr>
          <a:xfrm>
            <a:off x="395296" y="288000"/>
            <a:ext cx="376106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dirty="0">
                <a:ln>
                  <a:noFill/>
                </a:ln>
                <a:solidFill>
                  <a:srgbClr val="19606C"/>
                </a:solidFill>
                <a:effectLst/>
                <a:uLnTx/>
                <a:uFillTx/>
                <a:latin typeface="Arial" panose="020B0604020202020204" pitchFamily="34" charset="0"/>
                <a:ea typeface="Noto Sans Cond Blk" panose="020B0A06040504020204" pitchFamily="34"/>
                <a:cs typeface="Arial" panose="020B0604020202020204" pitchFamily="34" charset="0"/>
              </a:rPr>
              <a:t>BENEFITS OF ACTIVATING THE CHARTER</a:t>
            </a:r>
            <a:endParaRPr kumimoji="0" lang="en-CA" sz="3200" b="1" i="0" u="none" strike="noStrike" kern="1200" cap="none" spc="0" normalizeH="0" baseline="0" noProof="0" dirty="0">
              <a:ln>
                <a:noFill/>
              </a:ln>
              <a:solidFill>
                <a:srgbClr val="19606C"/>
              </a:solidFill>
              <a:effectLst/>
              <a:uLnTx/>
              <a:uFillTx/>
              <a:latin typeface="Arial" panose="020B0604020202020204" pitchFamily="34" charset="0"/>
              <a:ea typeface="Noto Sans Cond ExtBd" panose="020B0906040504020204" pitchFamily="34"/>
              <a:cs typeface="Arial" panose="020B0604020202020204" pitchFamily="34" charset="0"/>
            </a:endParaRPr>
          </a:p>
        </p:txBody>
      </p:sp>
    </p:spTree>
    <p:extLst>
      <p:ext uri="{BB962C8B-B14F-4D97-AF65-F5344CB8AC3E}">
        <p14:creationId xmlns:p14="http://schemas.microsoft.com/office/powerpoint/2010/main" val="517377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07ED8E-020E-2F6D-C2E3-BE256A77ABB4}"/>
              </a:ext>
            </a:extLst>
          </p:cNvPr>
          <p:cNvSpPr/>
          <p:nvPr/>
        </p:nvSpPr>
        <p:spPr>
          <a:xfrm>
            <a:off x="396001" y="2294282"/>
            <a:ext cx="5605402" cy="1627612"/>
          </a:xfrm>
          <a:prstGeom prst="rect">
            <a:avLst/>
          </a:prstGeom>
          <a:solidFill>
            <a:schemeClr val="bg1"/>
          </a:solidFill>
          <a:ln>
            <a:noFill/>
          </a:ln>
          <a:effectLst>
            <a:outerShdw blurRad="241300" dist="381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Authorized Users (AU) can request the activation of the Charter in the event of a disaster occurring in their own country.</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0628AF3-C4AC-2245-EA84-35C5920FB522}"/>
              </a:ext>
            </a:extLst>
          </p:cNvPr>
          <p:cNvSpPr/>
          <p:nvPr/>
        </p:nvSpPr>
        <p:spPr>
          <a:xfrm>
            <a:off x="396000" y="1779275"/>
            <a:ext cx="5605401" cy="515007"/>
          </a:xfrm>
          <a:prstGeom prst="rect">
            <a:avLst/>
          </a:prstGeom>
          <a:gradFill flip="none" rotWithShape="1">
            <a:gsLst>
              <a:gs pos="5000">
                <a:srgbClr val="155357">
                  <a:alpha val="90000"/>
                  <a:lumMod val="99000"/>
                </a:srgbClr>
              </a:gs>
              <a:gs pos="100000">
                <a:srgbClr val="1C8D9C"/>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rPr>
              <a:t>BY DIRECT ACTIVATION</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endParaRPr>
          </a:p>
        </p:txBody>
      </p:sp>
      <p:sp>
        <p:nvSpPr>
          <p:cNvPr id="9" name="Rectangle 8">
            <a:extLst>
              <a:ext uri="{FF2B5EF4-FFF2-40B4-BE49-F238E27FC236}">
                <a16:creationId xmlns:a16="http://schemas.microsoft.com/office/drawing/2014/main" id="{14AE1269-8FE6-AD69-FDF9-B85756AB280D}"/>
              </a:ext>
            </a:extLst>
          </p:cNvPr>
          <p:cNvSpPr/>
          <p:nvPr/>
        </p:nvSpPr>
        <p:spPr>
          <a:xfrm>
            <a:off x="6186170" y="2542520"/>
            <a:ext cx="5605403" cy="1379373"/>
          </a:xfrm>
          <a:prstGeom prst="rect">
            <a:avLst/>
          </a:prstGeom>
          <a:solidFill>
            <a:schemeClr val="bg1"/>
          </a:solidFill>
          <a:ln>
            <a:noFill/>
          </a:ln>
          <a:effectLst>
            <a:outerShdw blurRad="241300" dist="381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 can request the activation of the Charter for a disaster occurring in another country that does not have an AU.</a:t>
            </a:r>
          </a:p>
        </p:txBody>
      </p:sp>
      <p:sp>
        <p:nvSpPr>
          <p:cNvPr id="10" name="Rectangle 9">
            <a:extLst>
              <a:ext uri="{FF2B5EF4-FFF2-40B4-BE49-F238E27FC236}">
                <a16:creationId xmlns:a16="http://schemas.microsoft.com/office/drawing/2014/main" id="{9B40ADC2-FF06-AF4A-2244-77CA9E682FA1}"/>
              </a:ext>
            </a:extLst>
          </p:cNvPr>
          <p:cNvSpPr/>
          <p:nvPr/>
        </p:nvSpPr>
        <p:spPr>
          <a:xfrm>
            <a:off x="6186170" y="1781736"/>
            <a:ext cx="5605402" cy="757069"/>
          </a:xfrm>
          <a:prstGeom prst="rect">
            <a:avLst/>
          </a:prstGeom>
          <a:gradFill flip="none" rotWithShape="1">
            <a:gsLst>
              <a:gs pos="0">
                <a:srgbClr val="531A34"/>
              </a:gs>
              <a:gs pos="100000">
                <a:srgbClr val="1C8C9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rPr>
              <a:t>THROUGH AN AU FROM ANOTHER COUNTRY</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endParaRPr>
          </a:p>
        </p:txBody>
      </p:sp>
      <p:sp>
        <p:nvSpPr>
          <p:cNvPr id="11" name="Rectangle 10">
            <a:extLst>
              <a:ext uri="{FF2B5EF4-FFF2-40B4-BE49-F238E27FC236}">
                <a16:creationId xmlns:a16="http://schemas.microsoft.com/office/drawing/2014/main" id="{081B1561-CC0D-6047-5D35-10201EB173D4}"/>
              </a:ext>
            </a:extLst>
          </p:cNvPr>
          <p:cNvSpPr/>
          <p:nvPr/>
        </p:nvSpPr>
        <p:spPr>
          <a:xfrm>
            <a:off x="396000" y="4835076"/>
            <a:ext cx="5605402" cy="1699287"/>
          </a:xfrm>
          <a:prstGeom prst="rect">
            <a:avLst/>
          </a:prstGeom>
          <a:solidFill>
            <a:schemeClr val="bg1"/>
          </a:solidFill>
          <a:ln>
            <a:noFill/>
          </a:ln>
          <a:effectLst>
            <a:outerShdw blurRad="241300" dist="381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UNOOSA and UNITAR/UNOSAT can submit requests on behalf of United Nations’ agencies and countries that do not have an AU.</a:t>
            </a:r>
          </a:p>
        </p:txBody>
      </p:sp>
      <p:sp>
        <p:nvSpPr>
          <p:cNvPr id="12" name="Rectangle 11">
            <a:extLst>
              <a:ext uri="{FF2B5EF4-FFF2-40B4-BE49-F238E27FC236}">
                <a16:creationId xmlns:a16="http://schemas.microsoft.com/office/drawing/2014/main" id="{1EF20765-98C5-FB75-2F83-7C9948E18571}"/>
              </a:ext>
            </a:extLst>
          </p:cNvPr>
          <p:cNvSpPr/>
          <p:nvPr/>
        </p:nvSpPr>
        <p:spPr>
          <a:xfrm>
            <a:off x="395999" y="4320070"/>
            <a:ext cx="5605401" cy="515007"/>
          </a:xfrm>
          <a:prstGeom prst="rect">
            <a:avLst/>
          </a:prstGeom>
          <a:gradFill flip="none" rotWithShape="1">
            <a:gsLst>
              <a:gs pos="5000">
                <a:srgbClr val="53233C"/>
              </a:gs>
              <a:gs pos="100000">
                <a:srgbClr val="1E3A64"/>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rPr>
              <a:t>BY THE UNITED NATIONS</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endParaRPr>
          </a:p>
        </p:txBody>
      </p:sp>
      <p:sp>
        <p:nvSpPr>
          <p:cNvPr id="15" name="Rectangle 14">
            <a:extLst>
              <a:ext uri="{FF2B5EF4-FFF2-40B4-BE49-F238E27FC236}">
                <a16:creationId xmlns:a16="http://schemas.microsoft.com/office/drawing/2014/main" id="{F57DE068-0212-5F78-FF3B-629AF8D20063}"/>
              </a:ext>
            </a:extLst>
          </p:cNvPr>
          <p:cNvSpPr/>
          <p:nvPr/>
        </p:nvSpPr>
        <p:spPr>
          <a:xfrm>
            <a:off x="6186169" y="4835076"/>
            <a:ext cx="5605403" cy="1699288"/>
          </a:xfrm>
          <a:prstGeom prst="rect">
            <a:avLst/>
          </a:prstGeom>
          <a:solidFill>
            <a:schemeClr val="bg1"/>
          </a:solidFill>
          <a:ln>
            <a:noFill/>
          </a:ln>
          <a:effectLst>
            <a:outerShdw blurRad="241300" dist="381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Asian Disaster Reduction Center can submit activation requests on behalf of national users of Sentinel Asia.</a:t>
            </a:r>
          </a:p>
        </p:txBody>
      </p:sp>
      <p:sp>
        <p:nvSpPr>
          <p:cNvPr id="16" name="Rectangle 15">
            <a:extLst>
              <a:ext uri="{FF2B5EF4-FFF2-40B4-BE49-F238E27FC236}">
                <a16:creationId xmlns:a16="http://schemas.microsoft.com/office/drawing/2014/main" id="{E0CAF1C1-7154-34DB-EA48-06A8217957FE}"/>
              </a:ext>
            </a:extLst>
          </p:cNvPr>
          <p:cNvSpPr/>
          <p:nvPr/>
        </p:nvSpPr>
        <p:spPr>
          <a:xfrm>
            <a:off x="6186169" y="4320070"/>
            <a:ext cx="5605402" cy="515007"/>
          </a:xfrm>
          <a:prstGeom prst="rect">
            <a:avLst/>
          </a:prstGeom>
          <a:gradFill flip="none" rotWithShape="1">
            <a:gsLst>
              <a:gs pos="5000">
                <a:srgbClr val="1F3A63"/>
              </a:gs>
              <a:gs pos="100000">
                <a:srgbClr val="2C6367"/>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rPr>
              <a:t>THROUGH SENTINEL ASIA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endParaRPr>
          </a:p>
        </p:txBody>
      </p:sp>
      <p:pic>
        <p:nvPicPr>
          <p:cNvPr id="2" name="Image 1">
            <a:extLst>
              <a:ext uri="{FF2B5EF4-FFF2-40B4-BE49-F238E27FC236}">
                <a16:creationId xmlns:a16="http://schemas.microsoft.com/office/drawing/2014/main" id="{A6DBE8F8-A798-69C9-2A0E-441CF6F43C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sp>
        <p:nvSpPr>
          <p:cNvPr id="3" name="Title 2">
            <a:extLst>
              <a:ext uri="{FF2B5EF4-FFF2-40B4-BE49-F238E27FC236}">
                <a16:creationId xmlns:a16="http://schemas.microsoft.com/office/drawing/2014/main" id="{802274CE-3134-62A7-3E1C-A7C64ED94A52}"/>
              </a:ext>
            </a:extLst>
          </p:cNvPr>
          <p:cNvSpPr>
            <a:spLocks noGrp="1"/>
          </p:cNvSpPr>
          <p:nvPr>
            <p:ph type="title"/>
          </p:nvPr>
        </p:nvSpPr>
        <p:spPr>
          <a:xfrm>
            <a:off x="396000" y="106940"/>
            <a:ext cx="5273280" cy="1325563"/>
          </a:xfrm>
        </p:spPr>
        <p:txBody>
          <a:bodyPr/>
          <a:lstStyle/>
          <a:p>
            <a:pPr lvl="0">
              <a:defRPr/>
            </a:pPr>
            <a:r>
              <a:rPr lang="en-CA" dirty="0">
                <a:solidFill>
                  <a:prstClr val="white"/>
                </a:solidFill>
                <a:ea typeface="Noto Sans Cond ExtBd" panose="020B0906040504020204" pitchFamily="34"/>
              </a:rPr>
              <a:t>HOW CAN THE CHARTER BE ACTIVATED?</a:t>
            </a:r>
            <a:endParaRPr lang="en-US" dirty="0">
              <a:solidFill>
                <a:prstClr val="white"/>
              </a:solidFill>
              <a:ea typeface="Noto Sans Cond ExtBd" panose="020B0906040504020204" pitchFamily="34"/>
            </a:endParaRPr>
          </a:p>
        </p:txBody>
      </p:sp>
    </p:spTree>
    <p:extLst>
      <p:ext uri="{BB962C8B-B14F-4D97-AF65-F5344CB8AC3E}">
        <p14:creationId xmlns:p14="http://schemas.microsoft.com/office/powerpoint/2010/main" val="1429204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9FAAA-3967-972C-798D-A61607828586}"/>
              </a:ext>
            </a:extLst>
          </p:cNvPr>
          <p:cNvSpPr>
            <a:spLocks noGrp="1"/>
          </p:cNvSpPr>
          <p:nvPr>
            <p:ph type="title"/>
          </p:nvPr>
        </p:nvSpPr>
        <p:spPr/>
        <p:txBody>
          <a:bodyPr>
            <a:normAutofit fontScale="90000"/>
          </a:bodyPr>
          <a:lstStyle/>
          <a:p>
            <a:r>
              <a:rPr lang="en-US"/>
              <a:t>How We Support </a:t>
            </a:r>
          </a:p>
        </p:txBody>
      </p:sp>
      <p:sp>
        <p:nvSpPr>
          <p:cNvPr id="3" name="Content Placeholder 2">
            <a:extLst>
              <a:ext uri="{FF2B5EF4-FFF2-40B4-BE49-F238E27FC236}">
                <a16:creationId xmlns:a16="http://schemas.microsoft.com/office/drawing/2014/main" id="{3CD97A38-65A7-C527-933C-525235FA2F4A}"/>
              </a:ext>
            </a:extLst>
          </p:cNvPr>
          <p:cNvSpPr>
            <a:spLocks noGrp="1"/>
          </p:cNvSpPr>
          <p:nvPr>
            <p:ph idx="1"/>
          </p:nvPr>
        </p:nvSpPr>
        <p:spPr>
          <a:xfrm>
            <a:off x="280417" y="1495430"/>
            <a:ext cx="6948722" cy="4600575"/>
          </a:xfrm>
        </p:spPr>
        <p:txBody>
          <a:bodyPr>
            <a:normAutofit lnSpcReduction="10000"/>
          </a:bodyPr>
          <a:lstStyle/>
          <a:p>
            <a:pPr marL="0" indent="0">
              <a:buNone/>
            </a:pPr>
            <a:r>
              <a:rPr lang="en-US" sz="2200" dirty="0"/>
              <a:t>Collection Management Tool (CMT)</a:t>
            </a:r>
          </a:p>
          <a:p>
            <a:pPr marL="0" indent="0">
              <a:buNone/>
            </a:pPr>
            <a:r>
              <a:rPr lang="en-US" sz="2200" b="0" dirty="0">
                <a:hlinkClick r:id="rId2"/>
              </a:rPr>
              <a:t>https://cmt.usgs.gov/</a:t>
            </a:r>
            <a:endParaRPr lang="en-US" sz="2200" b="0" dirty="0"/>
          </a:p>
          <a:p>
            <a:r>
              <a:rPr lang="en-US" sz="2200" b="0" dirty="0"/>
              <a:t>CMT is a web-based application used primarily for managing remote sensing data acquisition during emergency events. It allows users to submit requests for imagery, monitor </a:t>
            </a:r>
            <a:r>
              <a:rPr lang="en-US" sz="2000" b="0" dirty="0"/>
              <a:t>collection progress, and define areas-of-interest (AOIs). </a:t>
            </a:r>
            <a:endParaRPr lang="en-US" sz="2200" dirty="0"/>
          </a:p>
          <a:p>
            <a:pPr marL="0" indent="0">
              <a:buNone/>
            </a:pPr>
            <a:r>
              <a:rPr lang="en-US" sz="2200" dirty="0"/>
              <a:t>Hazards Data Distribution System (HDDS) </a:t>
            </a:r>
          </a:p>
          <a:p>
            <a:pPr marL="0" indent="0">
              <a:buNone/>
            </a:pPr>
            <a:r>
              <a:rPr lang="en-US" sz="2200" b="0" dirty="0">
                <a:hlinkClick r:id="rId3"/>
              </a:rPr>
              <a:t>http://hddsexplorer.usgs.gov</a:t>
            </a:r>
            <a:endParaRPr lang="en-US" sz="2200" b="0" dirty="0"/>
          </a:p>
          <a:p>
            <a:r>
              <a:rPr lang="en-US" sz="2200" b="0" dirty="0"/>
              <a:t>HDDS is an event-based interface that provides a single point-of-entry for access to remotely sensed imagery</a:t>
            </a:r>
          </a:p>
          <a:p>
            <a:pPr lvl="1"/>
            <a:r>
              <a:rPr lang="en-US" sz="1667" b="0" dirty="0"/>
              <a:t>Supports both Public and Restricted/Licensed data</a:t>
            </a:r>
          </a:p>
          <a:p>
            <a:endParaRPr lang="en-US" dirty="0"/>
          </a:p>
        </p:txBody>
      </p:sp>
      <p:pic>
        <p:nvPicPr>
          <p:cNvPr id="4" name="Picture 3">
            <a:extLst>
              <a:ext uri="{FF2B5EF4-FFF2-40B4-BE49-F238E27FC236}">
                <a16:creationId xmlns:a16="http://schemas.microsoft.com/office/drawing/2014/main" id="{3E282B95-B40C-F249-9124-EC2047F8F3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9139" y="2602934"/>
            <a:ext cx="4424262" cy="2939249"/>
          </a:xfrm>
          <a:prstGeom prst="rect">
            <a:avLst/>
          </a:prstGeom>
          <a:ln>
            <a:noFill/>
          </a:ln>
          <a:effectLst>
            <a:outerShdw blurRad="292100" dist="139700" dir="2700000" algn="tl" rotWithShape="0">
              <a:srgbClr val="333333">
                <a:alpha val="65000"/>
              </a:srgbClr>
            </a:outerShdw>
          </a:effectLst>
        </p:spPr>
      </p:pic>
      <p:sp>
        <p:nvSpPr>
          <p:cNvPr id="5" name="Freeform: Shape 4">
            <a:extLst>
              <a:ext uri="{FF2B5EF4-FFF2-40B4-BE49-F238E27FC236}">
                <a16:creationId xmlns:a16="http://schemas.microsoft.com/office/drawing/2014/main" id="{D642FC3D-72BF-14C7-BC46-FB764C99E0B0}"/>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8147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ABD0A-50B3-C41C-1178-D2E662449D5B}"/>
            </a:ext>
          </a:extLst>
        </p:cNvPr>
        <p:cNvGrpSpPr/>
        <p:nvPr/>
      </p:nvGrpSpPr>
      <p:grpSpPr>
        <a:xfrm>
          <a:off x="0" y="0"/>
          <a:ext cx="0" cy="0"/>
          <a:chOff x="0" y="0"/>
          <a:chExt cx="0" cy="0"/>
        </a:xfrm>
      </p:grpSpPr>
      <p:pic>
        <p:nvPicPr>
          <p:cNvPr id="7" name="Picture 6" descr="Maxar Space Systems Secures New ...">
            <a:extLst>
              <a:ext uri="{FF2B5EF4-FFF2-40B4-BE49-F238E27FC236}">
                <a16:creationId xmlns:a16="http://schemas.microsoft.com/office/drawing/2014/main" id="{395D9318-6438-5431-E3CB-012BA99AABE1}"/>
              </a:ext>
            </a:extLst>
          </p:cNvPr>
          <p:cNvPicPr>
            <a:picLocks noChangeAspect="1"/>
          </p:cNvPicPr>
          <p:nvPr/>
        </p:nvPicPr>
        <p:blipFill>
          <a:blip r:embed="rId2"/>
          <a:stretch>
            <a:fillRect/>
          </a:stretch>
        </p:blipFill>
        <p:spPr>
          <a:xfrm>
            <a:off x="6896764" y="4429456"/>
            <a:ext cx="2619375" cy="1743075"/>
          </a:xfrm>
          <a:prstGeom prst="rect">
            <a:avLst/>
          </a:prstGeom>
        </p:spPr>
      </p:pic>
      <p:sp>
        <p:nvSpPr>
          <p:cNvPr id="2" name="Title 1">
            <a:extLst>
              <a:ext uri="{FF2B5EF4-FFF2-40B4-BE49-F238E27FC236}">
                <a16:creationId xmlns:a16="http://schemas.microsoft.com/office/drawing/2014/main" id="{7178CEFB-4521-E8AF-A1D6-451C19B102C9}"/>
              </a:ext>
            </a:extLst>
          </p:cNvPr>
          <p:cNvSpPr>
            <a:spLocks noGrp="1"/>
          </p:cNvSpPr>
          <p:nvPr>
            <p:ph type="title"/>
          </p:nvPr>
        </p:nvSpPr>
        <p:spPr/>
        <p:txBody>
          <a:bodyPr>
            <a:normAutofit fontScale="90000"/>
          </a:bodyPr>
          <a:lstStyle/>
          <a:p>
            <a:r>
              <a:rPr lang="en-US" sz="4250" dirty="0">
                <a:latin typeface="Arial"/>
                <a:cs typeface="Arial"/>
              </a:rPr>
              <a:t>Domestic Imagery Partners</a:t>
            </a:r>
            <a:endParaRPr lang="en-US" dirty="0"/>
          </a:p>
        </p:txBody>
      </p:sp>
      <p:pic>
        <p:nvPicPr>
          <p:cNvPr id="4" name="Picture 3">
            <a:extLst>
              <a:ext uri="{FF2B5EF4-FFF2-40B4-BE49-F238E27FC236}">
                <a16:creationId xmlns:a16="http://schemas.microsoft.com/office/drawing/2014/main" id="{D7729272-619D-1DFB-F7C9-8E3F3B5BC3E4}"/>
              </a:ext>
            </a:extLst>
          </p:cNvPr>
          <p:cNvPicPr>
            <a:picLocks noChangeAspect="1"/>
          </p:cNvPicPr>
          <p:nvPr/>
        </p:nvPicPr>
        <p:blipFill>
          <a:blip r:embed="rId3"/>
          <a:stretch>
            <a:fillRect/>
          </a:stretch>
        </p:blipFill>
        <p:spPr>
          <a:xfrm>
            <a:off x="2456560" y="2404332"/>
            <a:ext cx="2476500" cy="2076450"/>
          </a:xfrm>
          <a:prstGeom prst="rect">
            <a:avLst/>
          </a:prstGeom>
        </p:spPr>
      </p:pic>
      <p:pic>
        <p:nvPicPr>
          <p:cNvPr id="5" name="Picture 4">
            <a:extLst>
              <a:ext uri="{FF2B5EF4-FFF2-40B4-BE49-F238E27FC236}">
                <a16:creationId xmlns:a16="http://schemas.microsoft.com/office/drawing/2014/main" id="{34F17B3A-0AC3-B9D0-7AAD-A6AB6FB9E4DE}"/>
              </a:ext>
            </a:extLst>
          </p:cNvPr>
          <p:cNvPicPr>
            <a:picLocks noChangeAspect="1"/>
          </p:cNvPicPr>
          <p:nvPr/>
        </p:nvPicPr>
        <p:blipFill>
          <a:blip r:embed="rId4"/>
          <a:stretch>
            <a:fillRect/>
          </a:stretch>
        </p:blipFill>
        <p:spPr>
          <a:xfrm>
            <a:off x="382616" y="1520536"/>
            <a:ext cx="1885950" cy="771525"/>
          </a:xfrm>
          <a:prstGeom prst="rect">
            <a:avLst/>
          </a:prstGeom>
        </p:spPr>
      </p:pic>
      <p:pic>
        <p:nvPicPr>
          <p:cNvPr id="6" name="Picture 5">
            <a:extLst>
              <a:ext uri="{FF2B5EF4-FFF2-40B4-BE49-F238E27FC236}">
                <a16:creationId xmlns:a16="http://schemas.microsoft.com/office/drawing/2014/main" id="{12B225AB-7079-63E5-ED20-873729313A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616" y="2601628"/>
            <a:ext cx="1763938" cy="1749561"/>
          </a:xfrm>
          <a:prstGeom prst="rect">
            <a:avLst/>
          </a:prstGeom>
        </p:spPr>
      </p:pic>
      <p:pic>
        <p:nvPicPr>
          <p:cNvPr id="10" name="Picture 7">
            <a:extLst>
              <a:ext uri="{FF2B5EF4-FFF2-40B4-BE49-F238E27FC236}">
                <a16:creationId xmlns:a16="http://schemas.microsoft.com/office/drawing/2014/main" id="{D2D07C5D-FACA-776A-42B7-8E2D164D8ED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52967" y="1448256"/>
            <a:ext cx="3306970" cy="866834"/>
          </a:xfrm>
          <a:prstGeom prst="rect">
            <a:avLst/>
          </a:prstGeom>
        </p:spPr>
      </p:pic>
      <p:pic>
        <p:nvPicPr>
          <p:cNvPr id="12" name="Picture 11" descr="Logo&#10;&#10;Description automatically generated">
            <a:extLst>
              <a:ext uri="{FF2B5EF4-FFF2-40B4-BE49-F238E27FC236}">
                <a16:creationId xmlns:a16="http://schemas.microsoft.com/office/drawing/2014/main" id="{6B21E4E1-6E5D-67FE-2A4C-C62A8487B5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00824" y="1367573"/>
            <a:ext cx="2680102" cy="1072867"/>
          </a:xfrm>
          <a:prstGeom prst="rect">
            <a:avLst/>
          </a:prstGeom>
        </p:spPr>
      </p:pic>
      <p:pic>
        <p:nvPicPr>
          <p:cNvPr id="14" name="Picture 13" descr="Logo, company name&#10;&#10;Description automatically generated">
            <a:extLst>
              <a:ext uri="{FF2B5EF4-FFF2-40B4-BE49-F238E27FC236}">
                <a16:creationId xmlns:a16="http://schemas.microsoft.com/office/drawing/2014/main" id="{1EA33315-6FB7-2BAB-2C6E-FE1AA81A694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4464" y="4954330"/>
            <a:ext cx="3417869" cy="585376"/>
          </a:xfrm>
          <a:prstGeom prst="rect">
            <a:avLst/>
          </a:prstGeom>
        </p:spPr>
      </p:pic>
      <p:pic>
        <p:nvPicPr>
          <p:cNvPr id="16" name="Picture 15" descr="Logo&#10;&#10;Description automatically generated">
            <a:extLst>
              <a:ext uri="{FF2B5EF4-FFF2-40B4-BE49-F238E27FC236}">
                <a16:creationId xmlns:a16="http://schemas.microsoft.com/office/drawing/2014/main" id="{98B5684C-1838-1D0C-EFFE-2CD7BAAA573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66916" y="4637729"/>
            <a:ext cx="2181292" cy="1065199"/>
          </a:xfrm>
          <a:prstGeom prst="rect">
            <a:avLst/>
          </a:prstGeom>
        </p:spPr>
      </p:pic>
      <p:pic>
        <p:nvPicPr>
          <p:cNvPr id="18" name="Picture 17" descr="Text&#10;&#10;AI-generated content may be incorrect.">
            <a:extLst>
              <a:ext uri="{FF2B5EF4-FFF2-40B4-BE49-F238E27FC236}">
                <a16:creationId xmlns:a16="http://schemas.microsoft.com/office/drawing/2014/main" id="{CEA234AD-560C-962A-1639-05A1A36E20AB}"/>
              </a:ext>
            </a:extLst>
          </p:cNvPr>
          <p:cNvPicPr>
            <a:picLocks noChangeAspect="1"/>
          </p:cNvPicPr>
          <p:nvPr/>
        </p:nvPicPr>
        <p:blipFill>
          <a:blip r:embed="rId10"/>
          <a:stretch>
            <a:fillRect/>
          </a:stretch>
        </p:blipFill>
        <p:spPr>
          <a:xfrm>
            <a:off x="9750056" y="4835872"/>
            <a:ext cx="2181291" cy="766983"/>
          </a:xfrm>
          <a:prstGeom prst="rect">
            <a:avLst/>
          </a:prstGeom>
        </p:spPr>
      </p:pic>
      <p:pic>
        <p:nvPicPr>
          <p:cNvPr id="3" name="Picture 2" descr="Civil Air Patrol Logo: History and Meaning">
            <a:extLst>
              <a:ext uri="{FF2B5EF4-FFF2-40B4-BE49-F238E27FC236}">
                <a16:creationId xmlns:a16="http://schemas.microsoft.com/office/drawing/2014/main" id="{8E2ECFBD-39A6-510D-0760-6308745C649A}"/>
              </a:ext>
            </a:extLst>
          </p:cNvPr>
          <p:cNvPicPr>
            <a:picLocks noChangeAspect="1"/>
          </p:cNvPicPr>
          <p:nvPr/>
        </p:nvPicPr>
        <p:blipFill>
          <a:blip r:embed="rId11"/>
          <a:stretch>
            <a:fillRect/>
          </a:stretch>
        </p:blipFill>
        <p:spPr>
          <a:xfrm>
            <a:off x="8088925" y="2541745"/>
            <a:ext cx="2162175" cy="2114550"/>
          </a:xfrm>
          <a:prstGeom prst="rect">
            <a:avLst/>
          </a:prstGeom>
        </p:spPr>
      </p:pic>
      <p:pic>
        <p:nvPicPr>
          <p:cNvPr id="2050" name="Picture 2" descr="National Geospatial-Intelligence Agency ...">
            <a:extLst>
              <a:ext uri="{FF2B5EF4-FFF2-40B4-BE49-F238E27FC236}">
                <a16:creationId xmlns:a16="http://schemas.microsoft.com/office/drawing/2014/main" id="{2B88B21E-98E5-9228-BFCB-A79B40CF5F3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370576" y="2554751"/>
            <a:ext cx="1843317" cy="1843317"/>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ADED2E55-91B9-F17F-6930-67906224401B}"/>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0776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C036-2B54-F574-D394-BB1B083D8302}"/>
              </a:ext>
            </a:extLst>
          </p:cNvPr>
          <p:cNvSpPr>
            <a:spLocks noGrp="1"/>
          </p:cNvSpPr>
          <p:nvPr>
            <p:ph type="title"/>
          </p:nvPr>
        </p:nvSpPr>
        <p:spPr/>
        <p:txBody>
          <a:bodyPr>
            <a:normAutofit fontScale="90000"/>
          </a:bodyPr>
          <a:lstStyle/>
          <a:p>
            <a:pPr algn="ctr"/>
            <a:r>
              <a:rPr lang="en-US"/>
              <a:t>Emergency Operations: FY2025 at a Glance</a:t>
            </a:r>
          </a:p>
        </p:txBody>
      </p:sp>
      <p:sp>
        <p:nvSpPr>
          <p:cNvPr id="3" name="Content Placeholder 2">
            <a:extLst>
              <a:ext uri="{FF2B5EF4-FFF2-40B4-BE49-F238E27FC236}">
                <a16:creationId xmlns:a16="http://schemas.microsoft.com/office/drawing/2014/main" id="{C9AA6EDB-1E65-8443-0F1B-1F93BAD68D95}"/>
              </a:ext>
            </a:extLst>
          </p:cNvPr>
          <p:cNvSpPr>
            <a:spLocks noGrp="1"/>
          </p:cNvSpPr>
          <p:nvPr>
            <p:ph idx="1"/>
          </p:nvPr>
        </p:nvSpPr>
        <p:spPr/>
        <p:txBody>
          <a:bodyPr>
            <a:normAutofit/>
          </a:bodyPr>
          <a:lstStyle/>
          <a:p>
            <a:r>
              <a:rPr lang="en-US" sz="2400"/>
              <a:t>Total Number of Activations – 77</a:t>
            </a:r>
          </a:p>
          <a:p>
            <a:pPr lvl="1"/>
            <a:r>
              <a:rPr lang="en-US" sz="2400"/>
              <a:t>Domestic –  29</a:t>
            </a:r>
          </a:p>
          <a:p>
            <a:pPr lvl="1"/>
            <a:r>
              <a:rPr lang="en-US" sz="2400"/>
              <a:t>International – 48</a:t>
            </a:r>
          </a:p>
          <a:p>
            <a:r>
              <a:rPr lang="en-US" sz="2400"/>
              <a:t>Ingest and Managed EO Data cumulative since FY2004</a:t>
            </a:r>
            <a:endParaRPr lang="en-US" sz="2400">
              <a:solidFill>
                <a:srgbClr val="FF0000"/>
              </a:solidFill>
            </a:endParaRPr>
          </a:p>
          <a:p>
            <a:endParaRPr lang="en-US" sz="2400">
              <a:solidFill>
                <a:srgbClr val="FF0000"/>
              </a:solidFill>
            </a:endParaRPr>
          </a:p>
          <a:p>
            <a:pPr lvl="1"/>
            <a:endParaRPr lang="en-US" sz="2400">
              <a:solidFill>
                <a:srgbClr val="FF0000"/>
              </a:solidFill>
            </a:endParaRPr>
          </a:p>
        </p:txBody>
      </p:sp>
      <p:pic>
        <p:nvPicPr>
          <p:cNvPr id="4" name="Picture 3">
            <a:extLst>
              <a:ext uri="{FF2B5EF4-FFF2-40B4-BE49-F238E27FC236}">
                <a16:creationId xmlns:a16="http://schemas.microsoft.com/office/drawing/2014/main" id="{FF403730-B3B6-E065-BE40-2D5444610359}"/>
              </a:ext>
            </a:extLst>
          </p:cNvPr>
          <p:cNvPicPr>
            <a:picLocks noChangeAspect="1"/>
          </p:cNvPicPr>
          <p:nvPr/>
        </p:nvPicPr>
        <p:blipFill>
          <a:blip r:embed="rId3"/>
          <a:stretch>
            <a:fillRect/>
          </a:stretch>
        </p:blipFill>
        <p:spPr>
          <a:xfrm>
            <a:off x="585375" y="3429000"/>
            <a:ext cx="5205667" cy="2194560"/>
          </a:xfrm>
          <a:prstGeom prst="rect">
            <a:avLst/>
          </a:prstGeom>
        </p:spPr>
      </p:pic>
      <p:pic>
        <p:nvPicPr>
          <p:cNvPr id="5" name="Picture 4">
            <a:extLst>
              <a:ext uri="{FF2B5EF4-FFF2-40B4-BE49-F238E27FC236}">
                <a16:creationId xmlns:a16="http://schemas.microsoft.com/office/drawing/2014/main" id="{F8329A9A-ACCA-C8BB-FA34-E2BCBEAFFCC5}"/>
              </a:ext>
            </a:extLst>
          </p:cNvPr>
          <p:cNvPicPr>
            <a:picLocks noChangeAspect="1"/>
          </p:cNvPicPr>
          <p:nvPr/>
        </p:nvPicPr>
        <p:blipFill>
          <a:blip r:embed="rId4"/>
          <a:stretch>
            <a:fillRect/>
          </a:stretch>
        </p:blipFill>
        <p:spPr>
          <a:xfrm>
            <a:off x="6095998" y="3429000"/>
            <a:ext cx="5205667" cy="2194560"/>
          </a:xfrm>
          <a:prstGeom prst="rect">
            <a:avLst/>
          </a:prstGeom>
        </p:spPr>
      </p:pic>
      <p:sp>
        <p:nvSpPr>
          <p:cNvPr id="6" name="Freeform: Shape 5">
            <a:extLst>
              <a:ext uri="{FF2B5EF4-FFF2-40B4-BE49-F238E27FC236}">
                <a16:creationId xmlns:a16="http://schemas.microsoft.com/office/drawing/2014/main" id="{7A2F6F28-7693-77C8-3416-7BAC6B9E9525}"/>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5159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80E3F-B117-99DD-F428-45953DE21866}"/>
              </a:ext>
            </a:extLst>
          </p:cNvPr>
          <p:cNvSpPr>
            <a:spLocks noGrp="1"/>
          </p:cNvSpPr>
          <p:nvPr>
            <p:ph type="title"/>
          </p:nvPr>
        </p:nvSpPr>
        <p:spPr>
          <a:xfrm>
            <a:off x="280416" y="367559"/>
            <a:ext cx="10180320" cy="487680"/>
          </a:xfrm>
        </p:spPr>
        <p:txBody>
          <a:bodyPr>
            <a:noAutofit/>
          </a:bodyPr>
          <a:lstStyle/>
          <a:p>
            <a:pPr algn="ctr"/>
            <a:r>
              <a:rPr lang="en-US" sz="2800">
                <a:latin typeface="Arial"/>
                <a:cs typeface="Arial"/>
              </a:rPr>
              <a:t>Emergency Operations Domestic vs International Charter Events Created by Month FY2025 </a:t>
            </a:r>
            <a:endParaRPr lang="en-US" sz="2800"/>
          </a:p>
        </p:txBody>
      </p:sp>
      <p:graphicFrame>
        <p:nvGraphicFramePr>
          <p:cNvPr id="8" name="Chart 7">
            <a:extLst>
              <a:ext uri="{FF2B5EF4-FFF2-40B4-BE49-F238E27FC236}">
                <a16:creationId xmlns:a16="http://schemas.microsoft.com/office/drawing/2014/main" id="{A79AD8D0-2DB1-E3CA-45D3-B3CCBBE44E1D}"/>
              </a:ext>
            </a:extLst>
          </p:cNvPr>
          <p:cNvGraphicFramePr>
            <a:graphicFrameLocks/>
          </p:cNvGraphicFramePr>
          <p:nvPr>
            <p:extLst>
              <p:ext uri="{D42A27DB-BD31-4B8C-83A1-F6EECF244321}">
                <p14:modId xmlns:p14="http://schemas.microsoft.com/office/powerpoint/2010/main" val="397176521"/>
              </p:ext>
            </p:extLst>
          </p:nvPr>
        </p:nvGraphicFramePr>
        <p:xfrm>
          <a:off x="883405" y="1527657"/>
          <a:ext cx="8982075" cy="4514850"/>
        </p:xfrm>
        <a:graphic>
          <a:graphicData uri="http://schemas.openxmlformats.org/drawingml/2006/chart">
            <c:chart xmlns:c="http://schemas.openxmlformats.org/drawingml/2006/chart" xmlns:r="http://schemas.openxmlformats.org/officeDocument/2006/relationships" r:id="rId3"/>
          </a:graphicData>
        </a:graphic>
      </p:graphicFrame>
      <p:sp>
        <p:nvSpPr>
          <p:cNvPr id="3" name="Freeform: Shape 2">
            <a:extLst>
              <a:ext uri="{FF2B5EF4-FFF2-40B4-BE49-F238E27FC236}">
                <a16:creationId xmlns:a16="http://schemas.microsoft.com/office/drawing/2014/main" id="{39C862E9-8C2F-C4CE-27A7-5BDBED624DAA}"/>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7979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88333-9930-F6ED-7C6A-F3DB956D7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6DD30-FC67-6313-1032-37D75B8AF5FE}"/>
              </a:ext>
            </a:extLst>
          </p:cNvPr>
          <p:cNvSpPr>
            <a:spLocks noGrp="1"/>
          </p:cNvSpPr>
          <p:nvPr>
            <p:ph type="title"/>
          </p:nvPr>
        </p:nvSpPr>
        <p:spPr>
          <a:xfrm>
            <a:off x="267501" y="421761"/>
            <a:ext cx="10180320" cy="487680"/>
          </a:xfrm>
        </p:spPr>
        <p:txBody>
          <a:bodyPr>
            <a:noAutofit/>
          </a:bodyPr>
          <a:lstStyle/>
          <a:p>
            <a:pPr algn="ctr"/>
            <a:r>
              <a:rPr lang="en-US" sz="3200">
                <a:latin typeface="Arial"/>
                <a:cs typeface="Arial"/>
              </a:rPr>
              <a:t>Domestic and International by Event Type FY2025</a:t>
            </a:r>
            <a:endParaRPr lang="en-US" sz="3200"/>
          </a:p>
        </p:txBody>
      </p:sp>
      <p:sp>
        <p:nvSpPr>
          <p:cNvPr id="3" name="Freeform: Shape 2">
            <a:extLst>
              <a:ext uri="{FF2B5EF4-FFF2-40B4-BE49-F238E27FC236}">
                <a16:creationId xmlns:a16="http://schemas.microsoft.com/office/drawing/2014/main" id="{276307D7-B03F-0A7F-4CC5-94887242E708}"/>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CC682BB-2FEE-F29F-C97C-B5F5BB00E75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08423" y="1436914"/>
            <a:ext cx="5526594" cy="4561952"/>
          </a:xfrm>
          <a:prstGeom prst="rect">
            <a:avLst/>
          </a:prstGeom>
        </p:spPr>
      </p:pic>
      <p:pic>
        <p:nvPicPr>
          <p:cNvPr id="7" name="Picture 6">
            <a:extLst>
              <a:ext uri="{FF2B5EF4-FFF2-40B4-BE49-F238E27FC236}">
                <a16:creationId xmlns:a16="http://schemas.microsoft.com/office/drawing/2014/main" id="{8957D3D1-FCF6-D268-864E-1CF23A3473F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96000" y="1467060"/>
            <a:ext cx="5526594" cy="4561952"/>
          </a:xfrm>
          <a:prstGeom prst="rect">
            <a:avLst/>
          </a:prstGeom>
        </p:spPr>
      </p:pic>
    </p:spTree>
    <p:extLst>
      <p:ext uri="{BB962C8B-B14F-4D97-AF65-F5344CB8AC3E}">
        <p14:creationId xmlns:p14="http://schemas.microsoft.com/office/powerpoint/2010/main" val="886294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E4572-1F64-0A75-772A-D51F8FB723B5}"/>
              </a:ext>
            </a:extLst>
          </p:cNvPr>
          <p:cNvSpPr>
            <a:spLocks noGrp="1"/>
          </p:cNvSpPr>
          <p:nvPr>
            <p:ph type="title"/>
          </p:nvPr>
        </p:nvSpPr>
        <p:spPr>
          <a:xfrm>
            <a:off x="1474944" y="266332"/>
            <a:ext cx="8484177" cy="487680"/>
          </a:xfrm>
        </p:spPr>
        <p:txBody>
          <a:bodyPr vert="horz" lIns="91440" tIns="45720" rIns="91440" bIns="45720" rtlCol="0" anchor="ctr">
            <a:noAutofit/>
          </a:bodyPr>
          <a:lstStyle/>
          <a:p>
            <a:pPr algn="ctr"/>
            <a:r>
              <a:rPr lang="en-US" sz="2400">
                <a:latin typeface="Arial"/>
                <a:cs typeface="Arial"/>
              </a:rPr>
              <a:t>Emergency Operations Domestic vs International Charter Data Acquisition Request (DAR) for FY2025 </a:t>
            </a:r>
          </a:p>
        </p:txBody>
      </p:sp>
      <p:graphicFrame>
        <p:nvGraphicFramePr>
          <p:cNvPr id="9" name="Chart 8">
            <a:extLst>
              <a:ext uri="{FF2B5EF4-FFF2-40B4-BE49-F238E27FC236}">
                <a16:creationId xmlns:a16="http://schemas.microsoft.com/office/drawing/2014/main" id="{3CD9854F-24BA-BEF3-A0A4-80F46B00A338}"/>
              </a:ext>
            </a:extLst>
          </p:cNvPr>
          <p:cNvGraphicFramePr>
            <a:graphicFrameLocks/>
          </p:cNvGraphicFramePr>
          <p:nvPr/>
        </p:nvGraphicFramePr>
        <p:xfrm>
          <a:off x="472268" y="1404938"/>
          <a:ext cx="9479560" cy="4466288"/>
        </p:xfrm>
        <a:graphic>
          <a:graphicData uri="http://schemas.openxmlformats.org/drawingml/2006/chart">
            <c:chart xmlns:c="http://schemas.openxmlformats.org/drawingml/2006/chart" xmlns:r="http://schemas.openxmlformats.org/officeDocument/2006/relationships" r:id="rId3"/>
          </a:graphicData>
        </a:graphic>
      </p:graphicFrame>
      <p:sp>
        <p:nvSpPr>
          <p:cNvPr id="3" name="Freeform: Shape 2">
            <a:extLst>
              <a:ext uri="{FF2B5EF4-FFF2-40B4-BE49-F238E27FC236}">
                <a16:creationId xmlns:a16="http://schemas.microsoft.com/office/drawing/2014/main" id="{1B1B16CC-D796-066C-049C-D8CFD9081CEC}"/>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606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C8E8D-386B-76C0-EE5A-D14DB5BE7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AD48E3-3A8F-EF75-EF08-5BEE21CA5ADA}"/>
              </a:ext>
            </a:extLst>
          </p:cNvPr>
          <p:cNvSpPr>
            <a:spLocks noGrp="1"/>
          </p:cNvSpPr>
          <p:nvPr>
            <p:ph type="title"/>
          </p:nvPr>
        </p:nvSpPr>
        <p:spPr>
          <a:xfrm>
            <a:off x="1474944" y="266332"/>
            <a:ext cx="8484177" cy="487680"/>
          </a:xfrm>
        </p:spPr>
        <p:txBody>
          <a:bodyPr vert="horz" lIns="91440" tIns="45720" rIns="91440" bIns="45720" rtlCol="0" anchor="ctr">
            <a:noAutofit/>
          </a:bodyPr>
          <a:lstStyle/>
          <a:p>
            <a:pPr algn="ctr"/>
            <a:r>
              <a:rPr lang="en-US" sz="2400">
                <a:latin typeface="Arial"/>
                <a:cs typeface="Arial"/>
              </a:rPr>
              <a:t>Emergency Operations Domestic vs International Charter Data Acquisition Request (DARs) Event Type for FY2025 </a:t>
            </a:r>
          </a:p>
        </p:txBody>
      </p:sp>
      <p:sp>
        <p:nvSpPr>
          <p:cNvPr id="3" name="Freeform: Shape 2">
            <a:extLst>
              <a:ext uri="{FF2B5EF4-FFF2-40B4-BE49-F238E27FC236}">
                <a16:creationId xmlns:a16="http://schemas.microsoft.com/office/drawing/2014/main" id="{2BDF518A-2FDC-3ADF-2B46-48FF09800A40}"/>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AD4BF603-8D0E-707A-EC9D-48823AAEDEE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0486" y="1446964"/>
            <a:ext cx="5516546" cy="4531806"/>
          </a:xfrm>
          <a:prstGeom prst="rect">
            <a:avLst/>
          </a:prstGeom>
        </p:spPr>
      </p:pic>
      <p:pic>
        <p:nvPicPr>
          <p:cNvPr id="7" name="Picture 6">
            <a:extLst>
              <a:ext uri="{FF2B5EF4-FFF2-40B4-BE49-F238E27FC236}">
                <a16:creationId xmlns:a16="http://schemas.microsoft.com/office/drawing/2014/main" id="{3EDFACDD-948D-5049-FB70-16ECAF6E17B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717032" y="1446964"/>
            <a:ext cx="5958672" cy="4531806"/>
          </a:xfrm>
          <a:prstGeom prst="rect">
            <a:avLst/>
          </a:prstGeom>
        </p:spPr>
      </p:pic>
    </p:spTree>
    <p:extLst>
      <p:ext uri="{BB962C8B-B14F-4D97-AF65-F5344CB8AC3E}">
        <p14:creationId xmlns:p14="http://schemas.microsoft.com/office/powerpoint/2010/main" val="944669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F17A5-CC6E-E6B5-04DB-CF9888D102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FBC794-5DC1-0170-37EB-7354EF002693}"/>
              </a:ext>
            </a:extLst>
          </p:cNvPr>
          <p:cNvSpPr>
            <a:spLocks noGrp="1"/>
          </p:cNvSpPr>
          <p:nvPr>
            <p:ph type="title"/>
          </p:nvPr>
        </p:nvSpPr>
        <p:spPr/>
        <p:txBody>
          <a:bodyPr>
            <a:noAutofit/>
          </a:bodyPr>
          <a:lstStyle/>
          <a:p>
            <a:pPr algn="ctr"/>
            <a:r>
              <a:rPr lang="en-US" sz="3200">
                <a:latin typeface="Arial"/>
                <a:cs typeface="Arial"/>
              </a:rPr>
              <a:t>US Data Acquisition Requests FY2025</a:t>
            </a:r>
            <a:endParaRPr lang="en-US" sz="3200"/>
          </a:p>
        </p:txBody>
      </p:sp>
      <p:pic>
        <p:nvPicPr>
          <p:cNvPr id="8" name="Content Placeholder 7">
            <a:extLst>
              <a:ext uri="{FF2B5EF4-FFF2-40B4-BE49-F238E27FC236}">
                <a16:creationId xmlns:a16="http://schemas.microsoft.com/office/drawing/2014/main" id="{5EC9A603-6900-8051-15B4-29972CF9DE05}"/>
              </a:ext>
            </a:extLst>
          </p:cNvPr>
          <p:cNvPicPr>
            <a:picLocks noGrp="1" noChangeAspect="1"/>
          </p:cNvPicPr>
          <p:nvPr>
            <p:ph idx="1"/>
          </p:nvPr>
        </p:nvPicPr>
        <p:blipFill>
          <a:blip r:embed="rId3"/>
          <a:stretch>
            <a:fillRect/>
          </a:stretch>
        </p:blipFill>
        <p:spPr>
          <a:xfrm>
            <a:off x="1044896" y="1428877"/>
            <a:ext cx="8873564" cy="4646277"/>
          </a:xfrm>
          <a:prstGeom prst="rect">
            <a:avLst/>
          </a:prstGeom>
        </p:spPr>
      </p:pic>
      <p:sp>
        <p:nvSpPr>
          <p:cNvPr id="3" name="Freeform: Shape 2">
            <a:extLst>
              <a:ext uri="{FF2B5EF4-FFF2-40B4-BE49-F238E27FC236}">
                <a16:creationId xmlns:a16="http://schemas.microsoft.com/office/drawing/2014/main" id="{7FF31720-1748-5F1A-E67E-6695DD6ED980}"/>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3287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EF7E-0E9F-BA06-538A-DDF61F36511A}"/>
              </a:ext>
            </a:extLst>
          </p:cNvPr>
          <p:cNvSpPr>
            <a:spLocks noGrp="1"/>
          </p:cNvSpPr>
          <p:nvPr>
            <p:ph type="title"/>
          </p:nvPr>
        </p:nvSpPr>
        <p:spPr/>
        <p:txBody>
          <a:bodyPr>
            <a:normAutofit fontScale="90000"/>
          </a:bodyPr>
          <a:lstStyle/>
          <a:p>
            <a:r>
              <a:rPr lang="en-US" dirty="0"/>
              <a:t>Our Mission</a:t>
            </a:r>
          </a:p>
        </p:txBody>
      </p:sp>
      <p:sp>
        <p:nvSpPr>
          <p:cNvPr id="3" name="Content Placeholder 2">
            <a:extLst>
              <a:ext uri="{FF2B5EF4-FFF2-40B4-BE49-F238E27FC236}">
                <a16:creationId xmlns:a16="http://schemas.microsoft.com/office/drawing/2014/main" id="{D2E14A82-5547-A442-EEB1-466079B07785}"/>
              </a:ext>
            </a:extLst>
          </p:cNvPr>
          <p:cNvSpPr>
            <a:spLocks noGrp="1"/>
          </p:cNvSpPr>
          <p:nvPr>
            <p:ph idx="1"/>
          </p:nvPr>
        </p:nvSpPr>
        <p:spPr>
          <a:xfrm>
            <a:off x="280415" y="1495430"/>
            <a:ext cx="9777985" cy="4600575"/>
          </a:xfrm>
        </p:spPr>
        <p:txBody>
          <a:bodyPr>
            <a:normAutofit/>
          </a:bodyPr>
          <a:lstStyle/>
          <a:p>
            <a:r>
              <a:rPr lang="en-US" sz="3200" b="0" dirty="0"/>
              <a:t>When disasters strike, pre- and post-event imagery can provide critical information regarding the extent, severity and evolution of the event. </a:t>
            </a:r>
            <a:br>
              <a:rPr lang="en-US" sz="3200" b="0" dirty="0"/>
            </a:br>
            <a:br>
              <a:rPr lang="en-US" sz="3200" b="0" dirty="0"/>
            </a:br>
            <a:endParaRPr lang="en-US" sz="3200" b="0" dirty="0"/>
          </a:p>
          <a:p>
            <a:r>
              <a:rPr lang="en-US" sz="3200" b="0" dirty="0"/>
              <a:t>USGS Emergency Response </a:t>
            </a:r>
            <a:br>
              <a:rPr lang="en-US" sz="3200" b="0" dirty="0"/>
            </a:br>
            <a:r>
              <a:rPr lang="en-US" sz="3200" b="0" dirty="0"/>
              <a:t>supports the coordination of </a:t>
            </a:r>
            <a:br>
              <a:rPr lang="en-US" sz="3200" b="0" dirty="0"/>
            </a:br>
            <a:r>
              <a:rPr lang="en-US" sz="3200" b="0" dirty="0"/>
              <a:t>remotely sensed data </a:t>
            </a:r>
            <a:br>
              <a:rPr lang="en-US" sz="3200" b="0" dirty="0"/>
            </a:br>
            <a:r>
              <a:rPr lang="en-US" sz="3200" b="0" dirty="0"/>
              <a:t>acquisitions and distribution.</a:t>
            </a:r>
            <a:endParaRPr lang="en-US" sz="3200" dirty="0"/>
          </a:p>
        </p:txBody>
      </p:sp>
      <p:sp>
        <p:nvSpPr>
          <p:cNvPr id="5" name="Freeform: Shape 4">
            <a:extLst>
              <a:ext uri="{FF2B5EF4-FFF2-40B4-BE49-F238E27FC236}">
                <a16:creationId xmlns:a16="http://schemas.microsoft.com/office/drawing/2014/main" id="{83E3B723-54EF-F882-CA88-99B4BC10555E}"/>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2E996DF0-62E4-E639-6972-458EBD30BF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3919" y="1410231"/>
            <a:ext cx="4222578" cy="37977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89BBA6F5-19BD-C3A8-898E-210C11539985}"/>
              </a:ext>
            </a:extLst>
          </p:cNvPr>
          <p:cNvPicPr>
            <a:picLocks noChangeAspect="1"/>
          </p:cNvPicPr>
          <p:nvPr/>
        </p:nvPicPr>
        <p:blipFill>
          <a:blip r:embed="rId4"/>
          <a:stretch>
            <a:fillRect/>
          </a:stretch>
        </p:blipFill>
        <p:spPr>
          <a:xfrm>
            <a:off x="6502658" y="4243495"/>
            <a:ext cx="4283093" cy="2407490"/>
          </a:xfrm>
          <a:prstGeom prst="rect">
            <a:avLst/>
          </a:prstGeom>
          <a:effectLst>
            <a:softEdge rad="50800"/>
          </a:effectLst>
        </p:spPr>
      </p:pic>
    </p:spTree>
    <p:extLst>
      <p:ext uri="{BB962C8B-B14F-4D97-AF65-F5344CB8AC3E}">
        <p14:creationId xmlns:p14="http://schemas.microsoft.com/office/powerpoint/2010/main" val="2319047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001E3-056D-89D2-EB6D-E604C4A9F3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B7CC63-5554-DE2C-0C2A-D7BFBDA87D3F}"/>
              </a:ext>
            </a:extLst>
          </p:cNvPr>
          <p:cNvSpPr>
            <a:spLocks noGrp="1"/>
          </p:cNvSpPr>
          <p:nvPr>
            <p:ph type="title"/>
          </p:nvPr>
        </p:nvSpPr>
        <p:spPr>
          <a:xfrm>
            <a:off x="852814" y="207364"/>
            <a:ext cx="8923788" cy="688428"/>
          </a:xfrm>
        </p:spPr>
        <p:txBody>
          <a:bodyPr vert="horz" lIns="91440" tIns="45720" rIns="91440" bIns="45720" rtlCol="0" anchor="b">
            <a:noAutofit/>
          </a:bodyPr>
          <a:lstStyle/>
          <a:p>
            <a:pPr algn="ctr"/>
            <a:r>
              <a:rPr lang="en-US" sz="2900">
                <a:latin typeface="Aptos Display"/>
                <a:cs typeface="Arial"/>
              </a:rPr>
              <a:t> </a:t>
            </a:r>
            <a:r>
              <a:rPr lang="en-US" sz="2200">
                <a:latin typeface="Arial"/>
                <a:cs typeface="Arial"/>
              </a:rPr>
              <a:t>California fires 1/2025 Event – Data Loaded</a:t>
            </a:r>
            <a:br>
              <a:rPr lang="en-US" sz="2200">
                <a:latin typeface="Arial"/>
              </a:rPr>
            </a:br>
            <a:r>
              <a:rPr lang="en-US" sz="2200">
                <a:latin typeface="Arial"/>
                <a:cs typeface="Arial"/>
              </a:rPr>
              <a:t>Palisades, Kenneth, Eaton, Hurst, Bridge, &amp; Hughes</a:t>
            </a:r>
          </a:p>
        </p:txBody>
      </p:sp>
      <p:pic>
        <p:nvPicPr>
          <p:cNvPr id="2" name="Picture 1">
            <a:extLst>
              <a:ext uri="{FF2B5EF4-FFF2-40B4-BE49-F238E27FC236}">
                <a16:creationId xmlns:a16="http://schemas.microsoft.com/office/drawing/2014/main" id="{DF360DBA-8E66-4990-DE8E-ED9949E805F9}"/>
              </a:ext>
            </a:extLst>
          </p:cNvPr>
          <p:cNvPicPr>
            <a:picLocks noChangeAspect="1"/>
          </p:cNvPicPr>
          <p:nvPr/>
        </p:nvPicPr>
        <p:blipFill>
          <a:blip r:embed="rId2"/>
          <a:stretch>
            <a:fillRect/>
          </a:stretch>
        </p:blipFill>
        <p:spPr>
          <a:xfrm>
            <a:off x="5163714" y="982312"/>
            <a:ext cx="4958482" cy="5139496"/>
          </a:xfrm>
          <a:prstGeom prst="rect">
            <a:avLst/>
          </a:prstGeom>
        </p:spPr>
      </p:pic>
      <p:sp>
        <p:nvSpPr>
          <p:cNvPr id="10" name="Text Placeholder 5">
            <a:extLst>
              <a:ext uri="{FF2B5EF4-FFF2-40B4-BE49-F238E27FC236}">
                <a16:creationId xmlns:a16="http://schemas.microsoft.com/office/drawing/2014/main" id="{E75A12B3-35AE-4599-E5A7-0C975A9ECEC5}"/>
              </a:ext>
            </a:extLst>
          </p:cNvPr>
          <p:cNvSpPr>
            <a:spLocks noGrp="1"/>
          </p:cNvSpPr>
          <p:nvPr>
            <p:ph type="body" sz="half" idx="2"/>
          </p:nvPr>
        </p:nvSpPr>
        <p:spPr>
          <a:xfrm>
            <a:off x="-614514" y="1032722"/>
            <a:ext cx="5512566" cy="5038676"/>
          </a:xfrm>
        </p:spPr>
        <p:txBody>
          <a:bodyPr vert="horz" lIns="91440" tIns="45720" rIns="91440" bIns="45720" rtlCol="0" anchor="t">
            <a:noAutofit/>
          </a:bodyPr>
          <a:lstStyle/>
          <a:p>
            <a:pPr marL="837565" lvl="1" indent="-285750" defTabSz="914400">
              <a:buFont typeface="Arial"/>
              <a:buChar char="•"/>
            </a:pPr>
            <a:r>
              <a:rPr lang="en-US" altLang="en-US" sz="1600" dirty="0">
                <a:latin typeface="Arial"/>
                <a:cs typeface="Arial"/>
              </a:rPr>
              <a:t>HDDS Hosted Imagery: </a:t>
            </a:r>
            <a:endParaRPr lang="en-US" sz="1600" dirty="0"/>
          </a:p>
          <a:p>
            <a:pPr marL="1390015" lvl="2" indent="-228600" defTabSz="914400">
              <a:buFont typeface="Arial" panose="020B0604020202020204" pitchFamily="34" charset="0"/>
              <a:buChar char="•"/>
            </a:pPr>
            <a:r>
              <a:rPr lang="en-US" altLang="en-US" dirty="0">
                <a:latin typeface="Arial"/>
                <a:cs typeface="Arial"/>
              </a:rPr>
              <a:t> Aerial Imagery</a:t>
            </a:r>
          </a:p>
          <a:p>
            <a:pPr marL="1999615" lvl="3" indent="-228600" defTabSz="914400">
              <a:buFont typeface="Arial" panose="020B0604020202020204" pitchFamily="34" charset="0"/>
              <a:buChar char="•"/>
            </a:pPr>
            <a:r>
              <a:rPr lang="en-US" altLang="en-US" sz="1600" dirty="0">
                <a:latin typeface="Arial"/>
                <a:cs typeface="Arial"/>
              </a:rPr>
              <a:t>NOAA  (256 images)</a:t>
            </a:r>
          </a:p>
          <a:p>
            <a:pPr marL="1999615" lvl="3" indent="-228600" defTabSz="914400">
              <a:buFont typeface="Arial" panose="020B0604020202020204" pitchFamily="34" charset="0"/>
              <a:buChar char="•"/>
            </a:pPr>
            <a:r>
              <a:rPr lang="en-US" altLang="en-US" sz="1600" dirty="0">
                <a:latin typeface="Arial"/>
                <a:cs typeface="Arial"/>
              </a:rPr>
              <a:t>NAIP Pre-Event (46 images)</a:t>
            </a:r>
          </a:p>
          <a:p>
            <a:pPr marL="1390015" lvl="2" indent="-228600" defTabSz="914400">
              <a:buFont typeface="Arial" panose="020B0604020202020204" pitchFamily="34" charset="0"/>
              <a:buChar char="•"/>
            </a:pPr>
            <a:r>
              <a:rPr lang="en-US" altLang="en-US" dirty="0">
                <a:latin typeface="Arial"/>
                <a:cs typeface="Arial"/>
              </a:rPr>
              <a:t>Moderate-resolution Optical Satellite Imagery</a:t>
            </a:r>
          </a:p>
          <a:p>
            <a:pPr marL="1999615" lvl="3" indent="-228600" defTabSz="914400">
              <a:buFont typeface="Arial" panose="020B0604020202020204" pitchFamily="34" charset="0"/>
              <a:buChar char="•"/>
            </a:pPr>
            <a:r>
              <a:rPr lang="en-US" altLang="en-US" sz="1600" dirty="0">
                <a:latin typeface="Arial"/>
                <a:cs typeface="Arial"/>
              </a:rPr>
              <a:t>Landsat 8  (14 images)</a:t>
            </a:r>
          </a:p>
          <a:p>
            <a:pPr marL="1999615" lvl="3" indent="-228600" defTabSz="914400">
              <a:buFont typeface="Arial" panose="020B0604020202020204" pitchFamily="34" charset="0"/>
              <a:buChar char="•"/>
            </a:pPr>
            <a:r>
              <a:rPr lang="en-US" altLang="en-US" sz="1600" dirty="0">
                <a:latin typeface="Arial"/>
                <a:cs typeface="Arial"/>
              </a:rPr>
              <a:t>Landsat 9  (14 images)</a:t>
            </a:r>
          </a:p>
          <a:p>
            <a:pPr marL="1999615" lvl="3" indent="-228600" defTabSz="914400">
              <a:buFont typeface="Arial" panose="020B0604020202020204" pitchFamily="34" charset="0"/>
              <a:buChar char="•"/>
            </a:pPr>
            <a:r>
              <a:rPr lang="en-US" altLang="en-US" sz="1600" dirty="0">
                <a:latin typeface="Arial"/>
                <a:cs typeface="Arial"/>
              </a:rPr>
              <a:t>Sentinel-2  (37 images)</a:t>
            </a:r>
          </a:p>
          <a:p>
            <a:pPr marL="1999615" lvl="3" indent="-228600" defTabSz="914400">
              <a:buFont typeface="Arial" panose="020B0604020202020204" pitchFamily="34" charset="0"/>
              <a:buChar char="•"/>
            </a:pPr>
            <a:r>
              <a:rPr lang="en-US" altLang="en-US" sz="1600" dirty="0">
                <a:latin typeface="Arial"/>
                <a:cs typeface="Arial"/>
              </a:rPr>
              <a:t>ISRO Resourcesat-2  (17 images)</a:t>
            </a:r>
          </a:p>
          <a:p>
            <a:pPr marL="1390015" lvl="2" indent="-228600" defTabSz="914400">
              <a:buFont typeface="Arial" panose="020B0604020202020204" pitchFamily="34" charset="0"/>
              <a:buChar char="•"/>
            </a:pPr>
            <a:r>
              <a:rPr lang="en-US" altLang="en-US" dirty="0">
                <a:latin typeface="Arial"/>
                <a:cs typeface="Arial"/>
              </a:rPr>
              <a:t>High-resolution Optical Satellite Imagery</a:t>
            </a:r>
          </a:p>
          <a:p>
            <a:pPr marL="1999615" lvl="3" indent="-228600" defTabSz="914400">
              <a:buFont typeface="Arial" panose="020B0604020202020204" pitchFamily="34" charset="0"/>
              <a:buChar char="•"/>
            </a:pPr>
            <a:r>
              <a:rPr lang="en-US" altLang="en-US" sz="1600" dirty="0">
                <a:latin typeface="Arial"/>
                <a:cs typeface="Arial"/>
              </a:rPr>
              <a:t>WorldView-1 (2 images) – </a:t>
            </a:r>
            <a:r>
              <a:rPr lang="en-US" altLang="en-US" sz="1600" b="0" i="1" dirty="0">
                <a:latin typeface="Arial"/>
                <a:cs typeface="Arial"/>
              </a:rPr>
              <a:t>Restricted</a:t>
            </a:r>
          </a:p>
          <a:p>
            <a:pPr marL="1999615" lvl="3" indent="-228600" defTabSz="914400">
              <a:buFont typeface="Arial" panose="020B0604020202020204" pitchFamily="34" charset="0"/>
              <a:buChar char="•"/>
            </a:pPr>
            <a:r>
              <a:rPr lang="en-US" altLang="en-US" sz="1600" dirty="0">
                <a:latin typeface="Arial"/>
                <a:cs typeface="Arial"/>
              </a:rPr>
              <a:t>WorldView-2  (106 images) </a:t>
            </a:r>
            <a:r>
              <a:rPr lang="en-US" altLang="en-US" sz="1600" b="0" i="1" dirty="0">
                <a:latin typeface="Arial"/>
                <a:cs typeface="Arial"/>
              </a:rPr>
              <a:t>– Restricted</a:t>
            </a:r>
          </a:p>
          <a:p>
            <a:pPr marL="1999615" lvl="3" indent="-228600" defTabSz="914400">
              <a:buFont typeface="Arial" panose="020B0604020202020204" pitchFamily="34" charset="0"/>
              <a:buChar char="•"/>
            </a:pPr>
            <a:r>
              <a:rPr lang="en-US" altLang="en-US" sz="1600" dirty="0">
                <a:latin typeface="Arial"/>
                <a:cs typeface="Arial"/>
              </a:rPr>
              <a:t>WorldView-3  (373 images) </a:t>
            </a:r>
            <a:r>
              <a:rPr lang="en-US" altLang="en-US" sz="1600" b="0" i="1" dirty="0">
                <a:latin typeface="Arial"/>
                <a:cs typeface="Arial"/>
              </a:rPr>
              <a:t>– Restricted</a:t>
            </a:r>
          </a:p>
          <a:p>
            <a:pPr marL="1999615" lvl="3" indent="-228600" defTabSz="914400">
              <a:buFont typeface="Arial" panose="020B0604020202020204" pitchFamily="34" charset="0"/>
              <a:buChar char="•"/>
            </a:pPr>
            <a:r>
              <a:rPr lang="en-US" altLang="en-US" sz="1600" dirty="0">
                <a:latin typeface="Arial"/>
                <a:cs typeface="Arial"/>
              </a:rPr>
              <a:t>GeoEye-1  (153 images) </a:t>
            </a:r>
            <a:r>
              <a:rPr lang="en-US" altLang="en-US" sz="1600" b="0" i="1" dirty="0">
                <a:latin typeface="Arial"/>
                <a:cs typeface="Arial"/>
              </a:rPr>
              <a:t>- Restricted</a:t>
            </a:r>
          </a:p>
          <a:p>
            <a:pPr marL="1828165" lvl="3" indent="-228600" defTabSz="914400">
              <a:buFont typeface="Arial" panose="020B0604020202020204" pitchFamily="34" charset="0"/>
              <a:buChar char="•"/>
            </a:pPr>
            <a:endParaRPr lang="en-US" altLang="en-US" sz="1600" dirty="0">
              <a:latin typeface="+mn-lt"/>
              <a:cs typeface="+mn-cs"/>
            </a:endParaRPr>
          </a:p>
          <a:p>
            <a:pPr marL="1999615" lvl="3" indent="-228600" defTabSz="914400">
              <a:buFont typeface="Arial" panose="020B0604020202020204" pitchFamily="34" charset="0"/>
              <a:buChar char="•"/>
            </a:pPr>
            <a:endParaRPr lang="en-US" altLang="en-US" sz="1200" dirty="0">
              <a:latin typeface="+mn-lt"/>
              <a:cs typeface="+mn-cs"/>
            </a:endParaRPr>
          </a:p>
          <a:p>
            <a:pPr marL="1999615" lvl="3" indent="-228600" defTabSz="914400">
              <a:buFont typeface="Arial" panose="020B0604020202020204" pitchFamily="34" charset="0"/>
              <a:buChar char="•"/>
            </a:pPr>
            <a:endParaRPr lang="en-US" altLang="en-US" sz="1200" dirty="0">
              <a:latin typeface="+mn-lt"/>
              <a:cs typeface="+mn-cs"/>
            </a:endParaRPr>
          </a:p>
        </p:txBody>
      </p:sp>
      <p:sp>
        <p:nvSpPr>
          <p:cNvPr id="3" name="TextBox 2">
            <a:extLst>
              <a:ext uri="{FF2B5EF4-FFF2-40B4-BE49-F238E27FC236}">
                <a16:creationId xmlns:a16="http://schemas.microsoft.com/office/drawing/2014/main" id="{5E02F95F-DB92-61C5-FBA6-102B1ADDFB5E}"/>
              </a:ext>
            </a:extLst>
          </p:cNvPr>
          <p:cNvSpPr txBox="1"/>
          <p:nvPr/>
        </p:nvSpPr>
        <p:spPr>
          <a:xfrm>
            <a:off x="5066341" y="6146425"/>
            <a:ext cx="45969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East </a:t>
            </a:r>
            <a:r>
              <a:rPr kumimoji="0" lang="en-US" sz="1400" b="0" i="0" u="none" strike="noStrike" kern="1200" cap="none" spc="0" normalizeH="0" baseline="0" noProof="0" dirty="0" err="1">
                <a:ln>
                  <a:noFill/>
                </a:ln>
                <a:solidFill>
                  <a:prstClr val="black"/>
                </a:solidFill>
                <a:effectLst/>
                <a:uLnTx/>
                <a:uFillTx/>
                <a:latin typeface="Arial"/>
                <a:ea typeface="+mn-ea"/>
                <a:cs typeface="Arial"/>
              </a:rPr>
              <a:t>Poppyfields</a:t>
            </a:r>
            <a:r>
              <a:rPr kumimoji="0" lang="en-US" sz="1400" b="0" i="0" u="none" strike="noStrike" kern="1200" cap="none" spc="0" normalizeH="0" baseline="0" noProof="0" dirty="0">
                <a:ln>
                  <a:noFill/>
                </a:ln>
                <a:solidFill>
                  <a:prstClr val="black"/>
                </a:solidFill>
                <a:effectLst/>
                <a:uLnTx/>
                <a:uFillTx/>
                <a:latin typeface="Arial"/>
                <a:ea typeface="+mn-ea"/>
                <a:cs typeface="Arial"/>
              </a:rPr>
              <a:t> Dr. </a:t>
            </a:r>
            <a:r>
              <a:rPr kumimoji="0" lang="it-IT" sz="1400" b="0" i="0" u="none" strike="noStrike" kern="1200" cap="none" spc="0" normalizeH="0" baseline="0" noProof="0" dirty="0">
                <a:ln>
                  <a:noFill/>
                </a:ln>
                <a:solidFill>
                  <a:prstClr val="black"/>
                </a:solidFill>
                <a:effectLst/>
                <a:uLnTx/>
                <a:uFillTx/>
                <a:latin typeface="Arial"/>
                <a:ea typeface="+mn-ea"/>
                <a:cs typeface="Arial"/>
              </a:rPr>
              <a:t>Altadena, CA.</a:t>
            </a:r>
            <a:br>
              <a:rPr kumimoji="0" lang="it-IT" sz="1400" b="0" i="0" u="none" strike="noStrike" kern="1200" cap="none" spc="0" normalizeH="0" baseline="0" noProof="0" dirty="0">
                <a:ln>
                  <a:noFill/>
                </a:ln>
                <a:solidFill>
                  <a:prstClr val="black"/>
                </a:solidFill>
                <a:effectLst/>
                <a:uLnTx/>
                <a:uFillTx/>
                <a:latin typeface="Arial"/>
                <a:ea typeface="+mn-ea"/>
                <a:cs typeface="Arial"/>
              </a:rPr>
            </a:br>
            <a:r>
              <a:rPr kumimoji="0" lang="it-IT" sz="1400" b="0" i="0" u="none" strike="noStrike" kern="1200" cap="none" spc="0" normalizeH="0" baseline="0" noProof="0" dirty="0">
                <a:ln>
                  <a:noFill/>
                </a:ln>
                <a:solidFill>
                  <a:prstClr val="black"/>
                </a:solidFill>
                <a:effectLst/>
                <a:uLnTx/>
                <a:uFillTx/>
                <a:latin typeface="Arial"/>
                <a:ea typeface="+mn-ea"/>
                <a:cs typeface="Arial"/>
              </a:rPr>
              <a:t>NOAA imagery – acquisition Jan. 28, 2025</a:t>
            </a:r>
          </a:p>
        </p:txBody>
      </p:sp>
      <p:sp>
        <p:nvSpPr>
          <p:cNvPr id="5" name="Freeform: Shape 4">
            <a:extLst>
              <a:ext uri="{FF2B5EF4-FFF2-40B4-BE49-F238E27FC236}">
                <a16:creationId xmlns:a16="http://schemas.microsoft.com/office/drawing/2014/main" id="{1FC5ABD7-DD53-8AAD-6A75-79C7F82D401D}"/>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6833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03686-ED4F-B1AE-B50D-0062B40DAF9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72ACDD-DF39-4A28-58EA-A0885CDC800C}"/>
              </a:ext>
            </a:extLst>
          </p:cNvPr>
          <p:cNvSpPr>
            <a:spLocks noGrp="1"/>
          </p:cNvSpPr>
          <p:nvPr>
            <p:ph type="title"/>
          </p:nvPr>
        </p:nvSpPr>
        <p:spPr>
          <a:xfrm>
            <a:off x="825945" y="198408"/>
            <a:ext cx="8923788" cy="688428"/>
          </a:xfrm>
        </p:spPr>
        <p:txBody>
          <a:bodyPr>
            <a:normAutofit/>
          </a:bodyPr>
          <a:lstStyle/>
          <a:p>
            <a:pPr algn="ctr"/>
            <a:r>
              <a:rPr lang="en-US" sz="2400">
                <a:latin typeface="Arial"/>
                <a:cs typeface="Arial"/>
              </a:rPr>
              <a:t>California fires 1/2025 Event - Data loaded </a:t>
            </a:r>
            <a:endParaRPr lang="en-US" sz="2400"/>
          </a:p>
        </p:txBody>
      </p:sp>
      <p:sp>
        <p:nvSpPr>
          <p:cNvPr id="6" name="Text Placeholder 5">
            <a:extLst>
              <a:ext uri="{FF2B5EF4-FFF2-40B4-BE49-F238E27FC236}">
                <a16:creationId xmlns:a16="http://schemas.microsoft.com/office/drawing/2014/main" id="{2BCC0B2C-98D6-8938-0375-7E1E5BFB7765}"/>
              </a:ext>
            </a:extLst>
          </p:cNvPr>
          <p:cNvSpPr>
            <a:spLocks noGrp="1"/>
          </p:cNvSpPr>
          <p:nvPr>
            <p:ph type="body" sz="half" idx="2"/>
          </p:nvPr>
        </p:nvSpPr>
        <p:spPr>
          <a:xfrm>
            <a:off x="-508585" y="1297898"/>
            <a:ext cx="5369540" cy="3739536"/>
          </a:xfrm>
        </p:spPr>
        <p:txBody>
          <a:bodyPr vert="horz" lIns="91440" tIns="45720" rIns="91440" bIns="45720" rtlCol="0" anchor="t">
            <a:noAutofit/>
          </a:bodyPr>
          <a:lstStyle/>
          <a:p>
            <a:pPr marL="780415" lvl="1" indent="-171450">
              <a:buFont typeface="Arial" panose="020B0604020202020204" pitchFamily="34" charset="0"/>
              <a:buChar char="•"/>
            </a:pPr>
            <a:r>
              <a:rPr lang="en-US" altLang="en-US" sz="1600" dirty="0">
                <a:latin typeface="Arial"/>
                <a:ea typeface="ＭＳ Ｐゴシック"/>
                <a:cs typeface="Arial"/>
              </a:rPr>
              <a:t>HDDS Hosted Imagery  (continued):</a:t>
            </a:r>
            <a:endParaRPr lang="en-US" sz="1600" dirty="0"/>
          </a:p>
          <a:p>
            <a:pPr marL="1390015" lvl="2" indent="-171450">
              <a:buFont typeface="Arial" panose="020B0604020202020204" pitchFamily="34" charset="0"/>
              <a:buChar char="•"/>
            </a:pPr>
            <a:r>
              <a:rPr lang="en-US" altLang="en-US" dirty="0">
                <a:latin typeface="Arial"/>
                <a:ea typeface="ＭＳ Ｐゴシック"/>
                <a:cs typeface="Arial"/>
              </a:rPr>
              <a:t> High-resolution Optical Satellite Imagery (continued)</a:t>
            </a:r>
          </a:p>
          <a:p>
            <a:pPr marL="1999615" lvl="3" indent="-171450">
              <a:buFont typeface="Arial" panose="020B0604020202020204" pitchFamily="34" charset="0"/>
              <a:buChar char="•"/>
            </a:pPr>
            <a:r>
              <a:rPr lang="en-US" altLang="en-US" sz="1600" dirty="0" err="1">
                <a:latin typeface="Arial"/>
                <a:ea typeface="ＭＳ Ｐゴシック"/>
                <a:cs typeface="Arial"/>
              </a:rPr>
              <a:t>Blacksky</a:t>
            </a:r>
            <a:r>
              <a:rPr lang="en-US" altLang="en-US" sz="1600" dirty="0">
                <a:latin typeface="Arial"/>
                <a:ea typeface="ＭＳ Ｐゴシック"/>
                <a:cs typeface="Arial"/>
              </a:rPr>
              <a:t>  (32images) – </a:t>
            </a:r>
            <a:r>
              <a:rPr lang="en-US" altLang="en-US" sz="1600" b="0" i="1" dirty="0">
                <a:latin typeface="Arial"/>
                <a:ea typeface="ＭＳ Ｐゴシック"/>
                <a:cs typeface="Arial"/>
              </a:rPr>
              <a:t>Restricted </a:t>
            </a:r>
          </a:p>
          <a:p>
            <a:pPr marL="1999615" lvl="3" indent="-171450">
              <a:buFont typeface="Arial" panose="020B0604020202020204" pitchFamily="34" charset="0"/>
              <a:buChar char="•"/>
            </a:pPr>
            <a:r>
              <a:rPr lang="en-US" altLang="en-US" sz="1600" dirty="0" err="1">
                <a:latin typeface="Arial"/>
                <a:ea typeface="ＭＳ Ｐゴシック"/>
                <a:cs typeface="Arial"/>
              </a:rPr>
              <a:t>Skysat</a:t>
            </a:r>
            <a:r>
              <a:rPr lang="en-US" altLang="en-US" sz="1600" dirty="0">
                <a:latin typeface="Arial"/>
                <a:ea typeface="ＭＳ Ｐゴシック"/>
                <a:cs typeface="Arial"/>
              </a:rPr>
              <a:t>  (131 images) – </a:t>
            </a:r>
            <a:r>
              <a:rPr lang="en-US" altLang="en-US" sz="1600" b="0" i="1" dirty="0">
                <a:latin typeface="Arial"/>
                <a:ea typeface="ＭＳ Ｐゴシック"/>
                <a:cs typeface="Arial"/>
              </a:rPr>
              <a:t>Restricted </a:t>
            </a:r>
            <a:endParaRPr lang="en-US" altLang="en-US" sz="1600" dirty="0">
              <a:latin typeface="Arial"/>
              <a:ea typeface="ＭＳ Ｐゴシック"/>
              <a:cs typeface="Arial"/>
            </a:endParaRPr>
          </a:p>
          <a:p>
            <a:pPr marL="1390015" lvl="2" indent="-171450">
              <a:buFont typeface="Arial" panose="020B0604020202020204" pitchFamily="34" charset="0"/>
              <a:buChar char="•"/>
            </a:pPr>
            <a:r>
              <a:rPr lang="en-US" altLang="en-US" dirty="0">
                <a:latin typeface="Arial"/>
                <a:ea typeface="ＭＳ Ｐゴシック"/>
                <a:cs typeface="Arial"/>
              </a:rPr>
              <a:t>Radar  and Synthetic Aperture Radar (SAR) Imagery</a:t>
            </a:r>
          </a:p>
          <a:p>
            <a:pPr marL="1999615" lvl="3" indent="-171450">
              <a:buFont typeface="Arial" panose="020B0604020202020204" pitchFamily="34" charset="0"/>
              <a:buChar char="•"/>
            </a:pPr>
            <a:r>
              <a:rPr lang="en-US" altLang="en-US" sz="1600" dirty="0">
                <a:latin typeface="Arial"/>
                <a:ea typeface="ＭＳ Ｐゴシック"/>
                <a:cs typeface="Arial"/>
              </a:rPr>
              <a:t>ICEYE  (14 images) – </a:t>
            </a:r>
            <a:r>
              <a:rPr lang="en-US" altLang="en-US" sz="1600" b="0" i="1" dirty="0">
                <a:latin typeface="Arial"/>
                <a:ea typeface="ＭＳ Ｐゴシック"/>
                <a:cs typeface="Arial"/>
              </a:rPr>
              <a:t>Restricted </a:t>
            </a:r>
            <a:endParaRPr lang="en-US" altLang="en-US" sz="1600" dirty="0">
              <a:latin typeface="Arial"/>
              <a:ea typeface="ＭＳ Ｐゴシック"/>
              <a:cs typeface="Arial"/>
            </a:endParaRPr>
          </a:p>
          <a:p>
            <a:pPr marL="1999615" lvl="3" indent="-171450">
              <a:buFont typeface="Arial" panose="020B0604020202020204" pitchFamily="34" charset="0"/>
              <a:buChar char="•"/>
            </a:pPr>
            <a:r>
              <a:rPr lang="en-US" altLang="en-US" sz="1600" dirty="0">
                <a:latin typeface="Arial"/>
                <a:ea typeface="ＭＳ Ｐゴシック"/>
                <a:cs typeface="Arial"/>
              </a:rPr>
              <a:t>Capella  (30 images) – </a:t>
            </a:r>
            <a:r>
              <a:rPr lang="en-US" altLang="en-US" sz="1600" b="0" i="1" dirty="0">
                <a:latin typeface="Arial"/>
                <a:ea typeface="ＭＳ Ｐゴシック"/>
                <a:cs typeface="Arial"/>
              </a:rPr>
              <a:t>Restricted </a:t>
            </a:r>
            <a:endParaRPr lang="en-US" altLang="en-US" sz="1600" dirty="0">
              <a:latin typeface="Arial"/>
              <a:ea typeface="ＭＳ Ｐゴシック"/>
              <a:cs typeface="Arial"/>
            </a:endParaRPr>
          </a:p>
          <a:p>
            <a:pPr marL="1999615" lvl="3" indent="-171450">
              <a:buFont typeface="Arial" panose="020B0604020202020204" pitchFamily="34" charset="0"/>
              <a:buChar char="•"/>
            </a:pPr>
            <a:r>
              <a:rPr lang="en-US" altLang="en-US" sz="1600" dirty="0">
                <a:latin typeface="Arial"/>
                <a:ea typeface="ＭＳ Ｐゴシック"/>
                <a:cs typeface="Arial"/>
              </a:rPr>
              <a:t>Umbra (6 images) – </a:t>
            </a:r>
            <a:r>
              <a:rPr lang="en-US" altLang="en-US" sz="1600" b="0" i="1" dirty="0">
                <a:latin typeface="Arial"/>
                <a:ea typeface="ＭＳ Ｐゴシック"/>
                <a:cs typeface="Arial"/>
              </a:rPr>
              <a:t>Restricted </a:t>
            </a:r>
          </a:p>
          <a:p>
            <a:pPr marL="1999615" lvl="3" indent="-171450">
              <a:buFont typeface="Arial" panose="020B0604020202020204" pitchFamily="34" charset="0"/>
              <a:buChar char="•"/>
            </a:pPr>
            <a:r>
              <a:rPr lang="en-US" altLang="en-US" sz="1600" dirty="0">
                <a:latin typeface="Arial"/>
                <a:ea typeface="ＭＳ Ｐゴシック"/>
                <a:cs typeface="Arial"/>
              </a:rPr>
              <a:t>Sentinel-1  (24 images)</a:t>
            </a:r>
          </a:p>
          <a:p>
            <a:pPr marL="1828165" lvl="3"/>
            <a:endParaRPr lang="en-US" altLang="en-US" sz="1050" dirty="0">
              <a:ea typeface="ＭＳ Ｐゴシック" pitchFamily="34" charset="-128"/>
            </a:endParaRPr>
          </a:p>
          <a:p>
            <a:pPr marL="1999615" lvl="3" indent="-171450">
              <a:buFont typeface="Arial" panose="020B0604020202020204" pitchFamily="34" charset="0"/>
              <a:buChar char="•"/>
            </a:pPr>
            <a:endParaRPr lang="en-US" altLang="en-US" sz="1050" dirty="0">
              <a:ea typeface="ＭＳ Ｐゴシック" pitchFamily="34" charset="-128"/>
            </a:endParaRPr>
          </a:p>
        </p:txBody>
      </p:sp>
      <p:sp>
        <p:nvSpPr>
          <p:cNvPr id="2" name="Freeform: Shape 1">
            <a:extLst>
              <a:ext uri="{FF2B5EF4-FFF2-40B4-BE49-F238E27FC236}">
                <a16:creationId xmlns:a16="http://schemas.microsoft.com/office/drawing/2014/main" id="{A43D52EB-9B5F-B3CF-4721-0086B82FA60F}"/>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Placeholder 10" descr="A picture containing graphical user interface&#10;&#10;AI-generated content may be incorrect.">
            <a:extLst>
              <a:ext uri="{FF2B5EF4-FFF2-40B4-BE49-F238E27FC236}">
                <a16:creationId xmlns:a16="http://schemas.microsoft.com/office/drawing/2014/main" id="{06B679AD-89A9-3D9A-A79B-E49894BAA7C9}"/>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9140" r="9140"/>
          <a:stretch/>
        </p:blipFill>
        <p:spPr>
          <a:xfrm>
            <a:off x="5193504" y="1297898"/>
            <a:ext cx="6661798" cy="4924868"/>
          </a:xfrm>
          <a:prstGeom prst="rect">
            <a:avLst/>
          </a:prstGeom>
        </p:spPr>
      </p:pic>
    </p:spTree>
    <p:extLst>
      <p:ext uri="{BB962C8B-B14F-4D97-AF65-F5344CB8AC3E}">
        <p14:creationId xmlns:p14="http://schemas.microsoft.com/office/powerpoint/2010/main" val="3487730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1EDB66-5534-195A-5CA6-805E9F83B9EF}"/>
              </a:ext>
            </a:extLst>
          </p:cNvPr>
          <p:cNvSpPr>
            <a:spLocks noGrp="1"/>
          </p:cNvSpPr>
          <p:nvPr>
            <p:ph type="title"/>
          </p:nvPr>
        </p:nvSpPr>
        <p:spPr>
          <a:xfrm>
            <a:off x="825945" y="227162"/>
            <a:ext cx="8923788" cy="688428"/>
          </a:xfrm>
        </p:spPr>
        <p:txBody>
          <a:bodyPr>
            <a:normAutofit/>
          </a:bodyPr>
          <a:lstStyle/>
          <a:p>
            <a:pPr algn="ctr"/>
            <a:r>
              <a:rPr lang="en-US" sz="3200">
                <a:latin typeface="Arial"/>
                <a:cs typeface="Arial"/>
              </a:rPr>
              <a:t>Hurricane Helene Event - Data loaded </a:t>
            </a:r>
          </a:p>
        </p:txBody>
      </p:sp>
      <p:sp>
        <p:nvSpPr>
          <p:cNvPr id="6" name="Text Placeholder 5">
            <a:extLst>
              <a:ext uri="{FF2B5EF4-FFF2-40B4-BE49-F238E27FC236}">
                <a16:creationId xmlns:a16="http://schemas.microsoft.com/office/drawing/2014/main" id="{FB73C29A-0FD5-BF70-DCAD-E6446DD800A1}"/>
              </a:ext>
            </a:extLst>
          </p:cNvPr>
          <p:cNvSpPr>
            <a:spLocks noGrp="1"/>
          </p:cNvSpPr>
          <p:nvPr>
            <p:ph type="body" sz="half" idx="2"/>
          </p:nvPr>
        </p:nvSpPr>
        <p:spPr>
          <a:xfrm>
            <a:off x="232626" y="1419532"/>
            <a:ext cx="4637757" cy="4538736"/>
          </a:xfrm>
        </p:spPr>
        <p:txBody>
          <a:bodyPr vert="horz" lIns="91440" tIns="45720" rIns="91440" bIns="45720" rtlCol="0" anchor="t">
            <a:normAutofit fontScale="92500" lnSpcReduction="20000"/>
          </a:bodyPr>
          <a:lstStyle/>
          <a:p>
            <a:r>
              <a:rPr lang="en-US" altLang="en-US" sz="2200" u="sng">
                <a:latin typeface="Arial"/>
                <a:ea typeface="ＭＳ Ｐゴシック"/>
                <a:cs typeface="Arial"/>
              </a:rPr>
              <a:t>HDDS Hosted Imagery: </a:t>
            </a:r>
          </a:p>
          <a:p>
            <a:pPr marL="171450" indent="-171450">
              <a:buFont typeface="Arial" panose="020B0604020202020204" pitchFamily="34" charset="0"/>
              <a:buChar char="•"/>
            </a:pPr>
            <a:r>
              <a:rPr lang="en-US" altLang="en-US" sz="1650">
                <a:latin typeface="Arial"/>
                <a:ea typeface="ＭＳ Ｐゴシック"/>
                <a:cs typeface="Arial"/>
              </a:rPr>
              <a:t> </a:t>
            </a:r>
            <a:r>
              <a:rPr lang="en-US" altLang="en-US" sz="1850">
                <a:latin typeface="Arial"/>
                <a:ea typeface="ＭＳ Ｐゴシック"/>
                <a:cs typeface="Arial"/>
              </a:rPr>
              <a:t>Aerial Imagery</a:t>
            </a:r>
          </a:p>
          <a:p>
            <a:pPr marL="780415" lvl="1" indent="-171450">
              <a:buFont typeface="Arial" panose="020B0604020202020204" pitchFamily="34" charset="0"/>
              <a:buChar char="•"/>
            </a:pPr>
            <a:r>
              <a:rPr lang="en-US" altLang="en-US" sz="1650">
                <a:latin typeface="Arial"/>
                <a:ea typeface="ＭＳ Ｐゴシック"/>
                <a:cs typeface="Arial"/>
              </a:rPr>
              <a:t>Civil Air Patrol (CAP)  (92,751 images)</a:t>
            </a:r>
          </a:p>
          <a:p>
            <a:pPr marL="780415" lvl="1" indent="-171450">
              <a:buFont typeface="Arial" panose="020B0604020202020204" pitchFamily="34" charset="0"/>
              <a:buChar char="•"/>
            </a:pPr>
            <a:r>
              <a:rPr lang="en-US" altLang="en-US" sz="1650">
                <a:latin typeface="Arial"/>
                <a:ea typeface="ＭＳ Ｐゴシック"/>
                <a:cs typeface="Arial"/>
              </a:rPr>
              <a:t>NOAA  (9,584 images)</a:t>
            </a:r>
          </a:p>
          <a:p>
            <a:pPr marL="780415" lvl="1" indent="-171450">
              <a:buFont typeface="Arial" panose="020B0604020202020204" pitchFamily="34" charset="0"/>
              <a:buChar char="•"/>
            </a:pPr>
            <a:r>
              <a:rPr lang="en-US" altLang="en-US" sz="1650">
                <a:latin typeface="Arial"/>
                <a:ea typeface="ＭＳ Ｐゴシック"/>
                <a:cs typeface="Arial"/>
              </a:rPr>
              <a:t>NAIP Pre-Event (287 images)</a:t>
            </a:r>
          </a:p>
          <a:p>
            <a:pPr marL="171450" indent="-171450">
              <a:buFont typeface="Arial" panose="020B0604020202020204" pitchFamily="34" charset="0"/>
              <a:buChar char="•"/>
            </a:pPr>
            <a:r>
              <a:rPr lang="en-US" altLang="en-US" sz="1850">
                <a:latin typeface="Arial"/>
                <a:ea typeface="ＭＳ Ｐゴシック"/>
                <a:cs typeface="Arial"/>
              </a:rPr>
              <a:t>Moderate-resolution Optical Satellite Imagery</a:t>
            </a:r>
          </a:p>
          <a:p>
            <a:pPr marL="780415" lvl="1" indent="-171450">
              <a:buFont typeface="Arial" panose="020B0604020202020204" pitchFamily="34" charset="0"/>
              <a:buChar char="•"/>
            </a:pPr>
            <a:r>
              <a:rPr lang="en-US" altLang="en-US" sz="1650">
                <a:latin typeface="Arial"/>
                <a:ea typeface="ＭＳ Ｐゴシック"/>
                <a:cs typeface="Arial"/>
              </a:rPr>
              <a:t>Landsat 8  (79 images)</a:t>
            </a:r>
          </a:p>
          <a:p>
            <a:pPr marL="780415" lvl="1" indent="-171450">
              <a:buFont typeface="Arial" panose="020B0604020202020204" pitchFamily="34" charset="0"/>
              <a:buChar char="•"/>
            </a:pPr>
            <a:r>
              <a:rPr lang="en-US" altLang="en-US" sz="1650">
                <a:latin typeface="Arial"/>
                <a:ea typeface="ＭＳ Ｐゴシック"/>
                <a:cs typeface="Arial"/>
              </a:rPr>
              <a:t>Landsat 9  (85 images)</a:t>
            </a:r>
          </a:p>
          <a:p>
            <a:pPr marL="780415" lvl="1" indent="-171450">
              <a:buFont typeface="Arial" panose="020B0604020202020204" pitchFamily="34" charset="0"/>
              <a:buChar char="•"/>
            </a:pPr>
            <a:r>
              <a:rPr lang="en-US" altLang="en-US" sz="1650">
                <a:latin typeface="Arial"/>
                <a:ea typeface="ＭＳ Ｐゴシック"/>
                <a:cs typeface="Arial"/>
              </a:rPr>
              <a:t>Sentinel-2  (434 images)</a:t>
            </a:r>
          </a:p>
          <a:p>
            <a:pPr marL="780415" lvl="1" indent="-171450">
              <a:buFont typeface="Arial" panose="020B0604020202020204" pitchFamily="34" charset="0"/>
              <a:buChar char="•"/>
            </a:pPr>
            <a:r>
              <a:rPr lang="en-US" altLang="en-US" sz="1650">
                <a:latin typeface="Arial"/>
                <a:ea typeface="ＭＳ Ｐゴシック"/>
                <a:cs typeface="Arial"/>
              </a:rPr>
              <a:t>ISRO Resourcesat-2  (50 images)</a:t>
            </a:r>
          </a:p>
          <a:p>
            <a:pPr marL="171450" indent="-171450">
              <a:buFont typeface="Arial" panose="020B0604020202020204" pitchFamily="34" charset="0"/>
              <a:buChar char="•"/>
            </a:pPr>
            <a:r>
              <a:rPr lang="en-US" altLang="en-US" sz="1850">
                <a:latin typeface="Arial"/>
                <a:ea typeface="ＭＳ Ｐゴシック"/>
                <a:cs typeface="Arial"/>
              </a:rPr>
              <a:t>High-resolution Optical Satellite Imagery</a:t>
            </a:r>
          </a:p>
          <a:p>
            <a:pPr marL="780415" lvl="1" indent="-171450">
              <a:buFont typeface="Arial" panose="020B0604020202020204" pitchFamily="34" charset="0"/>
              <a:buChar char="•"/>
            </a:pPr>
            <a:r>
              <a:rPr lang="en-US" altLang="en-US" sz="1650">
                <a:latin typeface="Arial"/>
                <a:ea typeface="ＭＳ Ｐゴシック"/>
                <a:cs typeface="Arial"/>
              </a:rPr>
              <a:t>WorldView-1 (74 images) – </a:t>
            </a:r>
            <a:r>
              <a:rPr lang="en-US" altLang="en-US" sz="1650" b="0" i="1">
                <a:latin typeface="Arial"/>
                <a:ea typeface="ＭＳ Ｐゴシック"/>
                <a:cs typeface="Arial"/>
              </a:rPr>
              <a:t>Restricted</a:t>
            </a:r>
          </a:p>
          <a:p>
            <a:pPr marL="780415" lvl="1" indent="-171450">
              <a:buFont typeface="Arial" panose="020B0604020202020204" pitchFamily="34" charset="0"/>
              <a:buChar char="•"/>
            </a:pPr>
            <a:r>
              <a:rPr lang="en-US" altLang="en-US" sz="1650">
                <a:latin typeface="Arial"/>
                <a:ea typeface="ＭＳ Ｐゴシック"/>
                <a:cs typeface="Arial"/>
              </a:rPr>
              <a:t>WorldView-2  (1,976 images) </a:t>
            </a:r>
            <a:r>
              <a:rPr lang="en-US" altLang="en-US" sz="1650" b="0" i="1">
                <a:latin typeface="Arial"/>
                <a:ea typeface="ＭＳ Ｐゴシック"/>
                <a:cs typeface="Arial"/>
              </a:rPr>
              <a:t>– Restricted</a:t>
            </a:r>
          </a:p>
          <a:p>
            <a:pPr marL="780415" lvl="1" indent="-171450">
              <a:buFont typeface="Arial" panose="020B0604020202020204" pitchFamily="34" charset="0"/>
              <a:buChar char="•"/>
            </a:pPr>
            <a:r>
              <a:rPr lang="en-US" altLang="en-US" sz="1650">
                <a:latin typeface="Arial"/>
                <a:ea typeface="ＭＳ Ｐゴシック"/>
                <a:cs typeface="Arial"/>
              </a:rPr>
              <a:t>WorldView-3  (888 images) </a:t>
            </a:r>
            <a:r>
              <a:rPr lang="en-US" altLang="en-US" sz="1650" b="0" i="1">
                <a:latin typeface="Arial"/>
                <a:ea typeface="ＭＳ Ｐゴシック"/>
                <a:cs typeface="Arial"/>
              </a:rPr>
              <a:t>– Restricted</a:t>
            </a:r>
          </a:p>
          <a:p>
            <a:pPr marL="780415" lvl="1" indent="-171450">
              <a:buFont typeface="Arial" panose="020B0604020202020204" pitchFamily="34" charset="0"/>
              <a:buChar char="•"/>
            </a:pPr>
            <a:r>
              <a:rPr lang="en-US" altLang="en-US" sz="1650">
                <a:latin typeface="Arial"/>
                <a:ea typeface="ＭＳ Ｐゴシック"/>
                <a:cs typeface="Arial"/>
              </a:rPr>
              <a:t>GeoEye-1  (44 images) </a:t>
            </a:r>
            <a:r>
              <a:rPr lang="en-US" altLang="en-US" sz="1650" b="0" i="1">
                <a:latin typeface="Arial"/>
                <a:ea typeface="ＭＳ Ｐゴシック"/>
                <a:cs typeface="Arial"/>
              </a:rPr>
              <a:t>- Restricted</a:t>
            </a:r>
          </a:p>
          <a:p>
            <a:pPr marL="1828165" lvl="3"/>
            <a:endParaRPr lang="en-US" altLang="en-US" sz="1100">
              <a:ea typeface="ＭＳ Ｐゴシック" pitchFamily="34" charset="-128"/>
            </a:endParaRPr>
          </a:p>
          <a:p>
            <a:pPr marL="1999615" lvl="3" indent="-171450">
              <a:buFont typeface="Arial" panose="020B0604020202020204" pitchFamily="34" charset="0"/>
              <a:buChar char="•"/>
            </a:pPr>
            <a:endParaRPr lang="en-US" altLang="en-US" sz="1100">
              <a:ea typeface="ＭＳ Ｐゴシック" pitchFamily="34" charset="-128"/>
            </a:endParaRPr>
          </a:p>
          <a:p>
            <a:pPr marL="1999615" lvl="3" indent="-171450">
              <a:buFont typeface="Arial" panose="020B0604020202020204" pitchFamily="34" charset="0"/>
              <a:buChar char="•"/>
            </a:pPr>
            <a:endParaRPr lang="en-US" altLang="en-US" sz="1100">
              <a:ea typeface="ＭＳ Ｐゴシック" pitchFamily="34" charset="-128"/>
            </a:endParaRPr>
          </a:p>
        </p:txBody>
      </p:sp>
      <p:sp>
        <p:nvSpPr>
          <p:cNvPr id="2" name="Freeform: Shape 1">
            <a:extLst>
              <a:ext uri="{FF2B5EF4-FFF2-40B4-BE49-F238E27FC236}">
                <a16:creationId xmlns:a16="http://schemas.microsoft.com/office/drawing/2014/main" id="{6AEA993C-4E89-7C2D-E8EC-38F4C25E3558}"/>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Placeholder 11" descr="A satellite image of a hurricane&#10;&#10;AI-generated content may be incorrect.">
            <a:extLst>
              <a:ext uri="{FF2B5EF4-FFF2-40B4-BE49-F238E27FC236}">
                <a16:creationId xmlns:a16="http://schemas.microsoft.com/office/drawing/2014/main" id="{7BC6779E-D71E-BC41-516D-FD28DD0B557B}"/>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t="1007" b="1007"/>
          <a:stretch/>
        </p:blipFill>
        <p:spPr>
          <a:xfrm>
            <a:off x="4811491" y="1419531"/>
            <a:ext cx="5896451" cy="4860547"/>
          </a:xfrm>
          <a:prstGeom prst="rect">
            <a:avLst/>
          </a:prstGeom>
        </p:spPr>
      </p:pic>
    </p:spTree>
    <p:extLst>
      <p:ext uri="{BB962C8B-B14F-4D97-AF65-F5344CB8AC3E}">
        <p14:creationId xmlns:p14="http://schemas.microsoft.com/office/powerpoint/2010/main" val="961695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38766-EB8D-9F01-F506-AF0783585A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291744-52D2-3F94-EC95-4F23BB95CA17}"/>
              </a:ext>
            </a:extLst>
          </p:cNvPr>
          <p:cNvSpPr>
            <a:spLocks noGrp="1"/>
          </p:cNvSpPr>
          <p:nvPr>
            <p:ph type="title"/>
          </p:nvPr>
        </p:nvSpPr>
        <p:spPr>
          <a:xfrm>
            <a:off x="696548" y="227162"/>
            <a:ext cx="9911097" cy="688428"/>
          </a:xfrm>
        </p:spPr>
        <p:txBody>
          <a:bodyPr>
            <a:normAutofit/>
          </a:bodyPr>
          <a:lstStyle/>
          <a:p>
            <a:pPr algn="ctr"/>
            <a:r>
              <a:rPr lang="en-US" sz="3200">
                <a:latin typeface="Arial"/>
                <a:cs typeface="Arial"/>
              </a:rPr>
              <a:t>Hurricane Helene Event - Data loaded </a:t>
            </a:r>
          </a:p>
        </p:txBody>
      </p:sp>
      <p:sp>
        <p:nvSpPr>
          <p:cNvPr id="2" name="Text Placeholder 5">
            <a:extLst>
              <a:ext uri="{FF2B5EF4-FFF2-40B4-BE49-F238E27FC236}">
                <a16:creationId xmlns:a16="http://schemas.microsoft.com/office/drawing/2014/main" id="{1BD04B10-D69E-E6BB-4B39-05928F7F3EF5}"/>
              </a:ext>
            </a:extLst>
          </p:cNvPr>
          <p:cNvSpPr txBox="1">
            <a:spLocks/>
          </p:cNvSpPr>
          <p:nvPr/>
        </p:nvSpPr>
        <p:spPr>
          <a:xfrm>
            <a:off x="446950" y="1537600"/>
            <a:ext cx="4637757" cy="4538736"/>
          </a:xfrm>
          <a:prstGeom prst="rect">
            <a:avLst/>
          </a:prstGeom>
        </p:spPr>
        <p:txBody>
          <a:bodyPr vert="horz" lIns="91440" tIns="45720" rIns="91440" bIns="45720" rtlCol="0">
            <a:normAutofit lnSpcReduction="10000"/>
          </a:bodyPr>
          <a:lstStyle>
            <a:lvl1pPr marL="0" indent="0" algn="l" defTabSz="1219080" rtl="0" eaLnBrk="1" latinLnBrk="0" hangingPunct="1">
              <a:lnSpc>
                <a:spcPct val="90000"/>
              </a:lnSpc>
              <a:spcBef>
                <a:spcPts val="1333"/>
              </a:spcBef>
              <a:buFont typeface="Arial" panose="020B0604020202020204" pitchFamily="34" charset="0"/>
              <a:buNone/>
              <a:defRPr sz="2133" b="1" kern="1200">
                <a:solidFill>
                  <a:schemeClr val="tx1"/>
                </a:solidFill>
                <a:latin typeface="Arial" panose="020B0604020202020204" pitchFamily="34" charset="0"/>
                <a:ea typeface="+mn-ea"/>
                <a:cs typeface="Arial" panose="020B0604020202020204" pitchFamily="34" charset="0"/>
              </a:defRPr>
            </a:lvl1pPr>
            <a:lvl2pPr marL="609539" indent="0" algn="l" defTabSz="1219080" rtl="0" eaLnBrk="1" latinLnBrk="0" hangingPunct="1">
              <a:lnSpc>
                <a:spcPct val="90000"/>
              </a:lnSpc>
              <a:spcBef>
                <a:spcPts val="667"/>
              </a:spcBef>
              <a:buFont typeface="System Font Regular"/>
              <a:buNone/>
              <a:defRPr sz="1867" b="1" kern="1200">
                <a:solidFill>
                  <a:schemeClr val="tx1"/>
                </a:solidFill>
                <a:latin typeface="Arial" panose="020B0604020202020204" pitchFamily="34" charset="0"/>
                <a:ea typeface="+mn-ea"/>
                <a:cs typeface="Arial" panose="020B0604020202020204" pitchFamily="34" charset="0"/>
              </a:defRPr>
            </a:lvl2pPr>
            <a:lvl3pPr marL="1219080" indent="0" algn="l" defTabSz="1219080" rtl="0" eaLnBrk="1" latinLnBrk="0" hangingPunct="1">
              <a:lnSpc>
                <a:spcPct val="90000"/>
              </a:lnSpc>
              <a:spcBef>
                <a:spcPts val="667"/>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3pPr>
            <a:lvl4pPr marL="1828618" indent="0" algn="l" defTabSz="1219080" rtl="0" eaLnBrk="1" latinLnBrk="0" hangingPunct="1">
              <a:lnSpc>
                <a:spcPct val="90000"/>
              </a:lnSpc>
              <a:spcBef>
                <a:spcPts val="667"/>
              </a:spcBef>
              <a:buFont typeface="System Font Regular"/>
              <a:buNone/>
              <a:defRPr sz="1333" b="1" kern="1200">
                <a:solidFill>
                  <a:schemeClr val="tx1"/>
                </a:solidFill>
                <a:latin typeface="Arial" panose="020B0604020202020204" pitchFamily="34" charset="0"/>
                <a:ea typeface="+mn-ea"/>
                <a:cs typeface="Arial" panose="020B0604020202020204" pitchFamily="34" charset="0"/>
              </a:defRPr>
            </a:lvl4pPr>
            <a:lvl5pPr marL="2438158" indent="0" algn="l" defTabSz="1219080" rtl="0" eaLnBrk="1" latinLnBrk="0" hangingPunct="1">
              <a:lnSpc>
                <a:spcPct val="90000"/>
              </a:lnSpc>
              <a:spcBef>
                <a:spcPts val="667"/>
              </a:spcBef>
              <a:buFont typeface="Arial" panose="020B0604020202020204" pitchFamily="34" charset="0"/>
              <a:buNone/>
              <a:defRPr sz="1333" b="1" kern="1200">
                <a:solidFill>
                  <a:schemeClr val="tx1"/>
                </a:solidFill>
                <a:latin typeface="Arial" panose="020B0604020202020204" pitchFamily="34" charset="0"/>
                <a:ea typeface="+mn-ea"/>
                <a:cs typeface="Arial" panose="020B0604020202020204" pitchFamily="34" charset="0"/>
              </a:defRPr>
            </a:lvl5pPr>
            <a:lvl6pPr marL="3047696" indent="0" algn="l" defTabSz="121908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235" indent="0" algn="l" defTabSz="121908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6773" indent="0" algn="l" defTabSz="121908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313" indent="0" algn="l" defTabSz="121908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l" defTabSz="121908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altLang="en-US" sz="2200" b="1" i="0" u="sng"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HDDS Hosted Imagery: </a:t>
            </a:r>
          </a:p>
          <a:p>
            <a:pPr marL="171450" marR="0" lvl="0" indent="-171450" algn="l" defTabSz="121908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altLang="en-US" sz="2199"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 </a:t>
            </a:r>
            <a:r>
              <a:rPr kumimoji="0" lang="en-US" altLang="en-US" sz="1733"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High-resolution Optical Satellite Imagery (continued)</a:t>
            </a:r>
          </a:p>
          <a:p>
            <a:pPr marL="780989" marR="0" lvl="1" indent="-171450" algn="l" defTabSz="121908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altLang="en-US" sz="1584" b="1" i="0" u="none" strike="noStrike" kern="1200" cap="none" spc="0" normalizeH="0" baseline="0" noProof="0" err="1">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Blacksky</a:t>
            </a:r>
            <a:r>
              <a:rPr kumimoji="0" lang="en-US" altLang="en-US" sz="1584"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  (357 images) – </a:t>
            </a:r>
            <a:r>
              <a:rPr kumimoji="0" lang="en-US" altLang="en-US" sz="1584" b="0" i="1"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Restricted </a:t>
            </a:r>
          </a:p>
          <a:p>
            <a:pPr marL="780989" marR="0" lvl="1" indent="-171450" algn="l" defTabSz="121908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altLang="en-US" sz="1584" b="1" i="0" u="none" strike="noStrike" kern="1200" cap="none" spc="0" normalizeH="0" baseline="0" noProof="0" err="1">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Skysat</a:t>
            </a:r>
            <a:r>
              <a:rPr kumimoji="0" lang="en-US" altLang="en-US" sz="1584"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  (632 images) – </a:t>
            </a:r>
            <a:r>
              <a:rPr kumimoji="0" lang="en-US" altLang="en-US" sz="1584" b="0" i="1"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Restricted </a:t>
            </a:r>
            <a:endParaRPr kumimoji="0" lang="en-US" altLang="en-US" sz="1584"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a:p>
            <a:pPr marL="171450" marR="0" lvl="0" indent="-171450" algn="l" defTabSz="121908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altLang="en-US" sz="1733"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Radar  and Synthetic Aperture Radar (SAR) Imagery</a:t>
            </a:r>
          </a:p>
          <a:p>
            <a:pPr marL="780989" marR="0" lvl="1" indent="-171450" algn="l" defTabSz="121908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altLang="en-US" sz="1584"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RadarSAT-2  (6 images) – </a:t>
            </a:r>
            <a:r>
              <a:rPr kumimoji="0" lang="en-US" altLang="en-US" sz="1584" b="0" i="1"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Restricted </a:t>
            </a:r>
            <a:endParaRPr kumimoji="0" lang="en-US" altLang="en-US" sz="1584"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a:p>
            <a:pPr marL="780989" marR="0" lvl="1" indent="-171450" algn="l" defTabSz="121908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altLang="en-US" sz="1584"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ICEYE  (6 images) – </a:t>
            </a:r>
            <a:r>
              <a:rPr kumimoji="0" lang="en-US" altLang="en-US" sz="1584" b="0" i="1"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Restricted </a:t>
            </a:r>
            <a:endParaRPr kumimoji="0" lang="en-US" altLang="en-US" sz="1584"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a:p>
            <a:pPr marL="780989" marR="0" lvl="1" indent="-171450" algn="l" defTabSz="121908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altLang="en-US" sz="1584"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Capella  (2 images) – </a:t>
            </a:r>
            <a:r>
              <a:rPr kumimoji="0" lang="en-US" altLang="en-US" sz="1584" b="0" i="1"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Restricted </a:t>
            </a:r>
            <a:endParaRPr kumimoji="0" lang="en-US" altLang="en-US" sz="1584"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a:p>
            <a:pPr marL="780989" marR="0" lvl="1" indent="-171450" algn="l" defTabSz="121908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altLang="en-US" sz="1584"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Umbra (49 images) – </a:t>
            </a:r>
            <a:r>
              <a:rPr kumimoji="0" lang="en-US" altLang="en-US" sz="1584" b="0" i="1"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Restricted </a:t>
            </a:r>
          </a:p>
          <a:p>
            <a:pPr marL="780989" marR="0" lvl="1" indent="-171450" algn="l" defTabSz="121908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altLang="en-US" sz="1584"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Sentinel-1  (103 images)</a:t>
            </a:r>
          </a:p>
          <a:p>
            <a:pPr marL="171450" marR="0" lvl="0" indent="-171450" algn="l" defTabSz="1219080"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altLang="en-US" sz="1733"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Other Datasets</a:t>
            </a:r>
          </a:p>
          <a:p>
            <a:pPr marL="780989" marR="0" lvl="1" indent="-171450" algn="l" defTabSz="1219080" rtl="0" eaLnBrk="1" fontAlgn="auto" latinLnBrk="0" hangingPunct="1">
              <a:lnSpc>
                <a:spcPct val="90000"/>
              </a:lnSpc>
              <a:spcBef>
                <a:spcPts val="667"/>
              </a:spcBef>
              <a:spcAft>
                <a:spcPts val="0"/>
              </a:spcAft>
              <a:buClrTx/>
              <a:buSzTx/>
              <a:buFont typeface="Arial" panose="020B0604020202020204" pitchFamily="34" charset="0"/>
              <a:buChar char="•"/>
              <a:tabLst/>
              <a:defRPr/>
            </a:pPr>
            <a:r>
              <a:rPr kumimoji="0" lang="en-US" altLang="en-US" sz="1584"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Emergency Response Maps (37 images)</a:t>
            </a:r>
          </a:p>
          <a:p>
            <a:pPr marL="1828618" marR="0" lvl="3" indent="0" algn="l" defTabSz="1219080" rtl="0" eaLnBrk="1" fontAlgn="auto" latinLnBrk="0" hangingPunct="1">
              <a:lnSpc>
                <a:spcPct val="90000"/>
              </a:lnSpc>
              <a:spcBef>
                <a:spcPts val="667"/>
              </a:spcBef>
              <a:spcAft>
                <a:spcPts val="0"/>
              </a:spcAft>
              <a:buClrTx/>
              <a:buSzTx/>
              <a:buFont typeface="System Font Regular"/>
              <a:buNone/>
              <a:tabLst/>
              <a:defRPr/>
            </a:pPr>
            <a:endParaRPr kumimoji="0" lang="en-US" altLang="en-US" sz="11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a:p>
            <a:pPr marL="2000068" marR="0" lvl="3" indent="-171450" algn="l" defTabSz="1219080" rtl="0" eaLnBrk="1" fontAlgn="auto" latinLnBrk="0" hangingPunct="1">
              <a:lnSpc>
                <a:spcPct val="90000"/>
              </a:lnSpc>
              <a:spcBef>
                <a:spcPts val="667"/>
              </a:spcBef>
              <a:spcAft>
                <a:spcPts val="0"/>
              </a:spcAft>
              <a:buClrTx/>
              <a:buSzTx/>
              <a:buFont typeface="Arial" panose="020B0604020202020204" pitchFamily="34" charset="0"/>
              <a:buChar char="•"/>
              <a:tabLst/>
              <a:defRPr/>
            </a:pPr>
            <a:endParaRPr kumimoji="0" lang="en-US" altLang="en-US" sz="11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a:p>
            <a:pPr marL="2000068" marR="0" lvl="3" indent="-171450" algn="l" defTabSz="1219080" rtl="0" eaLnBrk="1" fontAlgn="auto" latinLnBrk="0" hangingPunct="1">
              <a:lnSpc>
                <a:spcPct val="90000"/>
              </a:lnSpc>
              <a:spcBef>
                <a:spcPts val="667"/>
              </a:spcBef>
              <a:spcAft>
                <a:spcPts val="0"/>
              </a:spcAft>
              <a:buClrTx/>
              <a:buSzTx/>
              <a:buFont typeface="Arial" panose="020B0604020202020204" pitchFamily="34" charset="0"/>
              <a:buChar char="•"/>
              <a:tabLst/>
              <a:defRPr/>
            </a:pPr>
            <a:endParaRPr kumimoji="0" lang="en-US" altLang="en-US" sz="11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 name="Freeform: Shape 2">
            <a:extLst>
              <a:ext uri="{FF2B5EF4-FFF2-40B4-BE49-F238E27FC236}">
                <a16:creationId xmlns:a16="http://schemas.microsoft.com/office/drawing/2014/main" id="{5312B59A-4AF6-6063-7CC0-2B44134182D1}"/>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0" name="Picture Placeholder 39" descr="A picture containing text, outdoor&#10;&#10;AI-generated content may be incorrect.">
            <a:extLst>
              <a:ext uri="{FF2B5EF4-FFF2-40B4-BE49-F238E27FC236}">
                <a16:creationId xmlns:a16="http://schemas.microsoft.com/office/drawing/2014/main" id="{8694BC36-7082-66CE-3274-6A8601E790B6}"/>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5635" r="5635"/>
          <a:stretch/>
        </p:blipFill>
        <p:spPr>
          <a:xfrm>
            <a:off x="4818580" y="1537600"/>
            <a:ext cx="5786963" cy="4770294"/>
          </a:xfrm>
          <a:prstGeom prst="rect">
            <a:avLst/>
          </a:prstGeom>
        </p:spPr>
      </p:pic>
    </p:spTree>
    <p:extLst>
      <p:ext uri="{BB962C8B-B14F-4D97-AF65-F5344CB8AC3E}">
        <p14:creationId xmlns:p14="http://schemas.microsoft.com/office/powerpoint/2010/main" val="3135074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63A3EE-D10F-2276-57D5-D49D0124086D}"/>
              </a:ext>
            </a:extLst>
          </p:cNvPr>
          <p:cNvSpPr>
            <a:spLocks noGrp="1"/>
          </p:cNvSpPr>
          <p:nvPr>
            <p:ph type="title"/>
          </p:nvPr>
        </p:nvSpPr>
        <p:spPr/>
        <p:txBody>
          <a:bodyPr>
            <a:normAutofit fontScale="90000"/>
          </a:bodyPr>
          <a:lstStyle/>
          <a:p>
            <a:pPr algn="ctr"/>
            <a:r>
              <a:rPr lang="en-US" dirty="0"/>
              <a:t>NOAA’s National Geodetic Survey</a:t>
            </a:r>
            <a:br>
              <a:rPr lang="en-US" dirty="0"/>
            </a:br>
            <a:r>
              <a:rPr lang="en-US" sz="1600" b="0" i="1" dirty="0"/>
              <a:t>https://oceanservice.noaa.gov/news/sep24/ngs-storm-imagery-helene.html</a:t>
            </a:r>
          </a:p>
        </p:txBody>
      </p:sp>
      <p:sp>
        <p:nvSpPr>
          <p:cNvPr id="9" name="Text Placeholder 8">
            <a:extLst>
              <a:ext uri="{FF2B5EF4-FFF2-40B4-BE49-F238E27FC236}">
                <a16:creationId xmlns:a16="http://schemas.microsoft.com/office/drawing/2014/main" id="{6EBD5ED0-1D89-0600-B936-7EBC0FC9C7D9}"/>
              </a:ext>
            </a:extLst>
          </p:cNvPr>
          <p:cNvSpPr>
            <a:spLocks noGrp="1"/>
          </p:cNvSpPr>
          <p:nvPr>
            <p:ph type="body" idx="1"/>
          </p:nvPr>
        </p:nvSpPr>
        <p:spPr>
          <a:xfrm>
            <a:off x="240239" y="1426091"/>
            <a:ext cx="5158316" cy="487680"/>
          </a:xfrm>
        </p:spPr>
        <p:txBody>
          <a:bodyPr>
            <a:normAutofit lnSpcReduction="10000"/>
          </a:bodyPr>
          <a:lstStyle/>
          <a:p>
            <a:r>
              <a:rPr lang="en-US" sz="2400"/>
              <a:t>Chimney Rock, NC pre-Helene </a:t>
            </a:r>
          </a:p>
        </p:txBody>
      </p:sp>
      <p:pic>
        <p:nvPicPr>
          <p:cNvPr id="14" name="Content Placeholder 13" descr="A picture containing broccoli&#10;&#10;AI-generated content may be incorrect.">
            <a:extLst>
              <a:ext uri="{FF2B5EF4-FFF2-40B4-BE49-F238E27FC236}">
                <a16:creationId xmlns:a16="http://schemas.microsoft.com/office/drawing/2014/main" id="{D0D7DB8A-63F0-718F-CDFB-826B3501867E}"/>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5826" y="2149635"/>
            <a:ext cx="5012970" cy="3822540"/>
          </a:xfrm>
          <a:prstGeom prst="rect">
            <a:avLst/>
          </a:prstGeom>
        </p:spPr>
      </p:pic>
      <p:sp>
        <p:nvSpPr>
          <p:cNvPr id="11" name="Text Placeholder 10">
            <a:extLst>
              <a:ext uri="{FF2B5EF4-FFF2-40B4-BE49-F238E27FC236}">
                <a16:creationId xmlns:a16="http://schemas.microsoft.com/office/drawing/2014/main" id="{40C4C171-E435-4127-3875-FD8DF1E98BB1}"/>
              </a:ext>
            </a:extLst>
          </p:cNvPr>
          <p:cNvSpPr>
            <a:spLocks noGrp="1"/>
          </p:cNvSpPr>
          <p:nvPr>
            <p:ph type="body" sz="quarter" idx="3"/>
          </p:nvPr>
        </p:nvSpPr>
        <p:spPr>
          <a:xfrm>
            <a:off x="5553076" y="2055865"/>
            <a:ext cx="5183717" cy="392763"/>
          </a:xfrm>
        </p:spPr>
        <p:txBody>
          <a:bodyPr>
            <a:normAutofit lnSpcReduction="10000"/>
          </a:bodyPr>
          <a:lstStyle/>
          <a:p>
            <a:r>
              <a:rPr lang="en-US" sz="2200"/>
              <a:t>Chimney Rock, NC post- Helene </a:t>
            </a:r>
          </a:p>
          <a:p>
            <a:endParaRPr lang="en-US"/>
          </a:p>
        </p:txBody>
      </p:sp>
      <p:sp>
        <p:nvSpPr>
          <p:cNvPr id="2" name="Freeform: Shape 1">
            <a:extLst>
              <a:ext uri="{FF2B5EF4-FFF2-40B4-BE49-F238E27FC236}">
                <a16:creationId xmlns:a16="http://schemas.microsoft.com/office/drawing/2014/main" id="{3EF859C0-6D42-0A8D-5968-92134C77F70F}"/>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Content Placeholder 15">
            <a:extLst>
              <a:ext uri="{FF2B5EF4-FFF2-40B4-BE49-F238E27FC236}">
                <a16:creationId xmlns:a16="http://schemas.microsoft.com/office/drawing/2014/main" id="{08B73F5A-3A9F-C72A-1250-96F4CB465529}"/>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5646768" y="2200941"/>
            <a:ext cx="4909371" cy="3771234"/>
          </a:xfrm>
          <a:prstGeom prst="rect">
            <a:avLst/>
          </a:prstGeom>
        </p:spPr>
      </p:pic>
    </p:spTree>
    <p:extLst>
      <p:ext uri="{BB962C8B-B14F-4D97-AF65-F5344CB8AC3E}">
        <p14:creationId xmlns:p14="http://schemas.microsoft.com/office/powerpoint/2010/main" val="1642130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D3AC3-F8AF-5209-0218-CFABEF327D56}"/>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07FAB21-882E-60C3-C037-03F11503C79A}"/>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p:blipFill>
        <p:spPr>
          <a:xfrm>
            <a:off x="411848" y="1146826"/>
            <a:ext cx="4123546" cy="3072290"/>
          </a:xfrm>
          <a:prstGeom prst="rect">
            <a:avLst/>
          </a:prstGeom>
        </p:spPr>
      </p:pic>
      <p:sp>
        <p:nvSpPr>
          <p:cNvPr id="10" name="TextBox 9">
            <a:extLst>
              <a:ext uri="{FF2B5EF4-FFF2-40B4-BE49-F238E27FC236}">
                <a16:creationId xmlns:a16="http://schemas.microsoft.com/office/drawing/2014/main" id="{2A69FFD0-A36B-D7AB-99B1-D4381546410B}"/>
              </a:ext>
            </a:extLst>
          </p:cNvPr>
          <p:cNvSpPr txBox="1"/>
          <p:nvPr/>
        </p:nvSpPr>
        <p:spPr>
          <a:xfrm>
            <a:off x="1671519" y="5696097"/>
            <a:ext cx="9662788"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In North Carolina, Lake Lure became the site of thousands of pounds of debris and sediment washed in from Hurricane Helene. </a:t>
            </a:r>
            <a:br>
              <a:rPr kumimoji="0" lang="en-US" sz="1600" b="0" i="0" u="none" strike="noStrike" kern="1200" cap="none" spc="0" normalizeH="0" baseline="0" noProof="0" dirty="0">
                <a:ln>
                  <a:noFill/>
                </a:ln>
                <a:solidFill>
                  <a:prstClr val="black"/>
                </a:solidFill>
                <a:effectLst/>
                <a:uLnTx/>
                <a:uFillTx/>
                <a:latin typeface="Arial"/>
                <a:ea typeface="+mn-ea"/>
                <a:cs typeface="Arial"/>
              </a:rPr>
            </a:br>
            <a:br>
              <a:rPr kumimoji="0" lang="en-US" sz="1600" b="0" i="0" u="none" strike="noStrike" kern="1200" cap="none" spc="0" normalizeH="0" baseline="0" noProof="0" dirty="0">
                <a:ln>
                  <a:noFill/>
                </a:ln>
                <a:solidFill>
                  <a:prstClr val="black"/>
                </a:solidFill>
                <a:effectLst/>
                <a:uLnTx/>
                <a:uFillTx/>
                <a:latin typeface="Arial"/>
                <a:ea typeface="+mn-ea"/>
                <a:cs typeface="Arial"/>
              </a:rPr>
            </a:br>
            <a:r>
              <a:rPr kumimoji="0" lang="en-US" sz="1600" b="0" i="0" u="none" strike="noStrike" kern="1200" cap="none" spc="0" normalizeH="0" baseline="0" noProof="0" dirty="0">
                <a:ln>
                  <a:noFill/>
                </a:ln>
                <a:solidFill>
                  <a:prstClr val="black"/>
                </a:solidFill>
                <a:effectLst/>
                <a:uLnTx/>
                <a:uFillTx/>
                <a:latin typeface="Arial"/>
                <a:ea typeface="+mn-ea"/>
                <a:cs typeface="Arial"/>
              </a:rPr>
              <a:t>Imagery was acquired by NOAA, acquisition date: 10-7-2024</a:t>
            </a: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2" name="Freeform: Shape 1">
            <a:extLst>
              <a:ext uri="{FF2B5EF4-FFF2-40B4-BE49-F238E27FC236}">
                <a16:creationId xmlns:a16="http://schemas.microsoft.com/office/drawing/2014/main" id="{E3270C6B-F1C3-DADD-3AED-36BE7A8A5F1D}"/>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AF4E587E-D0A2-906E-8AA3-2C6275F4C63A}"/>
              </a:ext>
            </a:extLst>
          </p:cNvPr>
          <p:cNvPicPr>
            <a:picLocks noChangeAspect="1"/>
          </p:cNvPicPr>
          <p:nvPr/>
        </p:nvPicPr>
        <p:blipFill>
          <a:blip r:embed="rId3"/>
          <a:stretch>
            <a:fillRect/>
          </a:stretch>
        </p:blipFill>
        <p:spPr>
          <a:xfrm>
            <a:off x="4672313" y="1138472"/>
            <a:ext cx="7058805" cy="4557625"/>
          </a:xfrm>
          <a:prstGeom prst="rect">
            <a:avLst/>
          </a:prstGeom>
        </p:spPr>
      </p:pic>
      <p:sp>
        <p:nvSpPr>
          <p:cNvPr id="3" name="Rectangle 2">
            <a:extLst>
              <a:ext uri="{FF2B5EF4-FFF2-40B4-BE49-F238E27FC236}">
                <a16:creationId xmlns:a16="http://schemas.microsoft.com/office/drawing/2014/main" id="{3AA31B45-D6C3-E551-3787-4E7966556AA6}"/>
              </a:ext>
            </a:extLst>
          </p:cNvPr>
          <p:cNvSpPr/>
          <p:nvPr/>
        </p:nvSpPr>
        <p:spPr>
          <a:xfrm>
            <a:off x="1584251" y="1573623"/>
            <a:ext cx="1796902" cy="114468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941134E-508B-DD66-B9BA-6DDE6B1DAFB1}"/>
              </a:ext>
            </a:extLst>
          </p:cNvPr>
          <p:cNvSpPr>
            <a:spLocks noGrp="1"/>
          </p:cNvSpPr>
          <p:nvPr>
            <p:ph type="title"/>
          </p:nvPr>
        </p:nvSpPr>
        <p:spPr>
          <a:xfrm>
            <a:off x="411848" y="212646"/>
            <a:ext cx="11319270" cy="688428"/>
          </a:xfrm>
        </p:spPr>
        <p:txBody>
          <a:bodyPr>
            <a:normAutofit/>
          </a:bodyPr>
          <a:lstStyle/>
          <a:p>
            <a:pPr algn="ctr"/>
            <a:r>
              <a:rPr lang="en-US" sz="3200" dirty="0">
                <a:latin typeface="Arial"/>
                <a:cs typeface="Arial"/>
              </a:rPr>
              <a:t>Hurricane Helene Damage: Lake Lure North Carolina</a:t>
            </a:r>
          </a:p>
        </p:txBody>
      </p:sp>
    </p:spTree>
    <p:extLst>
      <p:ext uri="{BB962C8B-B14F-4D97-AF65-F5344CB8AC3E}">
        <p14:creationId xmlns:p14="http://schemas.microsoft.com/office/powerpoint/2010/main" val="489726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B63B221-0F4E-A776-2D79-0191EAFFB2B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9F9E78C-644A-026A-F729-B70AE52BFB4C}"/>
              </a:ext>
            </a:extLst>
          </p:cNvPr>
          <p:cNvSpPr>
            <a:spLocks noGrp="1"/>
          </p:cNvSpPr>
          <p:nvPr>
            <p:ph type="title"/>
          </p:nvPr>
        </p:nvSpPr>
        <p:spPr>
          <a:xfrm>
            <a:off x="373973" y="84666"/>
            <a:ext cx="10322380" cy="1325563"/>
          </a:xfrm>
        </p:spPr>
        <p:txBody>
          <a:bodyPr>
            <a:normAutofit/>
          </a:bodyPr>
          <a:lstStyle/>
          <a:p>
            <a:r>
              <a:rPr lang="fr-CA" sz="3200" b="1" dirty="0">
                <a:solidFill>
                  <a:schemeClr val="bg1"/>
                </a:solidFill>
                <a:latin typeface="Arial" panose="020B0604020202020204" pitchFamily="34" charset="0"/>
                <a:cs typeface="Arial" panose="020B0604020202020204" pitchFamily="34" charset="0"/>
              </a:rPr>
              <a:t>INTERNATIOANL CHARTER DATA MANAGEMENT</a:t>
            </a:r>
            <a:endParaRPr lang="en-US" sz="3200" b="1" dirty="0">
              <a:solidFill>
                <a:schemeClr val="bg1"/>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F73B31A7-A75D-F6D5-26AE-3061ADD979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sp>
        <p:nvSpPr>
          <p:cNvPr id="4" name="TextBox 3">
            <a:extLst>
              <a:ext uri="{FF2B5EF4-FFF2-40B4-BE49-F238E27FC236}">
                <a16:creationId xmlns:a16="http://schemas.microsoft.com/office/drawing/2014/main" id="{D9CC7981-893B-596C-1039-FD622E85E046}"/>
              </a:ext>
            </a:extLst>
          </p:cNvPr>
          <p:cNvSpPr txBox="1"/>
          <p:nvPr/>
        </p:nvSpPr>
        <p:spPr>
          <a:xfrm>
            <a:off x="467833" y="1743740"/>
            <a:ext cx="10919637" cy="3046988"/>
          </a:xfrm>
          <a:prstGeom prst="rect">
            <a:avLst/>
          </a:prstGeom>
          <a:noFill/>
        </p:spPr>
        <p:txBody>
          <a:bodyPr wrap="square" rtlCol="0">
            <a:spAutoFit/>
          </a:bodyPr>
          <a:lstStyle/>
          <a:p>
            <a:pPr marL="342900" indent="-342900">
              <a:buFont typeface="Arial" panose="020B0604020202020204" pitchFamily="34" charset="0"/>
              <a:buChar char="•"/>
            </a:pPr>
            <a:r>
              <a:rPr lang="en-US" dirty="0"/>
              <a:t>Although the International Charter was not activated for Hurricane Helene – it was an example of an event where getting data was not an issue, but managing the volume of incoming multi-mission satellite acquisitions proved challenging.  Often an issue in disaster situations where time is critical.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This was the driving force behind development of the International Charter Mapper.  It brings our analytics directly to the data in a high-performance cloud environment without the need for downloading large amounts of data locally.</a:t>
            </a:r>
          </a:p>
        </p:txBody>
      </p:sp>
    </p:spTree>
    <p:extLst>
      <p:ext uri="{BB962C8B-B14F-4D97-AF65-F5344CB8AC3E}">
        <p14:creationId xmlns:p14="http://schemas.microsoft.com/office/powerpoint/2010/main" val="811971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1C4FC3F-4455-EDAF-0A4F-674303F7644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7AABCA-EE18-1936-851F-075191BD1035}"/>
              </a:ext>
            </a:extLst>
          </p:cNvPr>
          <p:cNvSpPr>
            <a:spLocks noGrp="1"/>
          </p:cNvSpPr>
          <p:nvPr>
            <p:ph type="title"/>
          </p:nvPr>
        </p:nvSpPr>
        <p:spPr>
          <a:xfrm>
            <a:off x="373973" y="84666"/>
            <a:ext cx="5963433" cy="1325563"/>
          </a:xfrm>
        </p:spPr>
        <p:txBody>
          <a:bodyPr>
            <a:normAutofit/>
          </a:bodyPr>
          <a:lstStyle/>
          <a:p>
            <a:r>
              <a:rPr lang="fr-CA" sz="3200" b="1" dirty="0">
                <a:solidFill>
                  <a:schemeClr val="bg1"/>
                </a:solidFill>
                <a:latin typeface="Arial" panose="020B0604020202020204" pitchFamily="34" charset="0"/>
                <a:cs typeface="Arial" panose="020B0604020202020204" pitchFamily="34" charset="0"/>
              </a:rPr>
              <a:t>CHARTER MAPPER SERVICE</a:t>
            </a:r>
            <a:endParaRPr lang="en-US" sz="3200" b="1" dirty="0">
              <a:solidFill>
                <a:schemeClr val="bg1"/>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C37CFB65-19F0-83FC-D24D-E8D2A970AB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grpSp>
        <p:nvGrpSpPr>
          <p:cNvPr id="23" name="Group 22">
            <a:extLst>
              <a:ext uri="{FF2B5EF4-FFF2-40B4-BE49-F238E27FC236}">
                <a16:creationId xmlns:a16="http://schemas.microsoft.com/office/drawing/2014/main" id="{40AFB105-2549-5DAD-A2EF-A10EC0CE3AC5}"/>
              </a:ext>
            </a:extLst>
          </p:cNvPr>
          <p:cNvGrpSpPr/>
          <p:nvPr/>
        </p:nvGrpSpPr>
        <p:grpSpPr>
          <a:xfrm>
            <a:off x="489806" y="5888013"/>
            <a:ext cx="11212387" cy="892100"/>
            <a:chOff x="281376" y="5648421"/>
            <a:chExt cx="11212387" cy="892100"/>
          </a:xfrm>
        </p:grpSpPr>
        <p:pic>
          <p:nvPicPr>
            <p:cNvPr id="10" name="Google Shape;72;p3">
              <a:extLst>
                <a:ext uri="{FF2B5EF4-FFF2-40B4-BE49-F238E27FC236}">
                  <a16:creationId xmlns:a16="http://schemas.microsoft.com/office/drawing/2014/main" id="{BAD3882B-693A-502A-24B4-5E479DC62AD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1376" y="5692355"/>
              <a:ext cx="725507" cy="725213"/>
            </a:xfrm>
            <a:prstGeom prst="rect">
              <a:avLst/>
            </a:prstGeom>
            <a:noFill/>
            <a:ln>
              <a:noFill/>
            </a:ln>
          </p:spPr>
        </p:pic>
        <p:pic>
          <p:nvPicPr>
            <p:cNvPr id="11" name="Google Shape;73;p3">
              <a:extLst>
                <a:ext uri="{FF2B5EF4-FFF2-40B4-BE49-F238E27FC236}">
                  <a16:creationId xmlns:a16="http://schemas.microsoft.com/office/drawing/2014/main" id="{989A6838-359A-BC27-FFF8-584FDD8E38A7}"/>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931793" y="5648421"/>
              <a:ext cx="924667" cy="853194"/>
            </a:xfrm>
            <a:prstGeom prst="rect">
              <a:avLst/>
            </a:prstGeom>
            <a:noFill/>
            <a:ln>
              <a:noFill/>
            </a:ln>
          </p:spPr>
        </p:pic>
        <p:pic>
          <p:nvPicPr>
            <p:cNvPr id="12" name="Google Shape;75;p3">
              <a:extLst>
                <a:ext uri="{FF2B5EF4-FFF2-40B4-BE49-F238E27FC236}">
                  <a16:creationId xmlns:a16="http://schemas.microsoft.com/office/drawing/2014/main" id="{63D9E671-DC6C-EE25-A193-F271D9D01412}"/>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57442" y="5728749"/>
              <a:ext cx="692819" cy="692538"/>
            </a:xfrm>
            <a:prstGeom prst="rect">
              <a:avLst/>
            </a:prstGeom>
            <a:noFill/>
            <a:ln>
              <a:noFill/>
            </a:ln>
          </p:spPr>
        </p:pic>
        <p:pic>
          <p:nvPicPr>
            <p:cNvPr id="13" name="Google Shape;82;p3">
              <a:extLst>
                <a:ext uri="{FF2B5EF4-FFF2-40B4-BE49-F238E27FC236}">
                  <a16:creationId xmlns:a16="http://schemas.microsoft.com/office/drawing/2014/main" id="{D76B8334-E286-BB8D-3770-3420197977E7}"/>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923548" y="5721914"/>
              <a:ext cx="704271" cy="688720"/>
            </a:xfrm>
            <a:prstGeom prst="rect">
              <a:avLst/>
            </a:prstGeom>
            <a:noFill/>
            <a:ln>
              <a:noFill/>
            </a:ln>
          </p:spPr>
        </p:pic>
        <p:pic>
          <p:nvPicPr>
            <p:cNvPr id="14" name="Google Shape;76;p3">
              <a:extLst>
                <a:ext uri="{FF2B5EF4-FFF2-40B4-BE49-F238E27FC236}">
                  <a16:creationId xmlns:a16="http://schemas.microsoft.com/office/drawing/2014/main" id="{7E7DB966-196C-CB15-FE10-38C42D9D2FA1}"/>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781370" y="5721914"/>
              <a:ext cx="725507" cy="725213"/>
            </a:xfrm>
            <a:prstGeom prst="rect">
              <a:avLst/>
            </a:prstGeom>
            <a:noFill/>
            <a:ln>
              <a:noFill/>
            </a:ln>
          </p:spPr>
        </p:pic>
        <p:pic>
          <p:nvPicPr>
            <p:cNvPr id="15" name="Google Shape;77;p3">
              <a:extLst>
                <a:ext uri="{FF2B5EF4-FFF2-40B4-BE49-F238E27FC236}">
                  <a16:creationId xmlns:a16="http://schemas.microsoft.com/office/drawing/2014/main" id="{4E4FBDA6-2BF4-1985-4AE2-495BA791EC7E}"/>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392208" y="5675614"/>
              <a:ext cx="924667" cy="853210"/>
            </a:xfrm>
            <a:prstGeom prst="rect">
              <a:avLst/>
            </a:prstGeom>
            <a:noFill/>
            <a:ln>
              <a:noFill/>
            </a:ln>
          </p:spPr>
        </p:pic>
        <p:pic>
          <p:nvPicPr>
            <p:cNvPr id="16" name="Google Shape;78;p3">
              <a:extLst>
                <a:ext uri="{FF2B5EF4-FFF2-40B4-BE49-F238E27FC236}">
                  <a16:creationId xmlns:a16="http://schemas.microsoft.com/office/drawing/2014/main" id="{62CED3B2-4B71-41CA-741C-397F23E6A82C}"/>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517854" y="5671112"/>
              <a:ext cx="912842" cy="842261"/>
            </a:xfrm>
            <a:prstGeom prst="rect">
              <a:avLst/>
            </a:prstGeom>
            <a:noFill/>
            <a:ln>
              <a:noFill/>
            </a:ln>
          </p:spPr>
        </p:pic>
        <p:pic>
          <p:nvPicPr>
            <p:cNvPr id="17" name="Google Shape;83;p3">
              <a:extLst>
                <a:ext uri="{FF2B5EF4-FFF2-40B4-BE49-F238E27FC236}">
                  <a16:creationId xmlns:a16="http://schemas.microsoft.com/office/drawing/2014/main" id="{9EFEFEA6-7C5C-C49E-5F20-BB994876A92E}"/>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6388819" y="5765406"/>
              <a:ext cx="705098" cy="698340"/>
            </a:xfrm>
            <a:prstGeom prst="rect">
              <a:avLst/>
            </a:prstGeom>
            <a:noFill/>
            <a:ln>
              <a:noFill/>
            </a:ln>
          </p:spPr>
        </p:pic>
        <p:pic>
          <p:nvPicPr>
            <p:cNvPr id="18" name="Google Shape;69;p3">
              <a:extLst>
                <a:ext uri="{FF2B5EF4-FFF2-40B4-BE49-F238E27FC236}">
                  <a16:creationId xmlns:a16="http://schemas.microsoft.com/office/drawing/2014/main" id="{0A73B819-A9C5-F120-604A-0863AFD37FB8}"/>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7092090" y="5678624"/>
              <a:ext cx="985210" cy="861897"/>
            </a:xfrm>
            <a:prstGeom prst="rect">
              <a:avLst/>
            </a:prstGeom>
            <a:noFill/>
            <a:ln>
              <a:noFill/>
            </a:ln>
          </p:spPr>
        </p:pic>
        <p:pic>
          <p:nvPicPr>
            <p:cNvPr id="19" name="Google Shape;70;p3">
              <a:extLst>
                <a:ext uri="{FF2B5EF4-FFF2-40B4-BE49-F238E27FC236}">
                  <a16:creationId xmlns:a16="http://schemas.microsoft.com/office/drawing/2014/main" id="{D953234C-79E1-BA38-B418-BDA84EF3AC98}"/>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8011447" y="5681894"/>
              <a:ext cx="912831" cy="842261"/>
            </a:xfrm>
            <a:prstGeom prst="rect">
              <a:avLst/>
            </a:prstGeom>
            <a:noFill/>
            <a:ln>
              <a:noFill/>
            </a:ln>
          </p:spPr>
        </p:pic>
        <p:pic>
          <p:nvPicPr>
            <p:cNvPr id="20" name="Google Shape;79;p3">
              <a:extLst>
                <a:ext uri="{FF2B5EF4-FFF2-40B4-BE49-F238E27FC236}">
                  <a16:creationId xmlns:a16="http://schemas.microsoft.com/office/drawing/2014/main" id="{83878F11-D614-2072-4D06-B621F2A95DD5}"/>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b="1679"/>
            <a:stretch/>
          </p:blipFill>
          <p:spPr>
            <a:xfrm>
              <a:off x="8988282" y="5760921"/>
              <a:ext cx="694253" cy="688054"/>
            </a:xfrm>
            <a:prstGeom prst="rect">
              <a:avLst/>
            </a:prstGeom>
            <a:noFill/>
            <a:ln>
              <a:noFill/>
            </a:ln>
          </p:spPr>
        </p:pic>
        <p:pic>
          <p:nvPicPr>
            <p:cNvPr id="21" name="Google Shape;84;p3">
              <a:extLst>
                <a:ext uri="{FF2B5EF4-FFF2-40B4-BE49-F238E27FC236}">
                  <a16:creationId xmlns:a16="http://schemas.microsoft.com/office/drawing/2014/main" id="{940051E1-B227-8B29-D8F6-D51B90BA8239}"/>
                </a:ext>
              </a:extLst>
            </p:cNvPr>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9884150" y="5746577"/>
              <a:ext cx="705099" cy="700550"/>
            </a:xfrm>
            <a:prstGeom prst="rect">
              <a:avLst/>
            </a:prstGeom>
            <a:noFill/>
            <a:ln>
              <a:noFill/>
            </a:ln>
          </p:spPr>
        </p:pic>
        <p:pic>
          <p:nvPicPr>
            <p:cNvPr id="22" name="Google Shape;74;p3">
              <a:extLst>
                <a:ext uri="{FF2B5EF4-FFF2-40B4-BE49-F238E27FC236}">
                  <a16:creationId xmlns:a16="http://schemas.microsoft.com/office/drawing/2014/main" id="{49B663DD-3334-0B23-E750-B1218813BF2C}"/>
                </a:ext>
              </a:extLst>
            </p:cNvPr>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10642407" y="5685540"/>
              <a:ext cx="851356" cy="827833"/>
            </a:xfrm>
            <a:prstGeom prst="rect">
              <a:avLst/>
            </a:prstGeom>
            <a:noFill/>
            <a:ln>
              <a:noFill/>
            </a:ln>
          </p:spPr>
        </p:pic>
      </p:grpSp>
      <p:sp>
        <p:nvSpPr>
          <p:cNvPr id="24" name="Espace réservé du contenu 2">
            <a:extLst>
              <a:ext uri="{FF2B5EF4-FFF2-40B4-BE49-F238E27FC236}">
                <a16:creationId xmlns:a16="http://schemas.microsoft.com/office/drawing/2014/main" id="{5EC511E2-73D3-A951-C76C-4B7BF8FEAB32}"/>
              </a:ext>
            </a:extLst>
          </p:cNvPr>
          <p:cNvSpPr txBox="1">
            <a:spLocks/>
          </p:cNvSpPr>
          <p:nvPr/>
        </p:nvSpPr>
        <p:spPr>
          <a:xfrm>
            <a:off x="442438" y="1674770"/>
            <a:ext cx="513995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Large volumes of disparate EO data are collected for a given Charter activation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ESA Charter Mapper addresses data interoperability through pre-processing of acquisitions to a common format and systematic calibration across sensors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analysis ready data for comparison and evaluation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Allows data to be used as input into downstream processing services within the Mapper that support multi-sensor and multi-mission acquisitions</a:t>
            </a:r>
          </a:p>
        </p:txBody>
      </p:sp>
      <p:pic>
        <p:nvPicPr>
          <p:cNvPr id="4" name="Picture 3">
            <a:extLst>
              <a:ext uri="{FF2B5EF4-FFF2-40B4-BE49-F238E27FC236}">
                <a16:creationId xmlns:a16="http://schemas.microsoft.com/office/drawing/2014/main" id="{EA600862-378E-CEA8-3FA0-CD6DC41A9066}"/>
              </a:ext>
            </a:extLst>
          </p:cNvPr>
          <p:cNvPicPr>
            <a:picLocks noChangeAspect="1"/>
          </p:cNvPicPr>
          <p:nvPr/>
        </p:nvPicPr>
        <p:blipFill>
          <a:blip r:embed="rId18"/>
          <a:stretch>
            <a:fillRect/>
          </a:stretch>
        </p:blipFill>
        <p:spPr>
          <a:xfrm>
            <a:off x="5868283" y="1985064"/>
            <a:ext cx="5833910" cy="5389331"/>
          </a:xfrm>
          <a:prstGeom prst="rect">
            <a:avLst/>
          </a:prstGeom>
        </p:spPr>
      </p:pic>
    </p:spTree>
    <p:extLst>
      <p:ext uri="{BB962C8B-B14F-4D97-AF65-F5344CB8AC3E}">
        <p14:creationId xmlns:p14="http://schemas.microsoft.com/office/powerpoint/2010/main" val="325373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8B840E2-D1B8-420A-FD04-39D3ABF18D9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D30DAD-D807-5FC6-0442-9DB458E9556E}"/>
              </a:ext>
            </a:extLst>
          </p:cNvPr>
          <p:cNvSpPr>
            <a:spLocks noGrp="1"/>
          </p:cNvSpPr>
          <p:nvPr>
            <p:ph type="title"/>
          </p:nvPr>
        </p:nvSpPr>
        <p:spPr>
          <a:xfrm>
            <a:off x="373973" y="84666"/>
            <a:ext cx="10575678" cy="1325563"/>
          </a:xfrm>
        </p:spPr>
        <p:txBody>
          <a:bodyPr>
            <a:normAutofit/>
          </a:bodyPr>
          <a:lstStyle/>
          <a:p>
            <a:r>
              <a:rPr lang="fr-CA" sz="3200" b="1" dirty="0">
                <a:solidFill>
                  <a:schemeClr val="bg1"/>
                </a:solidFill>
                <a:latin typeface="Arial" panose="020B0604020202020204" pitchFamily="34" charset="0"/>
                <a:cs typeface="Arial" panose="020B0604020202020204" pitchFamily="34" charset="0"/>
              </a:rPr>
              <a:t>CHARTER MAPPER SERVICE – </a:t>
            </a:r>
            <a:r>
              <a:rPr lang="fr-CA" sz="3200" b="1" dirty="0" err="1">
                <a:solidFill>
                  <a:schemeClr val="bg1"/>
                </a:solidFill>
                <a:latin typeface="Arial" panose="020B0604020202020204" pitchFamily="34" charset="0"/>
                <a:cs typeface="Arial" panose="020B0604020202020204" pitchFamily="34" charset="0"/>
              </a:rPr>
              <a:t>Landslides</a:t>
            </a:r>
            <a:endParaRPr lang="en-US" sz="3200" b="1" dirty="0">
              <a:solidFill>
                <a:schemeClr val="bg1"/>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BEF95888-0827-4CD7-03F7-E55232AD05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sp>
        <p:nvSpPr>
          <p:cNvPr id="24" name="Espace réservé du contenu 2">
            <a:extLst>
              <a:ext uri="{FF2B5EF4-FFF2-40B4-BE49-F238E27FC236}">
                <a16:creationId xmlns:a16="http://schemas.microsoft.com/office/drawing/2014/main" id="{32A8C92F-F3B8-3C15-99DB-453E66FBDF7E}"/>
              </a:ext>
            </a:extLst>
          </p:cNvPr>
          <p:cNvSpPr txBox="1">
            <a:spLocks/>
          </p:cNvSpPr>
          <p:nvPr/>
        </p:nvSpPr>
        <p:spPr>
          <a:xfrm>
            <a:off x="3585560" y="1576233"/>
            <a:ext cx="8471761" cy="10700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landslide map (magenta) has been generated using Geoeye-1 pre-event image (11/21/22) and Pleiades post-event image (02/25/23), performing an NDVI change detection.</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0E26389-33E3-7226-A3F5-5D6BF77D7001}"/>
              </a:ext>
            </a:extLst>
          </p:cNvPr>
          <p:cNvPicPr>
            <a:picLocks noChangeAspect="1"/>
          </p:cNvPicPr>
          <p:nvPr/>
        </p:nvPicPr>
        <p:blipFill>
          <a:blip r:embed="rId5"/>
          <a:stretch>
            <a:fillRect/>
          </a:stretch>
        </p:blipFill>
        <p:spPr>
          <a:xfrm>
            <a:off x="5728248" y="2168546"/>
            <a:ext cx="6888900" cy="5098564"/>
          </a:xfrm>
          <a:prstGeom prst="rect">
            <a:avLst/>
          </a:prstGeom>
        </p:spPr>
      </p:pic>
      <p:pic>
        <p:nvPicPr>
          <p:cNvPr id="6" name="Picture 5">
            <a:extLst>
              <a:ext uri="{FF2B5EF4-FFF2-40B4-BE49-F238E27FC236}">
                <a16:creationId xmlns:a16="http://schemas.microsoft.com/office/drawing/2014/main" id="{A17A4779-B2C0-0680-2C34-0ACC3B0C252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26470" y="4337561"/>
            <a:ext cx="955553" cy="966486"/>
          </a:xfrm>
          <a:prstGeom prst="rect">
            <a:avLst/>
          </a:prstGeom>
        </p:spPr>
      </p:pic>
      <p:grpSp>
        <p:nvGrpSpPr>
          <p:cNvPr id="5" name="Group 4">
            <a:extLst>
              <a:ext uri="{FF2B5EF4-FFF2-40B4-BE49-F238E27FC236}">
                <a16:creationId xmlns:a16="http://schemas.microsoft.com/office/drawing/2014/main" id="{30A28A88-BA50-01EC-C26B-3DC462189D55}"/>
              </a:ext>
            </a:extLst>
          </p:cNvPr>
          <p:cNvGrpSpPr/>
          <p:nvPr/>
        </p:nvGrpSpPr>
        <p:grpSpPr>
          <a:xfrm>
            <a:off x="278909" y="1553007"/>
            <a:ext cx="5307393" cy="3963276"/>
            <a:chOff x="64008" y="2527454"/>
            <a:chExt cx="5307393" cy="3963276"/>
          </a:xfrm>
        </p:grpSpPr>
        <p:pic>
          <p:nvPicPr>
            <p:cNvPr id="7" name="Picture 6">
              <a:extLst>
                <a:ext uri="{FF2B5EF4-FFF2-40B4-BE49-F238E27FC236}">
                  <a16:creationId xmlns:a16="http://schemas.microsoft.com/office/drawing/2014/main" id="{DA3CD31A-1DC8-6E89-D57A-B36EAAADB531}"/>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64008" y="2527454"/>
              <a:ext cx="3164705" cy="219037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4B8875E-83B6-8C5D-598B-78F735892720}"/>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tretch>
              <a:fillRect/>
            </a:stretch>
          </p:blipFill>
          <p:spPr>
            <a:xfrm>
              <a:off x="1960689" y="4133287"/>
              <a:ext cx="3410712" cy="235744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890932F-0268-D030-5D37-76E36A5FF009}"/>
                </a:ext>
              </a:extLst>
            </p:cNvPr>
            <p:cNvSpPr txBox="1"/>
            <p:nvPr/>
          </p:nvSpPr>
          <p:spPr>
            <a:xfrm>
              <a:off x="64008" y="2527454"/>
              <a:ext cx="4537647" cy="3385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Calibri"/>
                </a:rPr>
                <a:t>GEOEYE-1 acquisition – 21/11/2022 </a:t>
              </a:r>
            </a:p>
          </p:txBody>
        </p:sp>
        <p:sp>
          <p:nvSpPr>
            <p:cNvPr id="11" name="TextBox 10">
              <a:extLst>
                <a:ext uri="{FF2B5EF4-FFF2-40B4-BE49-F238E27FC236}">
                  <a16:creationId xmlns:a16="http://schemas.microsoft.com/office/drawing/2014/main" id="{667867DC-67EF-BD48-24CA-8BF9A1989B80}"/>
                </a:ext>
              </a:extLst>
            </p:cNvPr>
            <p:cNvSpPr txBox="1"/>
            <p:nvPr/>
          </p:nvSpPr>
          <p:spPr>
            <a:xfrm>
              <a:off x="1960689" y="4133287"/>
              <a:ext cx="3410712" cy="3385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Calibri"/>
                </a:rPr>
                <a:t>PLEIADES-1A acquisition – 25/02/2023 </a:t>
              </a:r>
            </a:p>
          </p:txBody>
        </p:sp>
      </p:grpSp>
      <p:sp>
        <p:nvSpPr>
          <p:cNvPr id="8" name="Google Shape;916;p66">
            <a:extLst>
              <a:ext uri="{FF2B5EF4-FFF2-40B4-BE49-F238E27FC236}">
                <a16:creationId xmlns:a16="http://schemas.microsoft.com/office/drawing/2014/main" id="{C1AE0B0E-E837-0D62-08EB-5FA2A23311E8}"/>
              </a:ext>
            </a:extLst>
          </p:cNvPr>
          <p:cNvSpPr txBox="1">
            <a:spLocks/>
          </p:cNvSpPr>
          <p:nvPr/>
        </p:nvSpPr>
        <p:spPr>
          <a:xfrm>
            <a:off x="0" y="5683375"/>
            <a:ext cx="5964865" cy="842352"/>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2300"/>
              <a:buFont typeface="Verdana"/>
              <a:buNone/>
            </a:pPr>
            <a:r>
              <a:rPr lang="en-GB" sz="1800" i="1" dirty="0">
                <a:latin typeface="Verdana"/>
                <a:ea typeface="Verdana"/>
                <a:cs typeface="Verdana"/>
                <a:sym typeface="Verdana"/>
              </a:rPr>
              <a:t>NDVI-CD: Change Detection</a:t>
            </a:r>
            <a:endParaRPr lang="en-GB" sz="1800" i="1" dirty="0"/>
          </a:p>
        </p:txBody>
      </p:sp>
    </p:spTree>
    <p:extLst>
      <p:ext uri="{BB962C8B-B14F-4D97-AF65-F5344CB8AC3E}">
        <p14:creationId xmlns:p14="http://schemas.microsoft.com/office/powerpoint/2010/main" val="1219059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17FEA90-479B-36B3-1D1E-E331B729EB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81D0F36-92EC-45CB-1F30-D931248F8C10}"/>
              </a:ext>
            </a:extLst>
          </p:cNvPr>
          <p:cNvSpPr>
            <a:spLocks noGrp="1"/>
          </p:cNvSpPr>
          <p:nvPr>
            <p:ph type="title"/>
          </p:nvPr>
        </p:nvSpPr>
        <p:spPr>
          <a:xfrm>
            <a:off x="373973" y="84666"/>
            <a:ext cx="10575678" cy="1325563"/>
          </a:xfrm>
        </p:spPr>
        <p:txBody>
          <a:bodyPr>
            <a:normAutofit/>
          </a:bodyPr>
          <a:lstStyle/>
          <a:p>
            <a:r>
              <a:rPr lang="fr-CA" sz="3200" b="1" dirty="0">
                <a:solidFill>
                  <a:schemeClr val="bg1"/>
                </a:solidFill>
                <a:latin typeface="Arial" panose="020B0604020202020204" pitchFamily="34" charset="0"/>
                <a:cs typeface="Arial" panose="020B0604020202020204" pitchFamily="34" charset="0"/>
              </a:rPr>
              <a:t>CHARTER MAPPER SERVICE – </a:t>
            </a:r>
            <a:r>
              <a:rPr lang="fr-CA" sz="3200" b="1" dirty="0" err="1">
                <a:solidFill>
                  <a:schemeClr val="bg1"/>
                </a:solidFill>
                <a:latin typeface="Arial" panose="020B0604020202020204" pitchFamily="34" charset="0"/>
                <a:cs typeface="Arial" panose="020B0604020202020204" pitchFamily="34" charset="0"/>
              </a:rPr>
              <a:t>Wildfire</a:t>
            </a:r>
            <a:endParaRPr lang="en-US" sz="3200" b="1" dirty="0">
              <a:solidFill>
                <a:schemeClr val="bg1"/>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374D1FA0-E8F9-8C76-EEC0-5F00E4B204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pic>
        <p:nvPicPr>
          <p:cNvPr id="12" name="Picture 11">
            <a:extLst>
              <a:ext uri="{FF2B5EF4-FFF2-40B4-BE49-F238E27FC236}">
                <a16:creationId xmlns:a16="http://schemas.microsoft.com/office/drawing/2014/main" id="{71C6AE3D-DBB8-380D-624F-105F084219FB}"/>
              </a:ext>
            </a:extLst>
          </p:cNvPr>
          <p:cNvPicPr>
            <a:picLocks noChangeAspect="1"/>
          </p:cNvPicPr>
          <p:nvPr/>
        </p:nvPicPr>
        <p:blipFill>
          <a:blip r:embed="rId5"/>
          <a:stretch>
            <a:fillRect/>
          </a:stretch>
        </p:blipFill>
        <p:spPr>
          <a:xfrm>
            <a:off x="3660424" y="1711663"/>
            <a:ext cx="8443692" cy="4115157"/>
          </a:xfrm>
          <a:prstGeom prst="rect">
            <a:avLst/>
          </a:prstGeom>
        </p:spPr>
      </p:pic>
      <p:sp>
        <p:nvSpPr>
          <p:cNvPr id="13" name="Google Shape;916;p66">
            <a:extLst>
              <a:ext uri="{FF2B5EF4-FFF2-40B4-BE49-F238E27FC236}">
                <a16:creationId xmlns:a16="http://schemas.microsoft.com/office/drawing/2014/main" id="{3C0FF2F2-D54E-5DD5-38BC-382F89390403}"/>
              </a:ext>
            </a:extLst>
          </p:cNvPr>
          <p:cNvSpPr txBox="1">
            <a:spLocks/>
          </p:cNvSpPr>
          <p:nvPr/>
        </p:nvSpPr>
        <p:spPr>
          <a:xfrm>
            <a:off x="1" y="2588238"/>
            <a:ext cx="3660424" cy="842352"/>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2300"/>
              <a:buFont typeface="Verdana"/>
              <a:buNone/>
            </a:pPr>
            <a:r>
              <a:rPr lang="en-GB" sz="1800" i="1" dirty="0">
                <a:latin typeface="Verdana"/>
                <a:ea typeface="Verdana"/>
                <a:cs typeface="Verdana"/>
                <a:sym typeface="Verdana"/>
              </a:rPr>
              <a:t>BAS: Burned Area Severity</a:t>
            </a:r>
            <a:endParaRPr lang="en-GB" sz="1800" i="1" dirty="0"/>
          </a:p>
        </p:txBody>
      </p:sp>
      <p:sp>
        <p:nvSpPr>
          <p:cNvPr id="14" name="TextBox 13">
            <a:extLst>
              <a:ext uri="{FF2B5EF4-FFF2-40B4-BE49-F238E27FC236}">
                <a16:creationId xmlns:a16="http://schemas.microsoft.com/office/drawing/2014/main" id="{1105D272-3D58-7560-548C-D4403AF25F1D}"/>
              </a:ext>
            </a:extLst>
          </p:cNvPr>
          <p:cNvSpPr txBox="1"/>
          <p:nvPr/>
        </p:nvSpPr>
        <p:spPr>
          <a:xfrm>
            <a:off x="3315467" y="5813672"/>
            <a:ext cx="9584173" cy="307777"/>
          </a:xfrm>
          <a:prstGeom prst="rect">
            <a:avLst/>
          </a:prstGeom>
          <a:noFill/>
        </p:spPr>
        <p:txBody>
          <a:bodyPr wrap="square">
            <a:spAutoFit/>
          </a:bodyPr>
          <a:lstStyle/>
          <a:p>
            <a:r>
              <a:rPr lang="en-GB" sz="1400" i="1" dirty="0"/>
              <a:t>Derived from a pair of Landsat-9 OLI - January 10, 2023 (pre-event) - February 27, 2023 (post-event) - </a:t>
            </a:r>
            <a:r>
              <a:rPr lang="en-GB" sz="1400" i="1" dirty="0" err="1"/>
              <a:t>Quillón</a:t>
            </a:r>
            <a:r>
              <a:rPr lang="en-GB" sz="1400" i="1" dirty="0"/>
              <a:t> and </a:t>
            </a:r>
            <a:r>
              <a:rPr lang="en-GB" sz="1400" i="1" dirty="0" err="1"/>
              <a:t>Chillán</a:t>
            </a:r>
            <a:r>
              <a:rPr lang="en-GB" sz="1400" i="1" dirty="0">
                <a:solidFill>
                  <a:srgbClr val="002060"/>
                </a:solidFill>
              </a:rPr>
              <a:t>.</a:t>
            </a:r>
            <a:endParaRPr lang="en-BE" sz="1400" i="1" dirty="0">
              <a:solidFill>
                <a:srgbClr val="002060"/>
              </a:solidFill>
            </a:endParaRPr>
          </a:p>
        </p:txBody>
      </p:sp>
      <p:sp>
        <p:nvSpPr>
          <p:cNvPr id="15" name="TextBox 14">
            <a:extLst>
              <a:ext uri="{FF2B5EF4-FFF2-40B4-BE49-F238E27FC236}">
                <a16:creationId xmlns:a16="http://schemas.microsoft.com/office/drawing/2014/main" id="{DB006844-E357-8364-0083-AE81522A8DC9}"/>
              </a:ext>
            </a:extLst>
          </p:cNvPr>
          <p:cNvSpPr txBox="1"/>
          <p:nvPr/>
        </p:nvSpPr>
        <p:spPr>
          <a:xfrm>
            <a:off x="498581" y="6169816"/>
            <a:ext cx="6094520" cy="523220"/>
          </a:xfrm>
          <a:prstGeom prst="rect">
            <a:avLst/>
          </a:prstGeom>
          <a:noFill/>
        </p:spPr>
        <p:txBody>
          <a:bodyPr wrap="square">
            <a:spAutoFit/>
          </a:bodyPr>
          <a:lstStyle>
            <a:defPPr>
              <a:defRPr lang="en-US"/>
            </a:defPPr>
            <a:lvl1pPr>
              <a:defRPr sz="1200">
                <a:solidFill>
                  <a:schemeClr val="bg1"/>
                </a:solidFill>
              </a:defRPr>
            </a:lvl1pPr>
          </a:lstStyle>
          <a:p>
            <a:r>
              <a:rPr lang="en-US" sz="1400" i="1" dirty="0">
                <a:solidFill>
                  <a:schemeClr val="tx1"/>
                </a:solidFill>
                <a:hlinkClick r:id="rId6">
                  <a:extLst>
                    <a:ext uri="{A12FA001-AC4F-418D-AE19-62706E023703}">
                      <ahyp:hlinkClr xmlns:ahyp="http://schemas.microsoft.com/office/drawing/2018/hyperlinkcolor" val="tx"/>
                    </a:ext>
                  </a:extLst>
                </a:hlinkClick>
              </a:rPr>
              <a:t>https://docs.disasterscharter.org/services/burned-area-severity/service-specs/</a:t>
            </a:r>
            <a:endParaRPr lang="en-US" sz="1400" i="1" dirty="0">
              <a:solidFill>
                <a:schemeClr val="tx1"/>
              </a:solidFill>
            </a:endParaRPr>
          </a:p>
          <a:p>
            <a:r>
              <a:rPr lang="en-US" sz="1400" i="1" dirty="0">
                <a:solidFill>
                  <a:schemeClr val="tx1"/>
                </a:solidFill>
              </a:rPr>
              <a:t>https://docs.disasterscharter.org/services/burned-area-severity/tutorial/</a:t>
            </a:r>
          </a:p>
        </p:txBody>
      </p:sp>
      <p:pic>
        <p:nvPicPr>
          <p:cNvPr id="21" name="Picture 20">
            <a:extLst>
              <a:ext uri="{FF2B5EF4-FFF2-40B4-BE49-F238E27FC236}">
                <a16:creationId xmlns:a16="http://schemas.microsoft.com/office/drawing/2014/main" id="{43366B85-F725-95DA-1616-9E876256416E}"/>
              </a:ext>
            </a:extLst>
          </p:cNvPr>
          <p:cNvPicPr>
            <a:picLocks noChangeAspect="1"/>
          </p:cNvPicPr>
          <p:nvPr/>
        </p:nvPicPr>
        <p:blipFill>
          <a:blip r:embed="rId7"/>
          <a:stretch>
            <a:fillRect/>
          </a:stretch>
        </p:blipFill>
        <p:spPr>
          <a:xfrm>
            <a:off x="0" y="1519713"/>
            <a:ext cx="1225402" cy="1231499"/>
          </a:xfrm>
          <a:prstGeom prst="rect">
            <a:avLst/>
          </a:prstGeom>
        </p:spPr>
      </p:pic>
      <p:sp>
        <p:nvSpPr>
          <p:cNvPr id="22" name="Espace réservé du contenu 2">
            <a:extLst>
              <a:ext uri="{FF2B5EF4-FFF2-40B4-BE49-F238E27FC236}">
                <a16:creationId xmlns:a16="http://schemas.microsoft.com/office/drawing/2014/main" id="{6AF217F5-5A1B-1313-6880-0F7753808896}"/>
              </a:ext>
            </a:extLst>
          </p:cNvPr>
          <p:cNvSpPr txBox="1">
            <a:spLocks/>
          </p:cNvSpPr>
          <p:nvPr/>
        </p:nvSpPr>
        <p:spPr>
          <a:xfrm>
            <a:off x="73296" y="3430590"/>
            <a:ext cx="3513833" cy="1372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service uses a pair of calibrated optical datasets from the same mission and estimates burned areas using the Normalized Burn Ratio index.</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7291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E8066-5FE2-57B0-19AC-845E5CBFC139}"/>
              </a:ext>
            </a:extLst>
          </p:cNvPr>
          <p:cNvSpPr>
            <a:spLocks noGrp="1"/>
          </p:cNvSpPr>
          <p:nvPr>
            <p:ph type="title"/>
          </p:nvPr>
        </p:nvSpPr>
        <p:spPr/>
        <p:txBody>
          <a:bodyPr>
            <a:normAutofit fontScale="90000"/>
          </a:bodyPr>
          <a:lstStyle/>
          <a:p>
            <a:r>
              <a:rPr lang="en-US" dirty="0"/>
              <a:t>Who We Are</a:t>
            </a:r>
          </a:p>
        </p:txBody>
      </p:sp>
      <p:sp>
        <p:nvSpPr>
          <p:cNvPr id="5" name="Content Placeholder 4">
            <a:extLst>
              <a:ext uri="{FF2B5EF4-FFF2-40B4-BE49-F238E27FC236}">
                <a16:creationId xmlns:a16="http://schemas.microsoft.com/office/drawing/2014/main" id="{75805787-C9ED-DBBC-106D-0CDD794464FD}"/>
              </a:ext>
            </a:extLst>
          </p:cNvPr>
          <p:cNvSpPr>
            <a:spLocks noGrp="1"/>
          </p:cNvSpPr>
          <p:nvPr>
            <p:ph idx="1"/>
          </p:nvPr>
        </p:nvSpPr>
        <p:spPr>
          <a:xfrm>
            <a:off x="280988" y="1495425"/>
            <a:ext cx="9605290" cy="4600575"/>
          </a:xfrm>
        </p:spPr>
        <p:txBody>
          <a:bodyPr>
            <a:normAutofit fontScale="92500" lnSpcReduction="200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1" i="1" u="sng" strike="noStrike" kern="1200" cap="none" spc="0" normalizeH="0" baseline="0" noProof="0">
                <a:ln>
                  <a:noFill/>
                </a:ln>
                <a:solidFill>
                  <a:srgbClr val="000000"/>
                </a:solidFill>
                <a:effectLst/>
                <a:uLnTx/>
                <a:uFillTx/>
                <a:latin typeface="Arial"/>
                <a:ea typeface="+mn-ea"/>
                <a:cs typeface="Arial"/>
              </a:rPr>
              <a:t>USGS/EROS EO Liaison</a:t>
            </a:r>
          </a:p>
          <a:p>
            <a:pPr marL="231775" marR="0" lvl="1"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Provide Federal, State, and Local organizations with  timely and relevant pre- and post-event remotely sensed  imagery and information</a:t>
            </a:r>
          </a:p>
          <a:p>
            <a:pPr marL="457200" marR="0" lvl="2" indent="-228600" algn="l" defTabSz="457200" rtl="0" eaLnBrk="1" fontAlgn="auto" latinLnBrk="0" hangingPunct="1">
              <a:lnSpc>
                <a:spcPct val="100000"/>
              </a:lnSpc>
              <a:spcBef>
                <a:spcPct val="20000"/>
              </a:spcBef>
              <a:spcAft>
                <a:spcPts val="0"/>
              </a:spcAft>
              <a:buClrTx/>
              <a:buSzTx/>
              <a:buFont typeface="Wingdings" pitchFamily="2" charset="2"/>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On-call support and coordination for satellite and </a:t>
            </a:r>
            <a:b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b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aerial image access, acquisition, reception, </a:t>
            </a:r>
            <a:b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b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delivery, and archival</a:t>
            </a:r>
          </a:p>
          <a:p>
            <a:pPr marL="457200" marR="0" lvl="2" indent="-228600" algn="l" defTabSz="457200" rtl="0" eaLnBrk="1" fontAlgn="auto" latinLnBrk="0" hangingPunct="1">
              <a:lnSpc>
                <a:spcPct val="100000"/>
              </a:lnSpc>
              <a:spcBef>
                <a:spcPct val="20000"/>
              </a:spcBef>
              <a:spcAft>
                <a:spcPts val="0"/>
              </a:spcAft>
              <a:buClrTx/>
              <a:buSzTx/>
              <a:buFont typeface="Wingdings" pitchFamily="2" charset="2"/>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Facilitate data scheduling, availability, and </a:t>
            </a:r>
            <a:b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b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image coordination as required</a:t>
            </a:r>
          </a:p>
          <a:p>
            <a:pPr marL="457200" marR="0" lvl="2" indent="-228600" algn="l" defTabSz="457200" rtl="0" eaLnBrk="1" fontAlgn="auto" latinLnBrk="0" hangingPunct="1">
              <a:lnSpc>
                <a:spcPct val="100000"/>
              </a:lnSpc>
              <a:spcBef>
                <a:spcPct val="20000"/>
              </a:spcBef>
              <a:spcAft>
                <a:spcPts val="0"/>
              </a:spcAft>
              <a:buClrTx/>
              <a:buSzTx/>
              <a:buFont typeface="Wingdings" pitchFamily="2" charset="2"/>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US representation for International Charter </a:t>
            </a:r>
            <a:b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b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‘Space and Major Disasters’</a:t>
            </a:r>
          </a:p>
          <a:p>
            <a:pPr marL="228600" marR="0" lvl="2"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endParaRPr>
          </a:p>
          <a:p>
            <a:pPr marL="1587" marR="0" lvl="1" indent="0" algn="l" defTabSz="4572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2000" b="1" i="1" u="sng" strike="noStrike" kern="1200" cap="none" spc="0" normalizeH="0" baseline="0" noProof="0">
                <a:ln>
                  <a:noFill/>
                </a:ln>
                <a:solidFill>
                  <a:srgbClr val="000000"/>
                </a:solidFill>
                <a:effectLst/>
                <a:uLnTx/>
                <a:uFillTx/>
                <a:latin typeface="Arial"/>
                <a:ea typeface="+mn-ea"/>
                <a:cs typeface="Arial"/>
              </a:rPr>
              <a:t>USGS/EROS Operations</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endParaRPr>
          </a:p>
          <a:p>
            <a:pPr marL="231775" marR="0" lvl="1"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Requirements collection through Collection </a:t>
            </a:r>
            <a:br>
              <a:rPr kumimoji="0" 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b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Management System (CMT)</a:t>
            </a:r>
          </a:p>
          <a:p>
            <a:pPr marL="231775" marR="0" lvl="1"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Data ingest through EO Ingest System (EIS)</a:t>
            </a:r>
          </a:p>
          <a:p>
            <a:pPr marL="231775" marR="0" lvl="1"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Image access and delivery through Hazards </a:t>
            </a:r>
            <a:br>
              <a:rPr kumimoji="0" 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b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ＭＳ Ｐゴシック" pitchFamily="34" charset="-128"/>
              </a:rPr>
              <a:t>Data Distribution System (HDDS) </a:t>
            </a:r>
          </a:p>
          <a:p>
            <a:endParaRPr lang="en-US" sz="5400"/>
          </a:p>
        </p:txBody>
      </p:sp>
      <p:pic>
        <p:nvPicPr>
          <p:cNvPr id="3" name="Picture 2">
            <a:extLst>
              <a:ext uri="{FF2B5EF4-FFF2-40B4-BE49-F238E27FC236}">
                <a16:creationId xmlns:a16="http://schemas.microsoft.com/office/drawing/2014/main" id="{3A31B036-7AAD-AD11-20B9-B017C21321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0291" y="2362200"/>
            <a:ext cx="5223256" cy="3917442"/>
          </a:xfrm>
          <a:prstGeom prst="rect">
            <a:avLst/>
          </a:prstGeom>
          <a:ln>
            <a:noFill/>
          </a:ln>
          <a:effectLst>
            <a:softEdge rad="112500"/>
          </a:effectLst>
        </p:spPr>
      </p:pic>
      <p:sp>
        <p:nvSpPr>
          <p:cNvPr id="4" name="Freeform: Shape 3">
            <a:extLst>
              <a:ext uri="{FF2B5EF4-FFF2-40B4-BE49-F238E27FC236}">
                <a16:creationId xmlns:a16="http://schemas.microsoft.com/office/drawing/2014/main" id="{C0870461-97EA-70A5-0345-6F152624AE84}"/>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3557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9CD829E-71BB-A96C-4B25-15915FE4E2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779437F-3924-FF39-55E0-1880E3C284C3}"/>
              </a:ext>
            </a:extLst>
          </p:cNvPr>
          <p:cNvSpPr>
            <a:spLocks noGrp="1"/>
          </p:cNvSpPr>
          <p:nvPr>
            <p:ph type="title"/>
          </p:nvPr>
        </p:nvSpPr>
        <p:spPr>
          <a:xfrm>
            <a:off x="373973" y="84666"/>
            <a:ext cx="10575678" cy="1325563"/>
          </a:xfrm>
        </p:spPr>
        <p:txBody>
          <a:bodyPr>
            <a:normAutofit/>
          </a:bodyPr>
          <a:lstStyle/>
          <a:p>
            <a:r>
              <a:rPr lang="fr-CA" sz="3200" b="1" dirty="0">
                <a:solidFill>
                  <a:schemeClr val="bg1"/>
                </a:solidFill>
                <a:latin typeface="Arial" panose="020B0604020202020204" pitchFamily="34" charset="0"/>
                <a:cs typeface="Arial" panose="020B0604020202020204" pitchFamily="34" charset="0"/>
              </a:rPr>
              <a:t>CHARTER MAPPER SERVICE – </a:t>
            </a:r>
            <a:r>
              <a:rPr lang="fr-CA" sz="3200" b="1" dirty="0" err="1">
                <a:solidFill>
                  <a:schemeClr val="bg1"/>
                </a:solidFill>
                <a:latin typeface="Arial" panose="020B0604020202020204" pitchFamily="34" charset="0"/>
                <a:cs typeface="Arial" panose="020B0604020202020204" pitchFamily="34" charset="0"/>
              </a:rPr>
              <a:t>Volcanic</a:t>
            </a:r>
            <a:r>
              <a:rPr lang="fr-CA" sz="3200" b="1" dirty="0">
                <a:solidFill>
                  <a:schemeClr val="bg1"/>
                </a:solidFill>
                <a:latin typeface="Arial" panose="020B0604020202020204" pitchFamily="34" charset="0"/>
                <a:cs typeface="Arial" panose="020B0604020202020204" pitchFamily="34" charset="0"/>
              </a:rPr>
              <a:t> </a:t>
            </a:r>
            <a:r>
              <a:rPr lang="fr-CA" sz="3200" b="1" dirty="0" err="1">
                <a:solidFill>
                  <a:schemeClr val="bg1"/>
                </a:solidFill>
                <a:latin typeface="Arial" panose="020B0604020202020204" pitchFamily="34" charset="0"/>
                <a:cs typeface="Arial" panose="020B0604020202020204" pitchFamily="34" charset="0"/>
              </a:rPr>
              <a:t>Eruption</a:t>
            </a:r>
            <a:endParaRPr lang="en-US" sz="3200" b="1" dirty="0">
              <a:solidFill>
                <a:schemeClr val="bg1"/>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C5FBC016-EA9B-33F2-628A-9AC4D1268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sp>
        <p:nvSpPr>
          <p:cNvPr id="13" name="Google Shape;916;p66">
            <a:extLst>
              <a:ext uri="{FF2B5EF4-FFF2-40B4-BE49-F238E27FC236}">
                <a16:creationId xmlns:a16="http://schemas.microsoft.com/office/drawing/2014/main" id="{5D8DE7B8-056E-F4DF-3172-CB914E0B993C}"/>
              </a:ext>
            </a:extLst>
          </p:cNvPr>
          <p:cNvSpPr txBox="1">
            <a:spLocks/>
          </p:cNvSpPr>
          <p:nvPr/>
        </p:nvSpPr>
        <p:spPr>
          <a:xfrm>
            <a:off x="8823989" y="2676532"/>
            <a:ext cx="3660424" cy="842352"/>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2300"/>
              <a:buFont typeface="Verdana"/>
              <a:buNone/>
            </a:pPr>
            <a:r>
              <a:rPr lang="en-GB" sz="1800" i="1" dirty="0" err="1">
                <a:latin typeface="Verdana"/>
                <a:ea typeface="Verdana"/>
                <a:cs typeface="Verdana"/>
                <a:sym typeface="Verdana"/>
              </a:rPr>
              <a:t>DInSAR</a:t>
            </a:r>
            <a:r>
              <a:rPr lang="en-GB" sz="1800" i="1" dirty="0">
                <a:latin typeface="Verdana"/>
                <a:ea typeface="Verdana"/>
                <a:cs typeface="Verdana"/>
                <a:sym typeface="Verdana"/>
              </a:rPr>
              <a:t> – Phase and Displacement</a:t>
            </a:r>
            <a:endParaRPr lang="en-GB" sz="1800" i="1" dirty="0"/>
          </a:p>
        </p:txBody>
      </p:sp>
      <p:sp>
        <p:nvSpPr>
          <p:cNvPr id="22" name="Espace réservé du contenu 2">
            <a:extLst>
              <a:ext uri="{FF2B5EF4-FFF2-40B4-BE49-F238E27FC236}">
                <a16:creationId xmlns:a16="http://schemas.microsoft.com/office/drawing/2014/main" id="{EFE8D321-D66F-A8BE-307F-873F12758A19}"/>
              </a:ext>
            </a:extLst>
          </p:cNvPr>
          <p:cNvSpPr txBox="1">
            <a:spLocks/>
          </p:cNvSpPr>
          <p:nvPr/>
        </p:nvSpPr>
        <p:spPr>
          <a:xfrm>
            <a:off x="9514585" y="3429000"/>
            <a:ext cx="2504294" cy="29808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0000"/>
              </a:lnSpc>
              <a:spcBef>
                <a:spcPts val="1000"/>
              </a:spcBef>
              <a:spcAft>
                <a:spcPts val="0"/>
              </a:spcAft>
              <a:buClrTx/>
              <a:buSz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DInSAR</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service performs a differential interferometric computation between a pair of complex SAR datasets to obtain the line-of-sight (LOS) displacement, interferometric phase, and coherence.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24E1AAA-9218-20EB-46E0-E4F6B5381137}"/>
              </a:ext>
            </a:extLst>
          </p:cNvPr>
          <p:cNvPicPr>
            <a:picLocks noChangeAspect="1"/>
          </p:cNvPicPr>
          <p:nvPr/>
        </p:nvPicPr>
        <p:blipFill>
          <a:blip r:embed="rId5"/>
          <a:stretch>
            <a:fillRect/>
          </a:stretch>
        </p:blipFill>
        <p:spPr>
          <a:xfrm>
            <a:off x="10129900" y="1619943"/>
            <a:ext cx="1048603" cy="1036410"/>
          </a:xfrm>
          <a:prstGeom prst="rect">
            <a:avLst/>
          </a:prstGeom>
        </p:spPr>
      </p:pic>
      <p:pic>
        <p:nvPicPr>
          <p:cNvPr id="11" name="Image 9">
            <a:extLst>
              <a:ext uri="{FF2B5EF4-FFF2-40B4-BE49-F238E27FC236}">
                <a16:creationId xmlns:a16="http://schemas.microsoft.com/office/drawing/2014/main" id="{44DC76D8-EB6C-2070-9403-5445A246DF29}"/>
              </a:ext>
            </a:extLst>
          </p:cNvPr>
          <p:cNvPicPr>
            <a:picLocks noChangeAspect="1"/>
          </p:cNvPicPr>
          <p:nvPr/>
        </p:nvPicPr>
        <p:blipFill>
          <a:blip r:embed="rId6"/>
          <a:stretch>
            <a:fillRect/>
          </a:stretch>
        </p:blipFill>
        <p:spPr>
          <a:xfrm>
            <a:off x="4727952" y="1851584"/>
            <a:ext cx="4541571" cy="4572000"/>
          </a:xfrm>
          <a:prstGeom prst="rect">
            <a:avLst/>
          </a:prstGeom>
        </p:spPr>
      </p:pic>
      <p:pic>
        <p:nvPicPr>
          <p:cNvPr id="16" name="Image 6">
            <a:extLst>
              <a:ext uri="{FF2B5EF4-FFF2-40B4-BE49-F238E27FC236}">
                <a16:creationId xmlns:a16="http://schemas.microsoft.com/office/drawing/2014/main" id="{3B96EAEB-CCAB-21EF-C66A-6B7C6F420FFB}"/>
              </a:ext>
            </a:extLst>
          </p:cNvPr>
          <p:cNvPicPr>
            <a:picLocks noChangeAspect="1"/>
          </p:cNvPicPr>
          <p:nvPr/>
        </p:nvPicPr>
        <p:blipFill>
          <a:blip r:embed="rId7"/>
          <a:stretch>
            <a:fillRect/>
          </a:stretch>
        </p:blipFill>
        <p:spPr>
          <a:xfrm>
            <a:off x="50262" y="1851584"/>
            <a:ext cx="4631961" cy="4572000"/>
          </a:xfrm>
          <a:prstGeom prst="rect">
            <a:avLst/>
          </a:prstGeom>
        </p:spPr>
      </p:pic>
      <p:sp>
        <p:nvSpPr>
          <p:cNvPr id="17" name="Espace réservé du contenu 2">
            <a:extLst>
              <a:ext uri="{FF2B5EF4-FFF2-40B4-BE49-F238E27FC236}">
                <a16:creationId xmlns:a16="http://schemas.microsoft.com/office/drawing/2014/main" id="{B5F359E3-02D9-96D1-1BC1-73F8A3162CAB}"/>
              </a:ext>
            </a:extLst>
          </p:cNvPr>
          <p:cNvSpPr txBox="1">
            <a:spLocks/>
          </p:cNvSpPr>
          <p:nvPr/>
        </p:nvSpPr>
        <p:spPr>
          <a:xfrm>
            <a:off x="3694322" y="1926393"/>
            <a:ext cx="976747" cy="36515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ysClr val="window" lastClr="FFFFFF"/>
                </a:solidFill>
                <a:effectLst/>
                <a:uLnTx/>
                <a:uFillTx/>
                <a:latin typeface="Calibri" panose="020F0502020204030204"/>
                <a:ea typeface="+mn-ea"/>
                <a:cs typeface="+mn-cs"/>
              </a:rPr>
              <a:t>Phase</a:t>
            </a:r>
          </a:p>
        </p:txBody>
      </p:sp>
      <p:sp>
        <p:nvSpPr>
          <p:cNvPr id="18" name="Espace réservé du contenu 2">
            <a:extLst>
              <a:ext uri="{FF2B5EF4-FFF2-40B4-BE49-F238E27FC236}">
                <a16:creationId xmlns:a16="http://schemas.microsoft.com/office/drawing/2014/main" id="{2B517CDD-99B5-34BD-2FD0-ED9909C18963}"/>
              </a:ext>
            </a:extLst>
          </p:cNvPr>
          <p:cNvSpPr txBox="1">
            <a:spLocks/>
          </p:cNvSpPr>
          <p:nvPr/>
        </p:nvSpPr>
        <p:spPr>
          <a:xfrm>
            <a:off x="7389375" y="1926393"/>
            <a:ext cx="1965928" cy="65610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Displacement</a:t>
            </a:r>
          </a:p>
        </p:txBody>
      </p:sp>
    </p:spTree>
    <p:extLst>
      <p:ext uri="{BB962C8B-B14F-4D97-AF65-F5344CB8AC3E}">
        <p14:creationId xmlns:p14="http://schemas.microsoft.com/office/powerpoint/2010/main" val="3347715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3481322-2DAB-3DA4-8942-6F4B8820C1F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D6672AE-2AAB-C384-04D6-7D7AA6C3EF4A}"/>
              </a:ext>
            </a:extLst>
          </p:cNvPr>
          <p:cNvSpPr>
            <a:spLocks noGrp="1"/>
          </p:cNvSpPr>
          <p:nvPr>
            <p:ph type="title"/>
          </p:nvPr>
        </p:nvSpPr>
        <p:spPr>
          <a:xfrm>
            <a:off x="373973" y="84666"/>
            <a:ext cx="10575678" cy="1325563"/>
          </a:xfrm>
        </p:spPr>
        <p:txBody>
          <a:bodyPr>
            <a:normAutofit/>
          </a:bodyPr>
          <a:lstStyle/>
          <a:p>
            <a:r>
              <a:rPr lang="fr-CA" sz="3200" b="1" dirty="0">
                <a:solidFill>
                  <a:schemeClr val="bg1"/>
                </a:solidFill>
                <a:latin typeface="Arial" panose="020B0604020202020204" pitchFamily="34" charset="0"/>
                <a:cs typeface="Arial" panose="020B0604020202020204" pitchFamily="34" charset="0"/>
              </a:rPr>
              <a:t>CHARTER MAPPER SERVICE – </a:t>
            </a:r>
            <a:r>
              <a:rPr lang="en-US" sz="3200" b="1" noProof="0" dirty="0">
                <a:solidFill>
                  <a:schemeClr val="bg1"/>
                </a:solidFill>
                <a:latin typeface="Arial" panose="020B0604020202020204" pitchFamily="34" charset="0"/>
                <a:cs typeface="Arial" panose="020B0604020202020204" pitchFamily="34" charset="0"/>
              </a:rPr>
              <a:t>Visualization</a:t>
            </a:r>
            <a:r>
              <a:rPr lang="fr-CA" sz="3200" b="1" dirty="0">
                <a:solidFill>
                  <a:schemeClr val="bg1"/>
                </a:solidFill>
                <a:latin typeface="Arial" panose="020B0604020202020204" pitchFamily="34" charset="0"/>
                <a:cs typeface="Arial" panose="020B0604020202020204" pitchFamily="34" charset="0"/>
              </a:rPr>
              <a:t> </a:t>
            </a:r>
            <a:endParaRPr lang="en-US" sz="3200" b="1" dirty="0">
              <a:solidFill>
                <a:schemeClr val="bg1"/>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A67AA1D9-D9B5-2247-3DEF-C212A3A7D7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pic>
        <p:nvPicPr>
          <p:cNvPr id="5" name="Google Shape;88;gf2159d4a91_0_11">
            <a:extLst>
              <a:ext uri="{FF2B5EF4-FFF2-40B4-BE49-F238E27FC236}">
                <a16:creationId xmlns:a16="http://schemas.microsoft.com/office/drawing/2014/main" id="{F97AE1FD-2F0C-5F71-8EA5-63527EF18E7B}"/>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544783" y="1788484"/>
            <a:ext cx="6575907" cy="4361522"/>
          </a:xfrm>
          <a:prstGeom prst="roundRect">
            <a:avLst>
              <a:gd name="adj" fmla="val 3473"/>
            </a:avLst>
          </a:prstGeom>
          <a:solidFill>
            <a:srgbClr val="FFFFFF">
              <a:shade val="85000"/>
            </a:srgbClr>
          </a:solidFill>
          <a:ln w="15875">
            <a:solidFill>
              <a:srgbClr val="004B96"/>
            </a:solidFill>
          </a:ln>
          <a:effectLst>
            <a:reflection blurRad="12700" stA="38000" endPos="28000" dist="5000" dir="5400000" sy="-100000" algn="bl" rotWithShape="0"/>
          </a:effectLst>
        </p:spPr>
      </p:pic>
      <p:sp>
        <p:nvSpPr>
          <p:cNvPr id="7" name="Espace réservé du texte 2">
            <a:extLst>
              <a:ext uri="{FF2B5EF4-FFF2-40B4-BE49-F238E27FC236}">
                <a16:creationId xmlns:a16="http://schemas.microsoft.com/office/drawing/2014/main" id="{B5813014-6C29-6586-C7C0-599FA389F7CA}"/>
              </a:ext>
            </a:extLst>
          </p:cNvPr>
          <p:cNvSpPr txBox="1">
            <a:spLocks/>
          </p:cNvSpPr>
          <p:nvPr/>
        </p:nvSpPr>
        <p:spPr>
          <a:xfrm>
            <a:off x="71310" y="1788484"/>
            <a:ext cx="5295415" cy="206743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Illustration of processed Charter data, generated by ESA in the ESA Charter Mapper: visual comparison of pre- and post-event images during a flood event near Ban Lam Narai in Thailand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Compare Layers tool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aids the user in quickly identifying changes in pre- and post-event imagery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Contains modified Pleiades-1A and 1B data. © CNES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Airbus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Google Shape;89;gf2159d4a91_0_11">
            <a:extLst>
              <a:ext uri="{FF2B5EF4-FFF2-40B4-BE49-F238E27FC236}">
                <a16:creationId xmlns:a16="http://schemas.microsoft.com/office/drawing/2014/main" id="{E48D87B8-5E17-3B52-6893-09997978C4E0}"/>
              </a:ext>
            </a:extLst>
          </p:cNvPr>
          <p:cNvSpPr/>
          <p:nvPr/>
        </p:nvSpPr>
        <p:spPr>
          <a:xfrm>
            <a:off x="740891" y="3969245"/>
            <a:ext cx="3748813" cy="2180761"/>
          </a:xfrm>
          <a:prstGeom prst="roundRect">
            <a:avLst>
              <a:gd name="adj" fmla="val 6783"/>
            </a:avLst>
          </a:prstGeom>
          <a:solidFill>
            <a:srgbClr val="0D163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1" u="none" strike="noStrike" kern="0" cap="none" spc="0" normalizeH="0" baseline="0" noProof="0" dirty="0">
                <a:ln>
                  <a:noFill/>
                </a:ln>
                <a:solidFill>
                  <a:srgbClr val="C00000"/>
                </a:solidFill>
                <a:effectLst/>
                <a:uLnTx/>
                <a:uFillTx/>
                <a:latin typeface="Calibri" panose="020F0502020204030204"/>
                <a:ea typeface="MS PGothic" charset="-128"/>
                <a:cs typeface="Arial"/>
                <a:sym typeface="Arial"/>
              </a:rPr>
              <a:t>Act-734 Flood in Thailand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200" b="1" i="0" u="none" strike="noStrike" kern="0" cap="none" spc="0" normalizeH="0" baseline="0" noProof="0" dirty="0">
              <a:ln>
                <a:noFill/>
              </a:ln>
              <a:solidFill>
                <a:srgbClr val="FFFFFF"/>
              </a:solidFill>
              <a:effectLst/>
              <a:uLnTx/>
              <a:uFillTx/>
              <a:latin typeface="Calibri" panose="020F0502020204030204"/>
              <a:ea typeface="MS PGothic" charset="-128"/>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dirty="0" err="1">
                <a:ln>
                  <a:noFill/>
                </a:ln>
                <a:solidFill>
                  <a:srgbClr val="FFC000"/>
                </a:solidFill>
                <a:effectLst/>
                <a:uLnTx/>
                <a:uFillTx/>
                <a:latin typeface="Calibri" panose="020F0502020204030204"/>
                <a:ea typeface="Arial"/>
                <a:cs typeface="Arial"/>
                <a:sym typeface="Arial"/>
              </a:rPr>
              <a:t>Requestor</a:t>
            </a:r>
            <a:r>
              <a:rPr kumimoji="0" lang="it-IT" sz="2000" b="0" i="0" u="none" strike="noStrike" kern="0" cap="none" spc="0" normalizeH="0" baseline="0" noProof="0" dirty="0">
                <a:ln>
                  <a:noFill/>
                </a:ln>
                <a:solidFill>
                  <a:srgbClr val="FFFFFF"/>
                </a:solidFill>
                <a:effectLst/>
                <a:uLnTx/>
                <a:uFillTx/>
                <a:latin typeface="Calibri" panose="020F0502020204030204"/>
                <a:ea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FEFFFF"/>
              </a:buClr>
              <a:buSzTx/>
              <a:buFont typeface="Arial" panose="020B0604020202020204" pitchFamily="34" charset="0"/>
              <a:buChar char="•"/>
              <a:tabLst/>
              <a:defRPr/>
            </a:pPr>
            <a:r>
              <a:rPr kumimoji="0" lang="it-IT" sz="1600" b="0" i="0" u="none" strike="noStrike" kern="0" cap="none" spc="0" normalizeH="0" baseline="0" noProof="0" dirty="0">
                <a:ln>
                  <a:noFill/>
                </a:ln>
                <a:solidFill>
                  <a:srgbClr val="FFFFFF"/>
                </a:solidFill>
                <a:effectLst/>
                <a:uLnTx/>
                <a:uFillTx/>
                <a:latin typeface="Calibri" panose="020F0502020204030204"/>
                <a:ea typeface="MS PGothic" charset="-128"/>
                <a:cs typeface="Arial"/>
                <a:sym typeface="Arial"/>
              </a:rPr>
              <a:t>UNITAR on </a:t>
            </a:r>
            <a:r>
              <a:rPr kumimoji="0" lang="it-IT" sz="1600" b="0" i="0" u="none" strike="noStrike" kern="0" cap="none" spc="0" normalizeH="0" baseline="0" noProof="0" dirty="0" err="1">
                <a:ln>
                  <a:noFill/>
                </a:ln>
                <a:solidFill>
                  <a:srgbClr val="FFFFFF"/>
                </a:solidFill>
                <a:effectLst/>
                <a:uLnTx/>
                <a:uFillTx/>
                <a:latin typeface="Calibri" panose="020F0502020204030204"/>
                <a:ea typeface="MS PGothic" charset="-128"/>
                <a:cs typeface="Arial"/>
                <a:sym typeface="Arial"/>
              </a:rPr>
              <a:t>behalf</a:t>
            </a:r>
            <a:r>
              <a:rPr kumimoji="0" lang="it-IT" sz="1600" b="0" i="0" u="none" strike="noStrike" kern="0" cap="none" spc="0" normalizeH="0" baseline="0" noProof="0" dirty="0">
                <a:ln>
                  <a:noFill/>
                </a:ln>
                <a:solidFill>
                  <a:srgbClr val="FFFFFF"/>
                </a:solidFill>
                <a:effectLst/>
                <a:uLnTx/>
                <a:uFillTx/>
                <a:latin typeface="Calibri" panose="020F0502020204030204"/>
                <a:ea typeface="MS PGothic" charset="-128"/>
                <a:cs typeface="Arial"/>
                <a:sym typeface="Arial"/>
              </a:rPr>
              <a:t> of UNHCR</a:t>
            </a:r>
            <a:endParaRPr kumimoji="0" sz="1600" b="0" i="0" u="none" strike="noStrike" kern="0" cap="none" spc="0" normalizeH="0" baseline="0" noProof="0" dirty="0">
              <a:ln>
                <a:noFill/>
              </a:ln>
              <a:solidFill>
                <a:srgbClr val="000000"/>
              </a:solidFill>
              <a:effectLst/>
              <a:uLnTx/>
              <a:uFillTx/>
              <a:latin typeface="Calibri" panose="020F0502020204030204"/>
              <a:ea typeface="MS PGothic" charset="-128"/>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dirty="0">
                <a:ln>
                  <a:noFill/>
                </a:ln>
                <a:solidFill>
                  <a:srgbClr val="FFC000"/>
                </a:solidFill>
                <a:effectLst/>
                <a:uLnTx/>
                <a:uFillTx/>
                <a:latin typeface="Calibri" panose="020F0502020204030204"/>
                <a:ea typeface="Arial"/>
                <a:cs typeface="Arial"/>
                <a:sym typeface="Arial"/>
              </a:rPr>
              <a:t>Project Manager</a:t>
            </a:r>
            <a:r>
              <a:rPr kumimoji="0" lang="it-IT" sz="2000" b="0" i="0" u="none" strike="noStrike" kern="0" cap="none" spc="0" normalizeH="0" baseline="0" noProof="0" dirty="0">
                <a:ln>
                  <a:noFill/>
                </a:ln>
                <a:solidFill>
                  <a:srgbClr val="FFC000"/>
                </a:solidFill>
                <a:effectLst/>
                <a:uLnTx/>
                <a:uFillTx/>
                <a:latin typeface="Calibri" panose="020F0502020204030204"/>
                <a:ea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FEFFFF"/>
              </a:buClr>
              <a:buSzTx/>
              <a:buFont typeface="Arial" panose="020B0604020202020204" pitchFamily="34" charset="0"/>
              <a:buChar char="•"/>
              <a:tabLst/>
              <a:defRPr/>
            </a:pPr>
            <a:r>
              <a:rPr kumimoji="0" lang="it-IT" sz="1600" b="0" i="0" u="none" strike="noStrike" kern="0" cap="none" spc="0" normalizeH="0" baseline="0" noProof="0" dirty="0">
                <a:ln>
                  <a:noFill/>
                </a:ln>
                <a:solidFill>
                  <a:srgbClr val="FFFFFF"/>
                </a:solidFill>
                <a:effectLst/>
                <a:uLnTx/>
                <a:uFillTx/>
                <a:latin typeface="Calibri" panose="020F0502020204030204"/>
                <a:ea typeface="MS PGothic" charset="-128"/>
                <a:cs typeface="Arial"/>
                <a:sym typeface="Arial"/>
              </a:rPr>
              <a:t>UNITAR/UNOSAT</a:t>
            </a:r>
            <a:endParaRPr kumimoji="0" sz="1600" b="0" i="0" u="none" strike="noStrike" kern="0" cap="none" spc="0" normalizeH="0" baseline="0" noProof="0" dirty="0">
              <a:ln>
                <a:noFill/>
              </a:ln>
              <a:solidFill>
                <a:srgbClr val="FF0000"/>
              </a:solidFill>
              <a:effectLst/>
              <a:uLnTx/>
              <a:uFillTx/>
              <a:latin typeface="Calibri" panose="020F05020202040302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1" u="none" strike="noStrike" kern="0" cap="none" spc="0" normalizeH="0" baseline="0" noProof="0" dirty="0">
                <a:ln>
                  <a:noFill/>
                </a:ln>
                <a:solidFill>
                  <a:srgbClr val="FFC000"/>
                </a:solidFill>
                <a:effectLst/>
                <a:uLnTx/>
                <a:uFillTx/>
                <a:latin typeface="Calibri" panose="020F0502020204030204"/>
                <a:ea typeface="Arial"/>
                <a:cs typeface="Arial"/>
                <a:sym typeface="Arial"/>
              </a:rPr>
              <a:t>Value-</a:t>
            </a:r>
            <a:r>
              <a:rPr kumimoji="0" lang="it-IT" sz="2000" b="1" i="1" u="none" strike="noStrike" kern="0" cap="none" spc="0" normalizeH="0" baseline="0" noProof="0" dirty="0" err="1">
                <a:ln>
                  <a:noFill/>
                </a:ln>
                <a:solidFill>
                  <a:srgbClr val="FFC000"/>
                </a:solidFill>
                <a:effectLst/>
                <a:uLnTx/>
                <a:uFillTx/>
                <a:latin typeface="Calibri" panose="020F0502020204030204"/>
                <a:ea typeface="Arial"/>
                <a:cs typeface="Arial"/>
                <a:sym typeface="Arial"/>
              </a:rPr>
              <a:t>Adding</a:t>
            </a:r>
            <a:r>
              <a:rPr kumimoji="0" lang="it-IT" sz="2000" b="1" i="0" u="none" strike="noStrike" kern="0" cap="none" spc="0" normalizeH="0" baseline="0" noProof="0" dirty="0">
                <a:ln>
                  <a:noFill/>
                </a:ln>
                <a:solidFill>
                  <a:srgbClr val="FFC000"/>
                </a:solidFill>
                <a:effectLst/>
                <a:uLnTx/>
                <a:uFillTx/>
                <a:latin typeface="Calibri" panose="020F0502020204030204"/>
                <a:ea typeface="Arial"/>
                <a:cs typeface="Arial"/>
                <a:sym typeface="Arial"/>
              </a:rPr>
              <a:t> providers</a:t>
            </a:r>
            <a:r>
              <a:rPr kumimoji="0" lang="it-IT" sz="2000" b="0" i="0" u="none" strike="noStrike" kern="0" cap="none" spc="0" normalizeH="0" baseline="0" noProof="0" dirty="0">
                <a:ln>
                  <a:noFill/>
                </a:ln>
                <a:solidFill>
                  <a:srgbClr val="FFC000"/>
                </a:solidFill>
                <a:effectLst/>
                <a:uLnTx/>
                <a:uFillTx/>
                <a:latin typeface="Calibri" panose="020F0502020204030204"/>
                <a:ea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FEFFFF"/>
              </a:buClr>
              <a:buSzTx/>
              <a:buFont typeface="Arial" panose="020B0604020202020204" pitchFamily="34" charset="0"/>
              <a:buChar char="•"/>
              <a:tabLst/>
              <a:defRPr/>
            </a:pPr>
            <a:r>
              <a:rPr kumimoji="0" lang="it-IT" sz="1600" b="0" i="0" u="none" strike="noStrike" kern="0" cap="none" spc="0" normalizeH="0" baseline="0" noProof="0" dirty="0">
                <a:ln>
                  <a:noFill/>
                </a:ln>
                <a:solidFill>
                  <a:srgbClr val="FFFFFF"/>
                </a:solidFill>
                <a:effectLst/>
                <a:uLnTx/>
                <a:uFillTx/>
                <a:latin typeface="Calibri" panose="020F0502020204030204"/>
                <a:ea typeface="MS PGothic" charset="-128"/>
                <a:cs typeface="Arial"/>
                <a:sym typeface="Arial"/>
              </a:rPr>
              <a:t>UNITAR/UNOSAT</a:t>
            </a:r>
            <a:endParaRPr kumimoji="0" sz="1600" b="0" i="0" u="none" strike="noStrike" kern="0" cap="none" spc="0" normalizeH="0" baseline="0" noProof="0" dirty="0">
              <a:ln>
                <a:noFill/>
              </a:ln>
              <a:solidFill>
                <a:srgbClr val="000000"/>
              </a:solidFill>
              <a:effectLst/>
              <a:uLnTx/>
              <a:uFillTx/>
              <a:latin typeface="Calibri" panose="020F0502020204030204"/>
              <a:ea typeface="MS PGothic" charset="-128"/>
              <a:cs typeface="Arial"/>
              <a:sym typeface="Arial"/>
            </a:endParaRPr>
          </a:p>
        </p:txBody>
      </p:sp>
    </p:spTree>
    <p:extLst>
      <p:ext uri="{BB962C8B-B14F-4D97-AF65-F5344CB8AC3E}">
        <p14:creationId xmlns:p14="http://schemas.microsoft.com/office/powerpoint/2010/main" val="1269633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5FA97F1-F4E6-4AC1-C6B3-E0AC4345201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CBDA105-AEBC-BA1F-6D42-E64AFAE2660F}"/>
              </a:ext>
            </a:extLst>
          </p:cNvPr>
          <p:cNvSpPr>
            <a:spLocks noGrp="1"/>
          </p:cNvSpPr>
          <p:nvPr>
            <p:ph type="title"/>
          </p:nvPr>
        </p:nvSpPr>
        <p:spPr>
          <a:xfrm>
            <a:off x="373973" y="84666"/>
            <a:ext cx="10575678" cy="1325563"/>
          </a:xfrm>
        </p:spPr>
        <p:txBody>
          <a:bodyPr>
            <a:normAutofit/>
          </a:bodyPr>
          <a:lstStyle/>
          <a:p>
            <a:r>
              <a:rPr lang="fr-CA" sz="3200" b="1" dirty="0">
                <a:solidFill>
                  <a:schemeClr val="bg1"/>
                </a:solidFill>
                <a:latin typeface="Arial" panose="020B0604020202020204" pitchFamily="34" charset="0"/>
                <a:cs typeface="Arial" panose="020B0604020202020204" pitchFamily="34" charset="0"/>
              </a:rPr>
              <a:t>CHARTER MAPPER SERVICE – </a:t>
            </a:r>
            <a:r>
              <a:rPr lang="fr-CA" sz="3200" b="1" dirty="0" err="1">
                <a:solidFill>
                  <a:schemeClr val="bg1"/>
                </a:solidFill>
                <a:latin typeface="Arial" panose="020B0604020202020204" pitchFamily="34" charset="0"/>
                <a:cs typeface="Arial" panose="020B0604020202020204" pitchFamily="34" charset="0"/>
              </a:rPr>
              <a:t>Map</a:t>
            </a:r>
            <a:r>
              <a:rPr lang="fr-CA" sz="3200" b="1" dirty="0">
                <a:solidFill>
                  <a:schemeClr val="bg1"/>
                </a:solidFill>
                <a:latin typeface="Arial" panose="020B0604020202020204" pitchFamily="34" charset="0"/>
                <a:cs typeface="Arial" panose="020B0604020202020204" pitchFamily="34" charset="0"/>
              </a:rPr>
              <a:t> Composition </a:t>
            </a:r>
            <a:endParaRPr lang="en-US" sz="3200" b="1" dirty="0">
              <a:solidFill>
                <a:schemeClr val="bg1"/>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C36E0986-7495-4C34-9528-C03A8F6469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pic>
        <p:nvPicPr>
          <p:cNvPr id="5" name="Picture 4">
            <a:extLst>
              <a:ext uri="{FF2B5EF4-FFF2-40B4-BE49-F238E27FC236}">
                <a16:creationId xmlns:a16="http://schemas.microsoft.com/office/drawing/2014/main" id="{460DCE7D-2CE5-0995-5D8C-747980523E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770" y="2517266"/>
            <a:ext cx="6845637" cy="3984693"/>
          </a:xfrm>
          <a:prstGeom prst="rect">
            <a:avLst/>
          </a:prstGeom>
        </p:spPr>
      </p:pic>
      <p:sp>
        <p:nvSpPr>
          <p:cNvPr id="7" name="Google Shape;180;p14">
            <a:extLst>
              <a:ext uri="{FF2B5EF4-FFF2-40B4-BE49-F238E27FC236}">
                <a16:creationId xmlns:a16="http://schemas.microsoft.com/office/drawing/2014/main" id="{CC51A0D9-2038-842D-8921-C87DC630E5CE}"/>
              </a:ext>
            </a:extLst>
          </p:cNvPr>
          <p:cNvSpPr txBox="1"/>
          <p:nvPr/>
        </p:nvSpPr>
        <p:spPr>
          <a:xfrm>
            <a:off x="402454" y="1530189"/>
            <a:ext cx="11515619" cy="1169521"/>
          </a:xfrm>
          <a:prstGeom prst="rect">
            <a:avLst/>
          </a:prstGeom>
          <a:noFill/>
          <a:ln>
            <a:noFill/>
          </a:ln>
        </p:spPr>
        <p:txBody>
          <a:bodyPr spcFirstLastPara="1" wrap="square" lIns="91425" tIns="91425" rIns="91425" bIns="91425" anchor="t" anchorCtr="0">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300"/>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The Map composition tool allows the end-to-end production of a value-added product fully online within the platform, without the need to download any data or GIS software </a:t>
            </a:r>
          </a:p>
          <a:p>
            <a:pPr marL="285750" marR="0" lvl="0" indent="-285750" algn="l" defTabSz="914400" rtl="0" eaLnBrk="1" fontAlgn="auto" latinLnBrk="0" hangingPunct="1">
              <a:lnSpc>
                <a:spcPct val="100000"/>
              </a:lnSpc>
              <a:spcBef>
                <a:spcPts val="0"/>
              </a:spcBef>
              <a:spcAft>
                <a:spcPts val="0"/>
              </a:spcAft>
              <a:buClr>
                <a:srgbClr val="000000"/>
              </a:buClr>
              <a:buSzPts val="1300"/>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Processing results can be applied directly to a pre-made template with the option to add logos and legends</a:t>
            </a:r>
          </a:p>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endParaRPr kumimoji="0" lang="en-GB" sz="1600" b="0" i="1" u="none" strike="noStrike" kern="1200" cap="none" spc="0" normalizeH="0" baseline="0" noProof="0" dirty="0">
              <a:ln>
                <a:noFill/>
              </a:ln>
              <a:solidFill>
                <a:srgbClr val="002060"/>
              </a:solidFill>
              <a:effectLst/>
              <a:uLnTx/>
              <a:uFillTx/>
              <a:latin typeface="Calibri"/>
              <a:ea typeface="+mn-ea"/>
              <a:cs typeface="Calibri"/>
              <a:sym typeface="Arial"/>
            </a:endParaRPr>
          </a:p>
        </p:txBody>
      </p:sp>
      <p:pic>
        <p:nvPicPr>
          <p:cNvPr id="10" name="Picture 9">
            <a:extLst>
              <a:ext uri="{FF2B5EF4-FFF2-40B4-BE49-F238E27FC236}">
                <a16:creationId xmlns:a16="http://schemas.microsoft.com/office/drawing/2014/main" id="{7F319323-C55E-5F01-8C6B-362E86C5EE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3707" y="2798125"/>
            <a:ext cx="5040557" cy="2789435"/>
          </a:xfrm>
          <a:prstGeom prst="rect">
            <a:avLst/>
          </a:prstGeom>
        </p:spPr>
      </p:pic>
      <p:pic>
        <p:nvPicPr>
          <p:cNvPr id="12" name="Picture 11">
            <a:extLst>
              <a:ext uri="{FF2B5EF4-FFF2-40B4-BE49-F238E27FC236}">
                <a16:creationId xmlns:a16="http://schemas.microsoft.com/office/drawing/2014/main" id="{8206F77A-3FEE-9C35-CE56-593A6EC74413}"/>
              </a:ext>
            </a:extLst>
          </p:cNvPr>
          <p:cNvPicPr>
            <a:picLocks noChangeAspect="1"/>
          </p:cNvPicPr>
          <p:nvPr/>
        </p:nvPicPr>
        <p:blipFill>
          <a:blip r:embed="rId7"/>
          <a:stretch>
            <a:fillRect/>
          </a:stretch>
        </p:blipFill>
        <p:spPr>
          <a:xfrm>
            <a:off x="7391474" y="5380361"/>
            <a:ext cx="1390844" cy="1428949"/>
          </a:xfrm>
          <a:prstGeom prst="rect">
            <a:avLst/>
          </a:prstGeom>
        </p:spPr>
      </p:pic>
    </p:spTree>
    <p:extLst>
      <p:ext uri="{BB962C8B-B14F-4D97-AF65-F5344CB8AC3E}">
        <p14:creationId xmlns:p14="http://schemas.microsoft.com/office/powerpoint/2010/main" val="1978478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6CFAD7B3-84B8-CE18-744E-CDC37FD3CA3C}"/>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0DDC1E60-857E-059C-26A1-A49C8196B732}"/>
              </a:ext>
            </a:extLst>
          </p:cNvPr>
          <p:cNvPicPr>
            <a:picLocks noChangeAspect="1"/>
          </p:cNvPicPr>
          <p:nvPr/>
        </p:nvPicPr>
        <p:blipFill>
          <a:blip r:embed="rId2"/>
          <a:stretch>
            <a:fillRect/>
          </a:stretch>
        </p:blipFill>
        <p:spPr>
          <a:xfrm>
            <a:off x="0" y="103909"/>
            <a:ext cx="12192000" cy="6650182"/>
          </a:xfrm>
          <a:prstGeom prst="rect">
            <a:avLst/>
          </a:prstGeom>
        </p:spPr>
      </p:pic>
    </p:spTree>
    <p:extLst>
      <p:ext uri="{BB962C8B-B14F-4D97-AF65-F5344CB8AC3E}">
        <p14:creationId xmlns:p14="http://schemas.microsoft.com/office/powerpoint/2010/main" val="2884989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9640142-6E57-6D4F-929D-833D8C5659C5}"/>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C33E9FCF-A76D-46EA-E517-521F5F8963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sp>
        <p:nvSpPr>
          <p:cNvPr id="3" name="Title 2">
            <a:extLst>
              <a:ext uri="{FF2B5EF4-FFF2-40B4-BE49-F238E27FC236}">
                <a16:creationId xmlns:a16="http://schemas.microsoft.com/office/drawing/2014/main" id="{FEEC43ED-E2E6-5893-34A3-6B74BBCACEB7}"/>
              </a:ext>
            </a:extLst>
          </p:cNvPr>
          <p:cNvSpPr>
            <a:spLocks noGrp="1"/>
          </p:cNvSpPr>
          <p:nvPr>
            <p:ph type="title"/>
          </p:nvPr>
        </p:nvSpPr>
        <p:spPr>
          <a:xfrm>
            <a:off x="396000" y="106940"/>
            <a:ext cx="10345572" cy="1325563"/>
          </a:xfrm>
        </p:spPr>
        <p:txBody>
          <a:bodyPr/>
          <a:lstStyle/>
          <a:p>
            <a:pPr lvl="0">
              <a:defRPr/>
            </a:pPr>
            <a:r>
              <a:rPr lang="en-US" dirty="0"/>
              <a:t>CEOS Recovery Observatory (RO) </a:t>
            </a:r>
            <a:br>
              <a:rPr lang="en-US" dirty="0"/>
            </a:br>
            <a:r>
              <a:rPr lang="en-US" dirty="0"/>
              <a:t>A partnership between CEOS-EU-World Bank-UNDP </a:t>
            </a:r>
            <a:endParaRPr lang="en-US" dirty="0">
              <a:solidFill>
                <a:prstClr val="white"/>
              </a:solidFill>
              <a:ea typeface="Noto Sans Cond ExtBd" panose="020B0906040504020204" pitchFamily="34"/>
            </a:endParaRPr>
          </a:p>
        </p:txBody>
      </p:sp>
      <p:sp>
        <p:nvSpPr>
          <p:cNvPr id="30" name="Title 1">
            <a:extLst>
              <a:ext uri="{FF2B5EF4-FFF2-40B4-BE49-F238E27FC236}">
                <a16:creationId xmlns:a16="http://schemas.microsoft.com/office/drawing/2014/main" id="{A23F4D4A-29D6-1AA0-1166-6FAD8845A810}"/>
              </a:ext>
            </a:extLst>
          </p:cNvPr>
          <p:cNvSpPr txBox="1">
            <a:spLocks/>
          </p:cNvSpPr>
          <p:nvPr/>
        </p:nvSpPr>
        <p:spPr bwMode="auto">
          <a:xfrm>
            <a:off x="125686" y="1665585"/>
            <a:ext cx="11867083" cy="458923"/>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marL="0" marR="0" lvl="0" indent="0" algn="ctr" defTabSz="342887" rtl="0" eaLnBrk="1" fontAlgn="base" latinLnBrk="0" hangingPunct="1">
              <a:lnSpc>
                <a:spcPct val="100000"/>
              </a:lnSpc>
              <a:spcBef>
                <a:spcPct val="0"/>
              </a:spcBef>
              <a:spcAft>
                <a:spcPct val="0"/>
              </a:spcAft>
              <a:buClrTx/>
              <a:buSzTx/>
              <a:buFontTx/>
              <a:buNone/>
              <a:tabLst/>
              <a:defRPr/>
            </a:pPr>
            <a:r>
              <a:rPr kumimoji="0" lang="en-CA" sz="2400" b="0" i="0" u="none" strike="noStrike" kern="0" cap="none" spc="0" normalizeH="0" baseline="0" noProof="0" dirty="0">
                <a:ln>
                  <a:noFill/>
                </a:ln>
                <a:solidFill>
                  <a:prstClr val="black"/>
                </a:solidFill>
                <a:effectLst/>
                <a:uLnTx/>
                <a:uFillTx/>
                <a:latin typeface="Arial"/>
                <a:ea typeface="ＭＳ Ｐゴシック" pitchFamily="50" charset="-128"/>
                <a:cs typeface="Arial"/>
              </a:rPr>
              <a:t>Satellites are critical for response to disasters… but what about Recovery?</a:t>
            </a:r>
            <a:endParaRPr kumimoji="0" lang="en-US" sz="2400" b="0" i="0" u="none" strike="noStrike" kern="0" cap="none" spc="0" normalizeH="0" baseline="0" noProof="0" dirty="0">
              <a:ln>
                <a:noFill/>
              </a:ln>
              <a:solidFill>
                <a:prstClr val="black"/>
              </a:solidFill>
              <a:effectLst/>
              <a:uLnTx/>
              <a:uFillTx/>
              <a:latin typeface="Arial"/>
              <a:ea typeface="ＭＳ Ｐゴシック" pitchFamily="50" charset="-128"/>
              <a:cs typeface="Arial"/>
            </a:endParaRPr>
          </a:p>
        </p:txBody>
      </p:sp>
      <p:grpSp>
        <p:nvGrpSpPr>
          <p:cNvPr id="7" name="Group 6">
            <a:extLst>
              <a:ext uri="{FF2B5EF4-FFF2-40B4-BE49-F238E27FC236}">
                <a16:creationId xmlns:a16="http://schemas.microsoft.com/office/drawing/2014/main" id="{A681D9AD-2233-A166-1C0A-484E23135E3D}"/>
              </a:ext>
            </a:extLst>
          </p:cNvPr>
          <p:cNvGrpSpPr/>
          <p:nvPr/>
        </p:nvGrpSpPr>
        <p:grpSpPr>
          <a:xfrm>
            <a:off x="232985" y="2340303"/>
            <a:ext cx="11746468" cy="4250434"/>
            <a:chOff x="232985" y="2340303"/>
            <a:chExt cx="11746468" cy="4250434"/>
          </a:xfrm>
        </p:grpSpPr>
        <p:pic>
          <p:nvPicPr>
            <p:cNvPr id="6" name="Picture 6" descr="Afficher l'image d'origine">
              <a:extLst>
                <a:ext uri="{FF2B5EF4-FFF2-40B4-BE49-F238E27FC236}">
                  <a16:creationId xmlns:a16="http://schemas.microsoft.com/office/drawing/2014/main" id="{E515CCB4-5209-02BD-AC8B-C97E4722822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8147" y="2625988"/>
              <a:ext cx="481036" cy="36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a:extLst>
                <a:ext uri="{FF2B5EF4-FFF2-40B4-BE49-F238E27FC236}">
                  <a16:creationId xmlns:a16="http://schemas.microsoft.com/office/drawing/2014/main" id="{3145584E-0822-9C3B-9337-D464E7B05260}"/>
                </a:ext>
              </a:extLst>
            </p:cNvPr>
            <p:cNvSpPr txBox="1">
              <a:spLocks noChangeArrowheads="1"/>
            </p:cNvSpPr>
            <p:nvPr/>
          </p:nvSpPr>
          <p:spPr>
            <a:xfrm>
              <a:off x="5636447" y="5704241"/>
              <a:ext cx="1193671" cy="1279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50" b="0" i="0" u="none" strike="noStrike" cap="none">
                  <a:solidFill>
                    <a:srgbClr val="000000"/>
                  </a:solidFill>
                  <a:latin typeface="Century Gothic"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773" rtl="0" eaLnBrk="1" fontAlgn="base" latinLnBrk="0" hangingPunct="1">
                <a:lnSpc>
                  <a:spcPct val="100000"/>
                </a:lnSpc>
                <a:spcBef>
                  <a:spcPct val="0"/>
                </a:spcBef>
                <a:spcAft>
                  <a:spcPct val="0"/>
                </a:spcAft>
                <a:buClrTx/>
                <a:buSzTx/>
                <a:buFontTx/>
                <a:buNone/>
                <a:tabLst/>
                <a:defRPr/>
              </a:pPr>
              <a:fld id="{6BF8D2B0-EFB6-4DAA-9B0B-6F6B3A580823}" type="slidenum">
                <a:rPr kumimoji="0" lang="en-US" sz="900" b="0" i="0" u="none" strike="noStrike" kern="0" cap="none" spc="0" normalizeH="0" baseline="0" noProof="0" smtClean="0">
                  <a:ln>
                    <a:noFill/>
                  </a:ln>
                  <a:solidFill>
                    <a:prstClr val="black"/>
                  </a:solidFill>
                  <a:effectLst/>
                  <a:uLnTx/>
                  <a:uFillTx/>
                  <a:latin typeface="Century Gothic" pitchFamily="34" charset="0"/>
                  <a:ea typeface="+mn-ea"/>
                  <a:cs typeface="Arial"/>
                  <a:sym typeface="Arial"/>
                </a:rPr>
                <a:pPr marL="0" marR="0" lvl="0" indent="0" algn="l" defTabSz="685773" rtl="0" eaLnBrk="1" fontAlgn="base" latinLnBrk="0" hangingPunct="1">
                  <a:lnSpc>
                    <a:spcPct val="100000"/>
                  </a:lnSpc>
                  <a:spcBef>
                    <a:spcPct val="0"/>
                  </a:spcBef>
                  <a:spcAft>
                    <a:spcPct val="0"/>
                  </a:spcAft>
                  <a:buClrTx/>
                  <a:buSzTx/>
                  <a:buFontTx/>
                  <a:buNone/>
                  <a:tabLst/>
                  <a:defRPr/>
                </a:pPr>
                <a:t>34</a:t>
              </a:fld>
              <a:endParaRPr kumimoji="0" lang="en-US" sz="900" b="0" i="0" u="none" strike="noStrike" kern="0" cap="none" spc="0" normalizeH="0" baseline="0" noProof="0" dirty="0">
                <a:ln>
                  <a:noFill/>
                </a:ln>
                <a:solidFill>
                  <a:prstClr val="black"/>
                </a:solidFill>
                <a:effectLst/>
                <a:uLnTx/>
                <a:uFillTx/>
                <a:latin typeface="Century Gothic" pitchFamily="34" charset="0"/>
                <a:ea typeface="+mn-ea"/>
                <a:cs typeface="Arial"/>
                <a:sym typeface="Arial"/>
              </a:endParaRPr>
            </a:p>
          </p:txBody>
        </p:sp>
        <p:pic>
          <p:nvPicPr>
            <p:cNvPr id="14" name="Image 10">
              <a:extLst>
                <a:ext uri="{FF2B5EF4-FFF2-40B4-BE49-F238E27FC236}">
                  <a16:creationId xmlns:a16="http://schemas.microsoft.com/office/drawing/2014/main" id="{6C68AD18-5954-3B4D-6F7D-7389FDF5C35C}"/>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502084" y="2975028"/>
              <a:ext cx="6489845" cy="2443017"/>
            </a:xfrm>
            <a:prstGeom prst="rect">
              <a:avLst/>
            </a:prstGeom>
            <a:noFill/>
            <a:ln w="9525">
              <a:noFill/>
              <a:miter lim="800000"/>
              <a:headEnd/>
              <a:tailEnd/>
            </a:ln>
          </p:spPr>
        </p:pic>
        <p:pic>
          <p:nvPicPr>
            <p:cNvPr id="17" name="Picture 43" descr="Logov4">
              <a:extLst>
                <a:ext uri="{FF2B5EF4-FFF2-40B4-BE49-F238E27FC236}">
                  <a16:creationId xmlns:a16="http://schemas.microsoft.com/office/drawing/2014/main" id="{157E6D4F-D48B-C44D-DB3F-604E0B08758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3271" y="3475713"/>
              <a:ext cx="388429" cy="33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5" descr="SentinelAsia_titleLogoIM-07">
              <a:extLst>
                <a:ext uri="{FF2B5EF4-FFF2-40B4-BE49-F238E27FC236}">
                  <a16:creationId xmlns:a16="http://schemas.microsoft.com/office/drawing/2014/main" id="{5736B654-448B-37C5-B8B6-1CAAC6D072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41700" y="3547552"/>
              <a:ext cx="471662" cy="302996"/>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3">
              <a:extLst>
                <a:ext uri="{FF2B5EF4-FFF2-40B4-BE49-F238E27FC236}">
                  <a16:creationId xmlns:a16="http://schemas.microsoft.com/office/drawing/2014/main" id="{8D91A1A4-83F4-2831-1627-3CBB61AD57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87630" y="3441407"/>
              <a:ext cx="481040" cy="136858"/>
            </a:xfrm>
            <a:prstGeom prst="rect">
              <a:avLst/>
            </a:prstGeom>
          </p:spPr>
        </p:pic>
        <p:pic>
          <p:nvPicPr>
            <p:cNvPr id="20" name="Picture 47" descr="200px-United_Nations">
              <a:extLst>
                <a:ext uri="{FF2B5EF4-FFF2-40B4-BE49-F238E27FC236}">
                  <a16:creationId xmlns:a16="http://schemas.microsoft.com/office/drawing/2014/main" id="{EE2551D1-7E69-BB5C-AADB-786A2AC56BC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63138" y="3628215"/>
              <a:ext cx="241499" cy="166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0" descr="logo-UNITAR simple">
              <a:extLst>
                <a:ext uri="{FF2B5EF4-FFF2-40B4-BE49-F238E27FC236}">
                  <a16:creationId xmlns:a16="http://schemas.microsoft.com/office/drawing/2014/main" id="{EDC11204-92D8-8E90-D2A8-BA87035301F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27813" y="3636167"/>
              <a:ext cx="240739" cy="17148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F1858B8-C802-8DF7-3E13-F4B93ADD0C87}"/>
                </a:ext>
              </a:extLst>
            </p:cNvPr>
            <p:cNvSpPr/>
            <p:nvPr/>
          </p:nvSpPr>
          <p:spPr>
            <a:xfrm>
              <a:off x="232985" y="5844712"/>
              <a:ext cx="7028042" cy="563231"/>
            </a:xfrm>
            <a:prstGeom prst="rect">
              <a:avLst/>
            </a:prstGeom>
            <a:solidFill>
              <a:sysClr val="window" lastClr="FFFFFF"/>
            </a:solidFill>
            <a:ln w="38100">
              <a:solidFill>
                <a:srgbClr val="00B050"/>
              </a:solidFill>
            </a:ln>
          </p:spPr>
          <p:txBody>
            <a:bodyPr wrap="square">
              <a:spAutoFit/>
            </a:bodyPr>
            <a:lstStyle/>
            <a:p>
              <a:pPr marL="0" marR="0" lvl="1" indent="324000" algn="ctr" defTabSz="685773" rtl="0" eaLnBrk="1" fontAlgn="base" latinLnBrk="0" hangingPunct="1">
                <a:lnSpc>
                  <a:spcPct val="90000"/>
                </a:lnSpc>
                <a:spcBef>
                  <a:spcPts val="0"/>
                </a:spcBef>
                <a:spcAft>
                  <a:spcPct val="0"/>
                </a:spcAft>
                <a:buClrTx/>
                <a:buSzTx/>
                <a:buFontTx/>
                <a:buNone/>
                <a:tabLst/>
                <a:defRPr/>
              </a:pPr>
              <a:r>
                <a:rPr kumimoji="0" lang="en-GB" altLang="ja-JP" sz="1800" b="1" i="0" u="none" strike="noStrike" kern="0" cap="none" spc="0" normalizeH="0" baseline="0" noProof="0" dirty="0">
                  <a:ln>
                    <a:noFill/>
                  </a:ln>
                  <a:solidFill>
                    <a:srgbClr val="008E40"/>
                  </a:solidFill>
                  <a:effectLst/>
                  <a:uLnTx/>
                  <a:uFillTx/>
                  <a:latin typeface="Aptos" panose="02110004020202020204"/>
                  <a:ea typeface="ＭＳ Ｐゴシック" pitchFamily="50" charset="-128"/>
                  <a:cs typeface="+mn-cs"/>
                </a:rPr>
                <a:t>“Recovery Observatory” </a:t>
              </a:r>
              <a:r>
                <a:rPr kumimoji="0" lang="en-GB" altLang="ja-JP" sz="1800" b="1" i="0" u="none" strike="noStrike" kern="0" cap="none" spc="0" normalizeH="0" baseline="0" noProof="0" dirty="0">
                  <a:ln>
                    <a:noFill/>
                  </a:ln>
                  <a:solidFill>
                    <a:srgbClr val="002060"/>
                  </a:solidFill>
                  <a:effectLst/>
                  <a:uLnTx/>
                  <a:uFillTx/>
                  <a:latin typeface="Aptos" panose="02110004020202020204"/>
                  <a:ea typeface="ＭＳ Ｐゴシック" pitchFamily="50" charset="-128"/>
                  <a:cs typeface="+mn-cs"/>
                </a:rPr>
                <a:t>:  </a:t>
              </a:r>
              <a:r>
                <a:rPr kumimoji="0" lang="en-GB" altLang="ja-JP" sz="1600" b="1" i="0" u="none" strike="noStrike" kern="0" cap="none" spc="0" normalizeH="0" baseline="0" noProof="0" dirty="0">
                  <a:ln>
                    <a:noFill/>
                  </a:ln>
                  <a:solidFill>
                    <a:srgbClr val="002060"/>
                  </a:solidFill>
                  <a:effectLst/>
                  <a:uLnTx/>
                  <a:uFillTx/>
                  <a:latin typeface="Arial"/>
                  <a:ea typeface="ＭＳ Ｐゴシック" pitchFamily="50" charset="-128"/>
                  <a:cs typeface="Arial"/>
                </a:rPr>
                <a:t>Process allowing operational use of EO </a:t>
              </a:r>
              <a:r>
                <a:rPr kumimoji="0" lang="en-GB" altLang="ja-JP" sz="1600" b="1" i="0" u="none" strike="noStrike" kern="0" cap="none" spc="0" normalizeH="0" baseline="0" noProof="0" dirty="0">
                  <a:ln>
                    <a:noFill/>
                  </a:ln>
                  <a:solidFill>
                    <a:srgbClr val="C00000"/>
                  </a:solidFill>
                  <a:effectLst/>
                  <a:uLnTx/>
                  <a:uFillTx/>
                  <a:latin typeface="Arial"/>
                  <a:ea typeface="ＭＳ Ｐゴシック" pitchFamily="50" charset="-128"/>
                  <a:cs typeface="Arial"/>
                </a:rPr>
                <a:t>for PDNA, Recovery Planning</a:t>
              </a:r>
              <a:r>
                <a:rPr kumimoji="0" lang="en-GB" altLang="ja-JP" sz="1600" b="1" i="0" u="none" strike="noStrike" kern="0" cap="none" spc="0" normalizeH="0" baseline="0" noProof="0" dirty="0">
                  <a:ln>
                    <a:noFill/>
                  </a:ln>
                  <a:solidFill>
                    <a:srgbClr val="C00000"/>
                  </a:solidFill>
                  <a:effectLst/>
                  <a:uLnTx/>
                  <a:uFillTx/>
                  <a:latin typeface="Aptos" panose="02110004020202020204"/>
                  <a:ea typeface="ＭＳ Ｐゴシック" pitchFamily="50" charset="-128"/>
                  <a:cs typeface="+mn-cs"/>
                </a:rPr>
                <a:t>, then </a:t>
              </a:r>
              <a:r>
                <a:rPr kumimoji="0" lang="en-GB" altLang="ja-JP" sz="1600" b="1" i="0" u="none" strike="noStrike" kern="0" cap="none" spc="0" normalizeH="0" baseline="0" noProof="0" dirty="0">
                  <a:ln>
                    <a:noFill/>
                  </a:ln>
                  <a:solidFill>
                    <a:srgbClr val="C00000"/>
                  </a:solidFill>
                  <a:effectLst/>
                  <a:uLnTx/>
                  <a:uFillTx/>
                  <a:latin typeface="Arial"/>
                  <a:ea typeface="ＭＳ Ｐゴシック" pitchFamily="50" charset="-128"/>
                  <a:cs typeface="Arial"/>
                </a:rPr>
                <a:t>M&amp;E</a:t>
              </a:r>
            </a:p>
          </p:txBody>
        </p:sp>
        <p:pic>
          <p:nvPicPr>
            <p:cNvPr id="23" name="Image 19">
              <a:extLst>
                <a:ext uri="{FF2B5EF4-FFF2-40B4-BE49-F238E27FC236}">
                  <a16:creationId xmlns:a16="http://schemas.microsoft.com/office/drawing/2014/main" id="{BEAB7C05-88FB-5EDA-1AC2-A0643862C47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24260" y="4214831"/>
              <a:ext cx="1016419" cy="480927"/>
            </a:xfrm>
            <a:prstGeom prst="rect">
              <a:avLst/>
            </a:prstGeom>
          </p:spPr>
        </p:pic>
        <p:sp>
          <p:nvSpPr>
            <p:cNvPr id="24" name="Rectangle à coins arrondis 20">
              <a:extLst>
                <a:ext uri="{FF2B5EF4-FFF2-40B4-BE49-F238E27FC236}">
                  <a16:creationId xmlns:a16="http://schemas.microsoft.com/office/drawing/2014/main" id="{E015F5C0-F150-04F3-FC2B-BA5CC308B6F1}"/>
                </a:ext>
              </a:extLst>
            </p:cNvPr>
            <p:cNvSpPr/>
            <p:nvPr/>
          </p:nvSpPr>
          <p:spPr>
            <a:xfrm>
              <a:off x="1474638" y="4158636"/>
              <a:ext cx="3440355" cy="1517888"/>
            </a:xfrm>
            <a:prstGeom prst="roundRect">
              <a:avLst/>
            </a:prstGeom>
            <a:noFill/>
            <a:ln w="57150" cap="flat" cmpd="sng" algn="ctr">
              <a:solidFill>
                <a:srgbClr val="00B050"/>
              </a:solidFill>
              <a:prstDash val="solid"/>
              <a:miter lim="800000"/>
            </a:ln>
            <a:effectLst/>
          </p:spPr>
          <p:txBody>
            <a:bodyPr rtlCol="0" anchor="ctr"/>
            <a:lstStyle/>
            <a:p>
              <a:pPr marL="0" marR="0" lvl="0" indent="0" algn="ctr" defTabSz="685773" rtl="0" eaLnBrk="1" fontAlgn="base" latinLnBrk="0" hangingPunct="1">
                <a:lnSpc>
                  <a:spcPct val="100000"/>
                </a:lnSpc>
                <a:spcBef>
                  <a:spcPct val="0"/>
                </a:spcBef>
                <a:spcAft>
                  <a:spcPct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 name="Rectangle à coins arrondis 21">
              <a:extLst>
                <a:ext uri="{FF2B5EF4-FFF2-40B4-BE49-F238E27FC236}">
                  <a16:creationId xmlns:a16="http://schemas.microsoft.com/office/drawing/2014/main" id="{97A270D0-AD9E-5487-FE03-66DE8874DE5C}"/>
                </a:ext>
              </a:extLst>
            </p:cNvPr>
            <p:cNvSpPr/>
            <p:nvPr/>
          </p:nvSpPr>
          <p:spPr>
            <a:xfrm>
              <a:off x="1474637" y="4157048"/>
              <a:ext cx="4412908" cy="1517889"/>
            </a:xfrm>
            <a:prstGeom prst="roundRect">
              <a:avLst/>
            </a:prstGeom>
            <a:noFill/>
            <a:ln w="57150" cap="flat" cmpd="sng" algn="ctr">
              <a:solidFill>
                <a:srgbClr val="00B050"/>
              </a:solidFill>
              <a:prstDash val="sysDash"/>
              <a:miter lim="800000"/>
            </a:ln>
            <a:effectLst/>
          </p:spPr>
          <p:txBody>
            <a:bodyPr rtlCol="0" anchor="ctr"/>
            <a:lstStyle/>
            <a:p>
              <a:pPr marL="0" marR="0" lvl="0" indent="0" algn="ctr" defTabSz="685773" rtl="0" eaLnBrk="1" fontAlgn="base" latinLnBrk="0" hangingPunct="1">
                <a:lnSpc>
                  <a:spcPct val="100000"/>
                </a:lnSpc>
                <a:spcBef>
                  <a:spcPct val="0"/>
                </a:spcBef>
                <a:spcAft>
                  <a:spcPct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6" name="ZoneTexte 22">
              <a:extLst>
                <a:ext uri="{FF2B5EF4-FFF2-40B4-BE49-F238E27FC236}">
                  <a16:creationId xmlns:a16="http://schemas.microsoft.com/office/drawing/2014/main" id="{6242D860-519D-46FC-ECD2-E62792F49F8E}"/>
                </a:ext>
              </a:extLst>
            </p:cNvPr>
            <p:cNvSpPr txBox="1"/>
            <p:nvPr/>
          </p:nvSpPr>
          <p:spPr>
            <a:xfrm>
              <a:off x="4420425" y="5199559"/>
              <a:ext cx="716342" cy="181729"/>
            </a:xfrm>
            <a:prstGeom prst="rect">
              <a:avLst/>
            </a:prstGeom>
            <a:noFill/>
          </p:spPr>
          <p:txBody>
            <a:bodyPr wrap="square" rtlCol="0">
              <a:spAutoFit/>
            </a:bodyPr>
            <a:lstStyle/>
            <a:p>
              <a:pPr marL="0" marR="0" lvl="0" indent="0" algn="l" defTabSz="685773" rtl="0" eaLnBrk="1" fontAlgn="base" latinLnBrk="0" hangingPunct="1">
                <a:lnSpc>
                  <a:spcPct val="100000"/>
                </a:lnSpc>
                <a:spcBef>
                  <a:spcPct val="0"/>
                </a:spcBef>
                <a:spcAft>
                  <a:spcPct val="0"/>
                </a:spcAft>
                <a:buClrTx/>
                <a:buSzTx/>
                <a:buFontTx/>
                <a:buNone/>
                <a:tabLst/>
                <a:defRPr/>
              </a:pPr>
              <a:r>
                <a:rPr kumimoji="0" lang="fr-FR" sz="825" b="0" i="0" u="none" strike="noStrike" kern="0" cap="none" spc="0" normalizeH="0" baseline="0" noProof="0" dirty="0">
                  <a:ln>
                    <a:noFill/>
                  </a:ln>
                  <a:solidFill>
                    <a:prstClr val="black"/>
                  </a:solidFill>
                  <a:effectLst/>
                  <a:uLnTx/>
                  <a:uFillTx/>
                  <a:latin typeface="Arial" charset="0"/>
                  <a:ea typeface="+mn-ea"/>
                  <a:cs typeface="Arial" charset="0"/>
                </a:rPr>
                <a:t>Planning</a:t>
              </a:r>
            </a:p>
          </p:txBody>
        </p:sp>
        <p:pic>
          <p:nvPicPr>
            <p:cNvPr id="27" name="Picture 2" descr="Afficher l'image d'origine">
              <a:extLst>
                <a:ext uri="{FF2B5EF4-FFF2-40B4-BE49-F238E27FC236}">
                  <a16:creationId xmlns:a16="http://schemas.microsoft.com/office/drawing/2014/main" id="{DA21CB35-0A06-30CC-2B86-0D20EBBF5E9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71755" y="2769214"/>
              <a:ext cx="533159" cy="32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oneTexte 24">
              <a:extLst>
                <a:ext uri="{FF2B5EF4-FFF2-40B4-BE49-F238E27FC236}">
                  <a16:creationId xmlns:a16="http://schemas.microsoft.com/office/drawing/2014/main" id="{2105AF22-7DD6-736F-62EF-0955C92AEB57}"/>
                </a:ext>
              </a:extLst>
            </p:cNvPr>
            <p:cNvSpPr txBox="1"/>
            <p:nvPr/>
          </p:nvSpPr>
          <p:spPr>
            <a:xfrm>
              <a:off x="4360098" y="4853534"/>
              <a:ext cx="1285963" cy="162598"/>
            </a:xfrm>
            <a:prstGeom prst="rect">
              <a:avLst/>
            </a:prstGeom>
            <a:solidFill>
              <a:srgbClr val="FFCC66"/>
            </a:solidFill>
            <a:ln w="12700" cap="flat">
              <a:solidFill>
                <a:sysClr val="windowText" lastClr="000000"/>
              </a:solidFill>
              <a:miter lim="400000"/>
            </a:ln>
            <a:effectLst/>
          </p:spPr>
          <p:txBody>
            <a:bodyPr rot="0" spcFirstLastPara="1" vertOverflow="overflow" horzOverflow="overflow" vert="horz" wrap="square" lIns="34289" tIns="34289" rIns="34289" bIns="34289" numCol="1" spcCol="38100" rtlCol="0" anchor="t">
              <a:spAutoFit/>
            </a:bodyPr>
            <a:lstStyle/>
            <a:p>
              <a:pPr marL="0" marR="0" lvl="0" indent="0" algn="l" defTabSz="342887" rtl="0" eaLnBrk="1" fontAlgn="auto" latinLnBrk="1" hangingPunct="0">
                <a:lnSpc>
                  <a:spcPct val="100000"/>
                </a:lnSpc>
                <a:spcBef>
                  <a:spcPts val="0"/>
                </a:spcBef>
                <a:spcAft>
                  <a:spcPts val="0"/>
                </a:spcAft>
                <a:buClrTx/>
                <a:buSzTx/>
                <a:buFontTx/>
                <a:buNone/>
                <a:tabLst/>
                <a:defRPr/>
              </a:pPr>
              <a:r>
                <a:rPr kumimoji="0" lang="fr-FR" sz="825" b="1" i="0" u="none" strike="noStrike" kern="0" cap="none" spc="0" normalizeH="0" baseline="0" noProof="0" dirty="0">
                  <a:ln>
                    <a:noFill/>
                  </a:ln>
                  <a:solidFill>
                    <a:srgbClr val="002569"/>
                  </a:solidFill>
                  <a:effectLst/>
                  <a:uLnTx/>
                  <a:uFillTx/>
                  <a:latin typeface="Aptos" panose="02110004020202020204"/>
                  <a:ea typeface="+mn-ea"/>
                  <a:cs typeface="+mn-cs"/>
                </a:rPr>
                <a:t>National </a:t>
              </a:r>
              <a:r>
                <a:rPr kumimoji="0" lang="fr-FR" sz="825" b="1" i="0" u="none" strike="noStrike" kern="0" cap="none" spc="0" normalizeH="0" baseline="0" noProof="0" dirty="0" err="1">
                  <a:ln>
                    <a:noFill/>
                  </a:ln>
                  <a:solidFill>
                    <a:srgbClr val="002569"/>
                  </a:solidFill>
                  <a:effectLst/>
                  <a:uLnTx/>
                  <a:uFillTx/>
                  <a:latin typeface="Aptos" panose="02110004020202020204"/>
                  <a:ea typeface="+mn-ea"/>
                  <a:cs typeface="+mn-cs"/>
                </a:rPr>
                <a:t>Recovery</a:t>
              </a:r>
              <a:r>
                <a:rPr kumimoji="0" lang="fr-FR" sz="825" b="1" i="0" u="none" strike="noStrike" kern="0" cap="none" spc="0" normalizeH="0" baseline="0" noProof="0" dirty="0">
                  <a:ln>
                    <a:noFill/>
                  </a:ln>
                  <a:solidFill>
                    <a:srgbClr val="002569"/>
                  </a:solidFill>
                  <a:effectLst/>
                  <a:uLnTx/>
                  <a:uFillTx/>
                  <a:latin typeface="Aptos" panose="02110004020202020204"/>
                  <a:ea typeface="+mn-ea"/>
                  <a:cs typeface="+mn-cs"/>
                </a:rPr>
                <a:t> Plan</a:t>
              </a:r>
            </a:p>
          </p:txBody>
        </p:sp>
        <p:grpSp>
          <p:nvGrpSpPr>
            <p:cNvPr id="29" name="Groupe 25">
              <a:extLst>
                <a:ext uri="{FF2B5EF4-FFF2-40B4-BE49-F238E27FC236}">
                  <a16:creationId xmlns:a16="http://schemas.microsoft.com/office/drawing/2014/main" id="{039FDCAF-E297-E568-753C-9BBCA16638B6}"/>
                </a:ext>
              </a:extLst>
            </p:cNvPr>
            <p:cNvGrpSpPr/>
            <p:nvPr/>
          </p:nvGrpSpPr>
          <p:grpSpPr>
            <a:xfrm>
              <a:off x="1474636" y="2770487"/>
              <a:ext cx="5382493" cy="2902863"/>
              <a:chOff x="1447800" y="1425811"/>
              <a:chExt cx="7391400" cy="4670482"/>
            </a:xfrm>
          </p:grpSpPr>
          <p:pic>
            <p:nvPicPr>
              <p:cNvPr id="48" name="Picture 62" descr="RADARSAT-2">
                <a:extLst>
                  <a:ext uri="{FF2B5EF4-FFF2-40B4-BE49-F238E27FC236}">
                    <a16:creationId xmlns:a16="http://schemas.microsoft.com/office/drawing/2014/main" id="{B091B8F4-71AD-D7D1-B3FB-54B18B1329B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596004" y="1461182"/>
                <a:ext cx="742913" cy="3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age 5">
                <a:extLst>
                  <a:ext uri="{FF2B5EF4-FFF2-40B4-BE49-F238E27FC236}">
                    <a16:creationId xmlns:a16="http://schemas.microsoft.com/office/drawing/2014/main" id="{404D2334-4CB2-944B-C706-9DA11F50A62F}"/>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983601" y="1452792"/>
                <a:ext cx="505785" cy="53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2">
                <a:extLst>
                  <a:ext uri="{FF2B5EF4-FFF2-40B4-BE49-F238E27FC236}">
                    <a16:creationId xmlns:a16="http://schemas.microsoft.com/office/drawing/2014/main" id="{36A82818-8461-9E23-553B-16E66D70A935}"/>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333762" y="1471727"/>
                <a:ext cx="557185" cy="45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descr="Afficher l'image d'origine">
                <a:extLst>
                  <a:ext uri="{FF2B5EF4-FFF2-40B4-BE49-F238E27FC236}">
                    <a16:creationId xmlns:a16="http://schemas.microsoft.com/office/drawing/2014/main" id="{52F0C245-4776-B3C1-1D10-8D175381A0B3}"/>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273975" y="1459778"/>
                <a:ext cx="902151" cy="67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62" descr="RADARSAT-2">
                <a:extLst>
                  <a:ext uri="{FF2B5EF4-FFF2-40B4-BE49-F238E27FC236}">
                    <a16:creationId xmlns:a16="http://schemas.microsoft.com/office/drawing/2014/main" id="{53EB36A8-6089-77D2-B5CB-B8B7371A77D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124487" y="1611320"/>
                <a:ext cx="742913" cy="3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81">
                <a:extLst>
                  <a:ext uri="{FF2B5EF4-FFF2-40B4-BE49-F238E27FC236}">
                    <a16:creationId xmlns:a16="http://schemas.microsoft.com/office/drawing/2014/main" id="{1524B28B-5768-24FD-F0FD-A71A9BF699A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752297" y="1619939"/>
                <a:ext cx="724452" cy="54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à coins arrondis 50">
                <a:extLst>
                  <a:ext uri="{FF2B5EF4-FFF2-40B4-BE49-F238E27FC236}">
                    <a16:creationId xmlns:a16="http://schemas.microsoft.com/office/drawing/2014/main" id="{F3733CAA-9D39-76CA-676C-F228CC9E0C36}"/>
                  </a:ext>
                </a:extLst>
              </p:cNvPr>
              <p:cNvSpPr/>
              <p:nvPr/>
            </p:nvSpPr>
            <p:spPr>
              <a:xfrm>
                <a:off x="1447800" y="3654128"/>
                <a:ext cx="7391400" cy="2442165"/>
              </a:xfrm>
              <a:prstGeom prst="roundRect">
                <a:avLst/>
              </a:prstGeom>
              <a:noFill/>
              <a:ln w="57150" cap="flat" cmpd="sng" algn="ctr">
                <a:solidFill>
                  <a:srgbClr val="00B050"/>
                </a:solidFill>
                <a:prstDash val="sysDash"/>
                <a:miter lim="800000"/>
              </a:ln>
              <a:effectLst/>
            </p:spPr>
            <p:txBody>
              <a:bodyPr rtlCol="0" anchor="ctr"/>
              <a:lstStyle/>
              <a:p>
                <a:pPr marL="0" marR="0" lvl="0" indent="0" algn="ctr" defTabSz="685773" rtl="0" eaLnBrk="1" fontAlgn="base" latinLnBrk="0" hangingPunct="1">
                  <a:lnSpc>
                    <a:spcPct val="100000"/>
                  </a:lnSpc>
                  <a:spcBef>
                    <a:spcPct val="0"/>
                  </a:spcBef>
                  <a:spcAft>
                    <a:spcPct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55" name="Picture 6" descr="Afficher l'image d'origine">
                <a:extLst>
                  <a:ext uri="{FF2B5EF4-FFF2-40B4-BE49-F238E27FC236}">
                    <a16:creationId xmlns:a16="http://schemas.microsoft.com/office/drawing/2014/main" id="{1B194CB6-F0CD-D75F-3EA8-289402DB1B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82825" y="1425811"/>
                <a:ext cx="660573" cy="5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Image 52">
                <a:extLst>
                  <a:ext uri="{FF2B5EF4-FFF2-40B4-BE49-F238E27FC236}">
                    <a16:creationId xmlns:a16="http://schemas.microsoft.com/office/drawing/2014/main" id="{5A082C95-8543-240A-02FD-53E542C89F0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881247" y="1573681"/>
                <a:ext cx="739650" cy="384049"/>
              </a:xfrm>
              <a:prstGeom prst="rect">
                <a:avLst/>
              </a:prstGeom>
            </p:spPr>
          </p:pic>
          <p:pic>
            <p:nvPicPr>
              <p:cNvPr id="57" name="Image 53">
                <a:extLst>
                  <a:ext uri="{FF2B5EF4-FFF2-40B4-BE49-F238E27FC236}">
                    <a16:creationId xmlns:a16="http://schemas.microsoft.com/office/drawing/2014/main" id="{A228D141-210A-E7FC-3F16-F3C51193A3C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656902" y="1573681"/>
                <a:ext cx="739650" cy="384049"/>
              </a:xfrm>
              <a:prstGeom prst="rect">
                <a:avLst/>
              </a:prstGeom>
            </p:spPr>
          </p:pic>
          <p:pic>
            <p:nvPicPr>
              <p:cNvPr id="58" name="Picture 92">
                <a:extLst>
                  <a:ext uri="{FF2B5EF4-FFF2-40B4-BE49-F238E27FC236}">
                    <a16:creationId xmlns:a16="http://schemas.microsoft.com/office/drawing/2014/main" id="{432443E9-F618-8CF1-5F72-155AF7DEB7D8}"/>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179980" y="1672869"/>
                <a:ext cx="413188" cy="3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1" name="Picture 62" descr="RADARSAT-2">
              <a:extLst>
                <a:ext uri="{FF2B5EF4-FFF2-40B4-BE49-F238E27FC236}">
                  <a16:creationId xmlns:a16="http://schemas.microsoft.com/office/drawing/2014/main" id="{4B4B2923-6CF6-19CB-AA73-836D0770E02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35867" y="2605611"/>
              <a:ext cx="540997" cy="23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Afficher l'image d'origine">
              <a:extLst>
                <a:ext uri="{FF2B5EF4-FFF2-40B4-BE49-F238E27FC236}">
                  <a16:creationId xmlns:a16="http://schemas.microsoft.com/office/drawing/2014/main" id="{6B47CD96-BA92-1F00-B163-927D618252B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71755" y="2769214"/>
              <a:ext cx="533159" cy="32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5">
              <a:extLst>
                <a:ext uri="{FF2B5EF4-FFF2-40B4-BE49-F238E27FC236}">
                  <a16:creationId xmlns:a16="http://schemas.microsoft.com/office/drawing/2014/main" id="{0F7F67BB-AE88-8798-FD84-901C56200BCF}"/>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19313" y="2906589"/>
              <a:ext cx="368318" cy="33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2">
              <a:extLst>
                <a:ext uri="{FF2B5EF4-FFF2-40B4-BE49-F238E27FC236}">
                  <a16:creationId xmlns:a16="http://schemas.microsoft.com/office/drawing/2014/main" id="{4F2E7394-1B21-C9F7-A7CC-A1E558E1A173}"/>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42919" y="2851747"/>
              <a:ext cx="405748" cy="27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descr="Afficher l'image d'origine">
              <a:extLst>
                <a:ext uri="{FF2B5EF4-FFF2-40B4-BE49-F238E27FC236}">
                  <a16:creationId xmlns:a16="http://schemas.microsoft.com/office/drawing/2014/main" id="{44DC4DA4-D295-EC43-48A5-3282947C55EA}"/>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80172" y="2405744"/>
              <a:ext cx="656956" cy="42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BD5E52DD-AD73-C0CE-98CF-3DD774F97C64}"/>
                </a:ext>
              </a:extLst>
            </p:cNvPr>
            <p:cNvSpPr/>
            <p:nvPr/>
          </p:nvSpPr>
          <p:spPr>
            <a:xfrm>
              <a:off x="3643241" y="3132789"/>
              <a:ext cx="508797" cy="138759"/>
            </a:xfrm>
            <a:prstGeom prst="rect">
              <a:avLst/>
            </a:prstGeom>
            <a:solidFill>
              <a:sysClr val="window" lastClr="FFFFFF"/>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venir"/>
                <a:ea typeface="+mn-ea"/>
                <a:cs typeface="+mn-cs"/>
              </a:endParaRPr>
            </a:p>
          </p:txBody>
        </p:sp>
        <p:pic>
          <p:nvPicPr>
            <p:cNvPr id="37" name="Picture 2">
              <a:extLst>
                <a:ext uri="{FF2B5EF4-FFF2-40B4-BE49-F238E27FC236}">
                  <a16:creationId xmlns:a16="http://schemas.microsoft.com/office/drawing/2014/main" id="{BAEB0966-063E-3876-352C-D08E42573DF5}"/>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7596760" y="3049822"/>
              <a:ext cx="3971322" cy="2801371"/>
            </a:xfrm>
            <a:prstGeom prst="rect">
              <a:avLst/>
            </a:prstGeom>
            <a:noFill/>
            <a:ln w="25400">
              <a:solidFill>
                <a:srgbClr val="00B050"/>
              </a:solidFill>
              <a:miter lim="800000"/>
              <a:headEnd/>
              <a:tailEnd/>
            </a:ln>
          </p:spPr>
        </p:pic>
        <p:sp>
          <p:nvSpPr>
            <p:cNvPr id="38" name="Rectangle 37">
              <a:extLst>
                <a:ext uri="{FF2B5EF4-FFF2-40B4-BE49-F238E27FC236}">
                  <a16:creationId xmlns:a16="http://schemas.microsoft.com/office/drawing/2014/main" id="{C0903F88-C4BF-8945-7938-CE8E0B62FF27}"/>
                </a:ext>
              </a:extLst>
            </p:cNvPr>
            <p:cNvSpPr/>
            <p:nvPr/>
          </p:nvSpPr>
          <p:spPr>
            <a:xfrm>
              <a:off x="8303538" y="4248167"/>
              <a:ext cx="1001140" cy="630146"/>
            </a:xfrm>
            <a:prstGeom prst="rect">
              <a:avLst/>
            </a:prstGeom>
            <a:solidFill>
              <a:srgbClr val="4EA72E">
                <a:lumMod val="75000"/>
                <a:alpha val="50000"/>
              </a:srgbClr>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9" name="Rectangle 38">
              <a:extLst>
                <a:ext uri="{FF2B5EF4-FFF2-40B4-BE49-F238E27FC236}">
                  <a16:creationId xmlns:a16="http://schemas.microsoft.com/office/drawing/2014/main" id="{0CAD58DB-79A7-84CE-5FC0-1A801966D0EA}"/>
                </a:ext>
              </a:extLst>
            </p:cNvPr>
            <p:cNvSpPr/>
            <p:nvPr/>
          </p:nvSpPr>
          <p:spPr>
            <a:xfrm>
              <a:off x="10611843" y="4748141"/>
              <a:ext cx="777836" cy="528030"/>
            </a:xfrm>
            <a:prstGeom prst="rect">
              <a:avLst/>
            </a:prstGeom>
            <a:solidFill>
              <a:srgbClr val="4EA72E">
                <a:lumMod val="75000"/>
                <a:alpha val="50000"/>
              </a:srgbClr>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0" name="ZoneTexte 36">
              <a:extLst>
                <a:ext uri="{FF2B5EF4-FFF2-40B4-BE49-F238E27FC236}">
                  <a16:creationId xmlns:a16="http://schemas.microsoft.com/office/drawing/2014/main" id="{B18CF03B-B21B-BD3A-A1CE-990A7C1FA112}"/>
                </a:ext>
              </a:extLst>
            </p:cNvPr>
            <p:cNvSpPr txBox="1"/>
            <p:nvPr/>
          </p:nvSpPr>
          <p:spPr>
            <a:xfrm>
              <a:off x="9164905" y="3045197"/>
              <a:ext cx="1017581" cy="48461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Overview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AOI</a:t>
              </a:r>
            </a:p>
          </p:txBody>
        </p:sp>
        <p:sp>
          <p:nvSpPr>
            <p:cNvPr id="41" name="ZoneTexte 37">
              <a:extLst>
                <a:ext uri="{FF2B5EF4-FFF2-40B4-BE49-F238E27FC236}">
                  <a16:creationId xmlns:a16="http://schemas.microsoft.com/office/drawing/2014/main" id="{53875CE0-B872-AAA7-9724-E116538E7CAC}"/>
                </a:ext>
              </a:extLst>
            </p:cNvPr>
            <p:cNvSpPr txBox="1"/>
            <p:nvPr/>
          </p:nvSpPr>
          <p:spPr>
            <a:xfrm>
              <a:off x="8270207" y="4310957"/>
              <a:ext cx="10628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Urban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Zoom 1</a:t>
              </a:r>
            </a:p>
          </p:txBody>
        </p:sp>
        <p:sp>
          <p:nvSpPr>
            <p:cNvPr id="42" name="ZoneTexte 38">
              <a:extLst>
                <a:ext uri="{FF2B5EF4-FFF2-40B4-BE49-F238E27FC236}">
                  <a16:creationId xmlns:a16="http://schemas.microsoft.com/office/drawing/2014/main" id="{E9F4E609-CDE0-4EB0-1DE8-6F4C37E05CD2}"/>
                </a:ext>
              </a:extLst>
            </p:cNvPr>
            <p:cNvSpPr txBox="1"/>
            <p:nvPr/>
          </p:nvSpPr>
          <p:spPr>
            <a:xfrm>
              <a:off x="10490644" y="4776203"/>
              <a:ext cx="10774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Hot Spot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Zoom 2</a:t>
              </a:r>
            </a:p>
          </p:txBody>
        </p:sp>
        <p:sp>
          <p:nvSpPr>
            <p:cNvPr id="43" name="ZoneTexte 39">
              <a:extLst>
                <a:ext uri="{FF2B5EF4-FFF2-40B4-BE49-F238E27FC236}">
                  <a16:creationId xmlns:a16="http://schemas.microsoft.com/office/drawing/2014/main" id="{6AF35058-F778-7000-9FFA-8F61471931EE}"/>
                </a:ext>
              </a:extLst>
            </p:cNvPr>
            <p:cNvSpPr txBox="1"/>
            <p:nvPr/>
          </p:nvSpPr>
          <p:spPr>
            <a:xfrm>
              <a:off x="7090668" y="2340303"/>
              <a:ext cx="4888785" cy="584775"/>
            </a:xfrm>
            <a:prstGeom prst="rect">
              <a:avLst/>
            </a:prstGeom>
            <a:noFill/>
            <a:ln w="3175">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Collection  of  </a:t>
              </a:r>
              <a:r>
                <a:rPr kumimoji="0" lang="en-US" sz="1600" b="1" i="0" u="none" strike="noStrike" kern="0" cap="none" spc="0" normalizeH="0" baseline="0" noProof="0" dirty="0">
                  <a:ln>
                    <a:noFill/>
                  </a:ln>
                  <a:solidFill>
                    <a:srgbClr val="0033CC"/>
                  </a:solidFill>
                  <a:effectLst/>
                  <a:uLnTx/>
                  <a:uFillTx/>
                  <a:latin typeface="Calibri" panose="020F0502020204030204"/>
                  <a:ea typeface="+mn-ea"/>
                  <a:cs typeface="+mn-cs"/>
                </a:rPr>
                <a:t>satellite images and maps </a:t>
              </a: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at several scales during ~ 6 months </a:t>
              </a:r>
              <a:r>
                <a:rPr kumimoji="0" lang="en-US" sz="1600" b="1" i="0" u="none" strike="noStrike" kern="0" cap="none" spc="0" normalizeH="0" baseline="0" noProof="0" dirty="0">
                  <a:ln>
                    <a:noFill/>
                  </a:ln>
                  <a:solidFill>
                    <a:srgbClr val="FF0000"/>
                  </a:solidFill>
                  <a:effectLst/>
                  <a:uLnTx/>
                  <a:uFillTx/>
                  <a:latin typeface="Calibri" panose="020F0502020204030204"/>
                  <a:ea typeface="+mn-ea"/>
                  <a:cs typeface="+mn-cs"/>
                </a:rPr>
                <a:t>after a major disaster  </a:t>
              </a:r>
            </a:p>
          </p:txBody>
        </p:sp>
        <p:sp>
          <p:nvSpPr>
            <p:cNvPr id="44" name="Rectangle 43">
              <a:extLst>
                <a:ext uri="{FF2B5EF4-FFF2-40B4-BE49-F238E27FC236}">
                  <a16:creationId xmlns:a16="http://schemas.microsoft.com/office/drawing/2014/main" id="{B1B883A7-331B-B600-919A-9CD0841E7950}"/>
                </a:ext>
              </a:extLst>
            </p:cNvPr>
            <p:cNvSpPr/>
            <p:nvPr/>
          </p:nvSpPr>
          <p:spPr>
            <a:xfrm>
              <a:off x="7316438" y="3143077"/>
              <a:ext cx="1300936" cy="830997"/>
            </a:xfrm>
            <a:prstGeom prst="rect">
              <a:avLst/>
            </a:prstGeom>
            <a:solidFill>
              <a:sysClr val="window" lastClr="FFFFFF"/>
            </a:solidFill>
            <a:ln w="3175">
              <a:solidFill>
                <a:sysClr val="windowText" lastClr="00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Interactive</a:t>
              </a:r>
              <a:r>
                <a:rPr kumimoji="0" lang="en-US" sz="1200" b="1" i="1" u="none" strike="noStrike" kern="0" cap="none" spc="0" normalizeH="0" baseline="0" noProof="0" dirty="0">
                  <a:ln>
                    <a:noFill/>
                  </a:ln>
                  <a:solidFill>
                    <a:srgbClr val="0033CC"/>
                  </a:solidFill>
                  <a:effectLst/>
                  <a:uLnTx/>
                  <a:uFillTx/>
                  <a:latin typeface="Calibri" panose="020F0502020204030204"/>
                  <a:ea typeface="+mn-ea"/>
                  <a:cs typeface="+mn-cs"/>
                </a:rPr>
                <a:t> </a:t>
              </a: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links with </a:t>
              </a:r>
              <a:r>
                <a:rPr kumimoji="0" lang="en-US" sz="1200" b="1" i="1" u="none" strike="noStrike" kern="0" cap="none" spc="0" normalizeH="0" baseline="0" noProof="0" dirty="0">
                  <a:ln>
                    <a:noFill/>
                  </a:ln>
                  <a:solidFill>
                    <a:srgbClr val="0033CC"/>
                  </a:solidFill>
                  <a:effectLst/>
                  <a:uLnTx/>
                  <a:uFillTx/>
                  <a:latin typeface="Calibri" panose="020F0502020204030204"/>
                  <a:ea typeface="+mn-ea"/>
                  <a:cs typeface="+mn-cs"/>
                </a:rPr>
                <a:t>PDNA partners </a:t>
              </a: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and </a:t>
              </a:r>
              <a:r>
                <a:rPr kumimoji="0" lang="en-US" sz="1200" b="1" i="1" u="none" strike="noStrike" kern="0" cap="none" spc="0" normalizeH="0" baseline="0" noProof="0" dirty="0">
                  <a:ln>
                    <a:noFill/>
                  </a:ln>
                  <a:solidFill>
                    <a:srgbClr val="0033CC"/>
                  </a:solidFill>
                  <a:effectLst/>
                  <a:uLnTx/>
                  <a:uFillTx/>
                  <a:latin typeface="Calibri" panose="020F0502020204030204"/>
                  <a:ea typeface="+mn-ea"/>
                  <a:cs typeface="+mn-cs"/>
                </a:rPr>
                <a:t>government</a:t>
              </a: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 </a:t>
              </a:r>
              <a:endParaRPr kumimoji="0" lang="fr-FR" sz="12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sp>
          <p:nvSpPr>
            <p:cNvPr id="45" name="ZoneTexte 41">
              <a:extLst>
                <a:ext uri="{FF2B5EF4-FFF2-40B4-BE49-F238E27FC236}">
                  <a16:creationId xmlns:a16="http://schemas.microsoft.com/office/drawing/2014/main" id="{D14307FA-C2CE-4BE1-E6BB-E6AAEC2CE8DD}"/>
                </a:ext>
              </a:extLst>
            </p:cNvPr>
            <p:cNvSpPr txBox="1"/>
            <p:nvPr/>
          </p:nvSpPr>
          <p:spPr>
            <a:xfrm>
              <a:off x="7636310" y="5944406"/>
              <a:ext cx="3891414" cy="646331"/>
            </a:xfrm>
            <a:prstGeom prst="rect">
              <a:avLst/>
            </a:prstGeom>
            <a:solidFill>
              <a:sysClr val="window" lastClr="FFFFFF"/>
            </a:solidFill>
            <a:ln>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0033CC"/>
                  </a:solidFill>
                  <a:effectLst/>
                  <a:uLnTx/>
                  <a:uFillTx/>
                  <a:latin typeface="Calibri" panose="020F0502020204030204"/>
                  <a:ea typeface="+mn-ea"/>
                  <a:cs typeface="+mn-cs"/>
                </a:rPr>
                <a:t>Ancillary data are indispensable</a:t>
              </a: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terrain validation data, aerial and drone data, statistics, cartography, …. </a:t>
              </a:r>
            </a:p>
          </p:txBody>
        </p:sp>
        <p:sp>
          <p:nvSpPr>
            <p:cNvPr id="46" name="Rectangle 45">
              <a:extLst>
                <a:ext uri="{FF2B5EF4-FFF2-40B4-BE49-F238E27FC236}">
                  <a16:creationId xmlns:a16="http://schemas.microsoft.com/office/drawing/2014/main" id="{972B494B-F387-EBB7-0675-1EE6A0F3146E}"/>
                </a:ext>
              </a:extLst>
            </p:cNvPr>
            <p:cNvSpPr/>
            <p:nvPr/>
          </p:nvSpPr>
          <p:spPr>
            <a:xfrm>
              <a:off x="10974746" y="3099221"/>
              <a:ext cx="1004707" cy="738664"/>
            </a:xfrm>
            <a:prstGeom prst="rect">
              <a:avLst/>
            </a:prstGeom>
            <a:solidFill>
              <a:sysClr val="window" lastClr="FFFFFF"/>
            </a:solidFill>
            <a:ln>
              <a:solidFill>
                <a:sysClr val="windowText" lastClr="000000"/>
              </a:solidFill>
            </a:ln>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00B050"/>
                  </a:solidFill>
                  <a:effectLst/>
                  <a:uLnTx/>
                  <a:uFillTx/>
                  <a:latin typeface="Calibri" panose="020F0502020204030204"/>
                  <a:ea typeface="+mn-ea"/>
                  <a:cs typeface="+mn-cs"/>
                </a:rPr>
                <a:t>Whole</a:t>
              </a:r>
              <a:r>
                <a:rPr kumimoji="0" lang="en-US" sz="1400" b="1" i="0" u="none" strike="noStrike" kern="0" cap="none" spc="0" normalizeH="0" baseline="0" noProof="0" dirty="0">
                  <a:ln>
                    <a:noFill/>
                  </a:ln>
                  <a:solidFill>
                    <a:srgbClr val="00B050"/>
                  </a:solidFill>
                  <a:effectLst/>
                  <a:uLnTx/>
                  <a:uFillTx/>
                  <a:latin typeface="Calibri" panose="020F0502020204030204"/>
                  <a:ea typeface="+mn-ea"/>
                  <a:cs typeface="+mn-cs"/>
                </a:rPr>
                <a:t> impacted area </a:t>
              </a:r>
            </a:p>
          </p:txBody>
        </p:sp>
        <p:sp>
          <p:nvSpPr>
            <p:cNvPr id="47" name="Rectangle 46">
              <a:extLst>
                <a:ext uri="{FF2B5EF4-FFF2-40B4-BE49-F238E27FC236}">
                  <a16:creationId xmlns:a16="http://schemas.microsoft.com/office/drawing/2014/main" id="{3CB5AF29-2F85-B020-6605-C0E3A414D239}"/>
                </a:ext>
              </a:extLst>
            </p:cNvPr>
            <p:cNvSpPr/>
            <p:nvPr/>
          </p:nvSpPr>
          <p:spPr>
            <a:xfrm>
              <a:off x="10974746" y="4027641"/>
              <a:ext cx="912376" cy="523220"/>
            </a:xfrm>
            <a:prstGeom prst="rect">
              <a:avLst/>
            </a:prstGeom>
            <a:solidFill>
              <a:sysClr val="window" lastClr="FFFFFF"/>
            </a:solidFill>
            <a:ln>
              <a:solidFill>
                <a:sysClr val="windowText" lastClr="000000"/>
              </a:solidFill>
            </a:ln>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srgbClr val="F79646">
                      <a:lumMod val="75000"/>
                    </a:srgbClr>
                  </a:solidFill>
                  <a:effectLst/>
                  <a:uLnTx/>
                  <a:uFillTx/>
                  <a:latin typeface="Calibri" panose="020F0502020204030204"/>
                  <a:ea typeface="+mn-ea"/>
                  <a:cs typeface="+mn-cs"/>
                </a:rPr>
                <a:t>Several Hot Spots</a:t>
              </a:r>
            </a:p>
          </p:txBody>
        </p:sp>
        <p:sp>
          <p:nvSpPr>
            <p:cNvPr id="5" name="TextBox 4">
              <a:extLst>
                <a:ext uri="{FF2B5EF4-FFF2-40B4-BE49-F238E27FC236}">
                  <a16:creationId xmlns:a16="http://schemas.microsoft.com/office/drawing/2014/main" id="{78944D54-170A-FB18-77F8-D423DCB89CEA}"/>
                </a:ext>
              </a:extLst>
            </p:cNvPr>
            <p:cNvSpPr txBox="1"/>
            <p:nvPr/>
          </p:nvSpPr>
          <p:spPr>
            <a:xfrm>
              <a:off x="1252025" y="4205873"/>
              <a:ext cx="757750" cy="369332"/>
            </a:xfrm>
            <a:prstGeom prst="rect">
              <a:avLst/>
            </a:prstGeom>
            <a:solidFill>
              <a:srgbClr val="F4740A"/>
            </a:solid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Rapid Assessment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grpSp>
    </p:spTree>
    <p:extLst>
      <p:ext uri="{BB962C8B-B14F-4D97-AF65-F5344CB8AC3E}">
        <p14:creationId xmlns:p14="http://schemas.microsoft.com/office/powerpoint/2010/main" val="2940957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914CD76-075F-DFD3-4F34-E18F6A61AD3A}"/>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49FE18FF-F3CA-AFB6-596A-F8A1C17D63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sp>
        <p:nvSpPr>
          <p:cNvPr id="3" name="Title 2">
            <a:extLst>
              <a:ext uri="{FF2B5EF4-FFF2-40B4-BE49-F238E27FC236}">
                <a16:creationId xmlns:a16="http://schemas.microsoft.com/office/drawing/2014/main" id="{F06047D6-689D-653F-BFB6-A5A06E8DCC4A}"/>
              </a:ext>
            </a:extLst>
          </p:cNvPr>
          <p:cNvSpPr>
            <a:spLocks noGrp="1"/>
          </p:cNvSpPr>
          <p:nvPr>
            <p:ph type="title"/>
          </p:nvPr>
        </p:nvSpPr>
        <p:spPr>
          <a:xfrm>
            <a:off x="396000" y="106940"/>
            <a:ext cx="10345572" cy="1325563"/>
          </a:xfrm>
        </p:spPr>
        <p:txBody>
          <a:bodyPr/>
          <a:lstStyle/>
          <a:p>
            <a:pPr lvl="0">
              <a:defRPr/>
            </a:pPr>
            <a:r>
              <a:rPr lang="en-GB" dirty="0"/>
              <a:t>Potential Charter-RO collaboration : Benefits</a:t>
            </a:r>
            <a:endParaRPr lang="en-US" dirty="0">
              <a:solidFill>
                <a:prstClr val="white"/>
              </a:solidFill>
              <a:ea typeface="Noto Sans Cond ExtBd" panose="020B0906040504020204" pitchFamily="34"/>
            </a:endParaRPr>
          </a:p>
        </p:txBody>
      </p:sp>
      <p:sp>
        <p:nvSpPr>
          <p:cNvPr id="4" name="Espace réservé du contenu 2">
            <a:extLst>
              <a:ext uri="{FF2B5EF4-FFF2-40B4-BE49-F238E27FC236}">
                <a16:creationId xmlns:a16="http://schemas.microsoft.com/office/drawing/2014/main" id="{FEDE744E-72FE-B14D-90DA-464B710603DF}"/>
              </a:ext>
            </a:extLst>
          </p:cNvPr>
          <p:cNvSpPr txBox="1">
            <a:spLocks/>
          </p:cNvSpPr>
          <p:nvPr/>
        </p:nvSpPr>
        <p:spPr>
          <a:xfrm>
            <a:off x="395296" y="2021611"/>
            <a:ext cx="106195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457200" algn="l" defTabSz="914400" rtl="0" eaLnBrk="1" fontAlgn="auto" latinLnBrk="0" hangingPunct="1">
              <a:lnSpc>
                <a:spcPct val="100000"/>
              </a:lnSpc>
              <a:spcBef>
                <a:spcPts val="0"/>
              </a:spcBef>
              <a:spcAft>
                <a:spcPts val="0"/>
              </a:spcAft>
              <a:buClr>
                <a:srgbClr val="005172"/>
              </a:buClr>
              <a:buSzPts val="18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sym typeface="Verdana"/>
              </a:rPr>
              <a:t>Avoid duplication in data provision and leverage complementary aspects that can be more effectively utilized (cf. Copernicus model)</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14350" marR="0" lvl="0" indent="-457200" algn="l" defTabSz="914400" rtl="0" eaLnBrk="1" fontAlgn="auto" latinLnBrk="0" hangingPunct="1">
              <a:lnSpc>
                <a:spcPct val="100000"/>
              </a:lnSpc>
              <a:spcBef>
                <a:spcPts val="1600"/>
              </a:spcBef>
              <a:spcAft>
                <a:spcPts val="0"/>
              </a:spcAft>
              <a:buClr>
                <a:srgbClr val="005172"/>
              </a:buClr>
              <a:buSzPts val="18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sym typeface="Verdana"/>
              </a:rPr>
              <a:t>Highlight gaps, overlaps, and opportunities for more systematic collaboration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14350" marR="0" lvl="0" indent="-457200" algn="l" defTabSz="914400" rtl="0" eaLnBrk="1" fontAlgn="auto" latinLnBrk="0" hangingPunct="1">
              <a:lnSpc>
                <a:spcPct val="100000"/>
              </a:lnSpc>
              <a:spcBef>
                <a:spcPts val="1600"/>
              </a:spcBef>
              <a:spcAft>
                <a:spcPts val="0"/>
              </a:spcAft>
              <a:buClr>
                <a:srgbClr val="1E4E79"/>
              </a:buClr>
              <a:buSzPts val="18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sym typeface="Verdana"/>
              </a:rPr>
              <a:t>Test the Charter’s potential to provide a more complete solution that addresses longer-term challenges, such as damage assessment, and reconstruction planning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14350" marR="0" lvl="0" indent="-457200" algn="l" defTabSz="914400" rtl="0" eaLnBrk="1" fontAlgn="auto" latinLnBrk="0" hangingPunct="1">
              <a:lnSpc>
                <a:spcPct val="100000"/>
              </a:lnSpc>
              <a:spcBef>
                <a:spcPts val="1600"/>
              </a:spcBef>
              <a:spcAft>
                <a:spcPts val="0"/>
              </a:spcAft>
              <a:buClr>
                <a:srgbClr val="1E4E79"/>
              </a:buClr>
              <a:buSzPts val="18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sym typeface="Verdana"/>
              </a:rPr>
              <a:t>Expanding beyond the response phase into recovery could significantly enhance the Charter’s value for local end users (local governments, NGOs...)</a:t>
            </a:r>
          </a:p>
          <a:p>
            <a:pPr marL="514350" marR="0" lvl="0" indent="-457200" algn="l" defTabSz="914400" rtl="0" eaLnBrk="1" fontAlgn="auto" latinLnBrk="0" hangingPunct="1">
              <a:lnSpc>
                <a:spcPct val="100000"/>
              </a:lnSpc>
              <a:spcBef>
                <a:spcPts val="1600"/>
              </a:spcBef>
              <a:spcAft>
                <a:spcPts val="0"/>
              </a:spcAft>
              <a:buClr>
                <a:srgbClr val="1E4E79"/>
              </a:buClr>
              <a:buSzPts val="18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sym typeface="Verdana"/>
              </a:rPr>
              <a:t>Raise awareness among a wider set of end users about the Charter’s capabilities and encourage broader and sustained use of the Charter</a:t>
            </a:r>
          </a:p>
        </p:txBody>
      </p:sp>
    </p:spTree>
    <p:extLst>
      <p:ext uri="{BB962C8B-B14F-4D97-AF65-F5344CB8AC3E}">
        <p14:creationId xmlns:p14="http://schemas.microsoft.com/office/powerpoint/2010/main" val="2990741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42E2A0E-502E-1970-B453-F3EC216AC363}"/>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2968317E-5758-6D37-0D40-C1C0C66CC9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sp>
        <p:nvSpPr>
          <p:cNvPr id="3" name="Title 2">
            <a:extLst>
              <a:ext uri="{FF2B5EF4-FFF2-40B4-BE49-F238E27FC236}">
                <a16:creationId xmlns:a16="http://schemas.microsoft.com/office/drawing/2014/main" id="{9EF1F157-6532-862B-EB96-A3A4EE75660E}"/>
              </a:ext>
            </a:extLst>
          </p:cNvPr>
          <p:cNvSpPr>
            <a:spLocks noGrp="1"/>
          </p:cNvSpPr>
          <p:nvPr>
            <p:ph type="title"/>
          </p:nvPr>
        </p:nvSpPr>
        <p:spPr>
          <a:xfrm>
            <a:off x="396000" y="106940"/>
            <a:ext cx="10345572" cy="1325563"/>
          </a:xfrm>
        </p:spPr>
        <p:txBody>
          <a:bodyPr/>
          <a:lstStyle/>
          <a:p>
            <a:pPr lvl="0">
              <a:defRPr/>
            </a:pPr>
            <a:r>
              <a:rPr lang="en-GB" dirty="0"/>
              <a:t>Charter-CEOS Recovery Observatory</a:t>
            </a:r>
            <a:endParaRPr lang="en-US" dirty="0">
              <a:solidFill>
                <a:prstClr val="white"/>
              </a:solidFill>
              <a:ea typeface="Noto Sans Cond ExtBd" panose="020B0906040504020204" pitchFamily="34"/>
            </a:endParaRPr>
          </a:p>
        </p:txBody>
      </p:sp>
      <p:sp>
        <p:nvSpPr>
          <p:cNvPr id="4" name="Espace réservé du contenu 2">
            <a:extLst>
              <a:ext uri="{FF2B5EF4-FFF2-40B4-BE49-F238E27FC236}">
                <a16:creationId xmlns:a16="http://schemas.microsoft.com/office/drawing/2014/main" id="{ECE2292D-591E-2991-1AEF-A8D6B894ED94}"/>
              </a:ext>
            </a:extLst>
          </p:cNvPr>
          <p:cNvSpPr txBox="1">
            <a:spLocks/>
          </p:cNvSpPr>
          <p:nvPr/>
        </p:nvSpPr>
        <p:spPr>
          <a:xfrm>
            <a:off x="395296" y="2021611"/>
            <a:ext cx="106195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00" marR="0" lvl="1" indent="0" algn="l" defTabSz="914400" rtl="0" eaLnBrk="1" fontAlgn="auto" latinLnBrk="0" hangingPunct="1">
              <a:lnSpc>
                <a:spcPct val="90000"/>
              </a:lnSpc>
              <a:spcBef>
                <a:spcPts val="1100"/>
              </a:spcBef>
              <a:spcAft>
                <a:spcPts val="0"/>
              </a:spcAft>
              <a:buClrTx/>
              <a:buSzPts val="2200"/>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 the Oct 2025 Charter Board Meeting, </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Verdana"/>
              </a:rPr>
              <a:t>a Charter-RO Joint Team was established to report back on</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sym typeface="Verdana"/>
              </a:rPr>
              <a:t>:</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sym typeface="Verdana"/>
            </a:endParaRPr>
          </a:p>
          <a:p>
            <a:pPr marL="685800" marR="0" lvl="1" indent="-241300" algn="l" defTabSz="914400" rtl="0" eaLnBrk="1" fontAlgn="auto" latinLnBrk="0" hangingPunct="1">
              <a:lnSpc>
                <a:spcPct val="100000"/>
              </a:lnSpc>
              <a:spcBef>
                <a:spcPts val="1100"/>
              </a:spcBef>
              <a:spcAft>
                <a:spcPts val="0"/>
              </a:spcAft>
              <a:buClrTx/>
              <a:buSzPts val="22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sym typeface="Verdana"/>
              </a:rPr>
              <a:t>How a potential collaboration could work and explore its different aspects </a:t>
            </a:r>
          </a:p>
          <a:p>
            <a:pPr marL="685800" marR="0" lvl="1" indent="-241300" algn="l" defTabSz="914400" rtl="0" eaLnBrk="1" fontAlgn="auto" latinLnBrk="0" hangingPunct="1">
              <a:lnSpc>
                <a:spcPct val="100000"/>
              </a:lnSpc>
              <a:spcBef>
                <a:spcPts val="1100"/>
              </a:spcBef>
              <a:spcAft>
                <a:spcPts val="0"/>
              </a:spcAft>
              <a:buClrTx/>
              <a:buSzPts val="22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sym typeface="Verdana"/>
              </a:rPr>
              <a:t>How such a collaboration procedure could be implemented in the Charter operational system</a:t>
            </a:r>
          </a:p>
          <a:p>
            <a:pPr marL="685800" marR="0" lvl="1" indent="-241300" algn="l" defTabSz="914400" rtl="0" eaLnBrk="1" fontAlgn="auto" latinLnBrk="0" hangingPunct="1">
              <a:lnSpc>
                <a:spcPct val="100000"/>
              </a:lnSpc>
              <a:spcBef>
                <a:spcPts val="1100"/>
              </a:spcBef>
              <a:spcAft>
                <a:spcPts val="0"/>
              </a:spcAft>
              <a:buClrTx/>
              <a:buSzPts val="22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Policy adjustments required to enable the potential extension of Charter data provision for recovery, aligned with the formal Charter–CEOS coordination mechanism</a:t>
            </a:r>
          </a:p>
          <a:p>
            <a:pPr marL="685800" marR="0" lvl="1" indent="-241300" algn="l" defTabSz="914400" rtl="0" eaLnBrk="1" fontAlgn="auto" latinLnBrk="0" hangingPunct="1">
              <a:lnSpc>
                <a:spcPct val="100000"/>
              </a:lnSpc>
              <a:spcBef>
                <a:spcPts val="1100"/>
              </a:spcBef>
              <a:spcAft>
                <a:spcPts val="0"/>
              </a:spcAft>
              <a:buClrTx/>
              <a:buSzPts val="22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sym typeface="Verdana"/>
              </a:rPr>
              <a:t>Definition of activation thresholds (e.g., number of VAPs, scale of event) for RO engagement and examine limits of large-scale contributions</a:t>
            </a:r>
          </a:p>
          <a:p>
            <a:pPr marL="685800" marR="0" lvl="1" indent="-241300" algn="l" defTabSz="914400" rtl="0" eaLnBrk="1" fontAlgn="auto" latinLnBrk="0" hangingPunct="1">
              <a:lnSpc>
                <a:spcPct val="100000"/>
              </a:lnSpc>
              <a:spcBef>
                <a:spcPts val="1100"/>
              </a:spcBef>
              <a:spcAft>
                <a:spcPts val="0"/>
              </a:spcAft>
              <a:buClrTx/>
              <a:buSzPts val="2200"/>
              <a:buFont typeface="Arial" panose="020B0604020202020204" pitchFamily="34" charset="0"/>
              <a:buChar char="•"/>
              <a:tabLst/>
              <a:defRPr/>
            </a:pPr>
            <a:r>
              <a:rPr kumimoji="0" lang="en-US" sz="2000" b="1" i="1" u="sng" strike="noStrike" kern="1200" cap="none" spc="0" normalizeH="0" baseline="0" noProof="0" dirty="0">
                <a:ln>
                  <a:noFill/>
                </a:ln>
                <a:solidFill>
                  <a:prstClr val="black"/>
                </a:solidFill>
                <a:effectLst/>
                <a:uLnTx/>
                <a:uFillTx/>
                <a:latin typeface="Arial" panose="020B0604020202020204" pitchFamily="34" charset="0"/>
                <a:ea typeface="Verdana"/>
                <a:cs typeface="Arial" panose="020B0604020202020204" pitchFamily="34" charset="0"/>
                <a:sym typeface="Verdana"/>
              </a:rPr>
              <a:t>The Joint Team reported on these topics at the April 22-23, 2026 Board Meeting and the motion to proceed with a pilot implementation was approved.</a:t>
            </a:r>
          </a:p>
        </p:txBody>
      </p:sp>
    </p:spTree>
    <p:extLst>
      <p:ext uri="{BB962C8B-B14F-4D97-AF65-F5344CB8AC3E}">
        <p14:creationId xmlns:p14="http://schemas.microsoft.com/office/powerpoint/2010/main" val="4123601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8F2BA6-C2FC-76D1-EA38-0A9E657001B0}"/>
              </a:ext>
            </a:extLst>
          </p:cNvPr>
          <p:cNvSpPr>
            <a:spLocks noGrp="1"/>
          </p:cNvSpPr>
          <p:nvPr>
            <p:ph idx="4294967295"/>
          </p:nvPr>
        </p:nvSpPr>
        <p:spPr>
          <a:xfrm>
            <a:off x="4588480" y="1781619"/>
            <a:ext cx="6954506" cy="4357736"/>
          </a:xfrm>
        </p:spPr>
        <p:txBody>
          <a:bodyPr>
            <a:noAutofit/>
          </a:bodyPr>
          <a:lstStyle/>
          <a:p>
            <a:pPr>
              <a:lnSpc>
                <a:spcPct val="100000"/>
              </a:lnSpc>
            </a:pPr>
            <a:r>
              <a:rPr lang="en-CA" sz="2000" dirty="0">
                <a:solidFill>
                  <a:srgbClr val="00092E"/>
                </a:solidFill>
                <a:latin typeface="Arial" panose="020B0604020202020204" pitchFamily="34" charset="0"/>
                <a:cs typeface="Arial" panose="020B0604020202020204" pitchFamily="34" charset="0"/>
              </a:rPr>
              <a:t>Welcoming new Authorized Users, Project Managers, Value-Adders and members</a:t>
            </a:r>
            <a:endParaRPr lang="en-CA" sz="2000" dirty="0">
              <a:latin typeface="Arial" panose="020B0604020202020204" pitchFamily="34" charset="0"/>
              <a:cs typeface="Arial" panose="020B0604020202020204" pitchFamily="34" charset="0"/>
            </a:endParaRPr>
          </a:p>
          <a:p>
            <a:pPr>
              <a:lnSpc>
                <a:spcPct val="100000"/>
              </a:lnSpc>
            </a:pPr>
            <a:r>
              <a:rPr lang="en-CA" sz="2000" dirty="0">
                <a:latin typeface="Arial" panose="020B0604020202020204" pitchFamily="34" charset="0"/>
                <a:cs typeface="Arial" panose="020B0604020202020204" pitchFamily="34" charset="0"/>
              </a:rPr>
              <a:t>Fostering greater collaboration among Earth observation disaster services </a:t>
            </a:r>
          </a:p>
          <a:p>
            <a:pPr>
              <a:lnSpc>
                <a:spcPct val="100000"/>
              </a:lnSpc>
            </a:pPr>
            <a:r>
              <a:rPr lang="en-CA" sz="2000" dirty="0">
                <a:latin typeface="Arial" panose="020B0604020202020204" pitchFamily="34" charset="0"/>
                <a:cs typeface="Arial" panose="020B0604020202020204" pitchFamily="34" charset="0"/>
              </a:rPr>
              <a:t>Expanding the network of satellites and data sources</a:t>
            </a:r>
          </a:p>
          <a:p>
            <a:pPr>
              <a:lnSpc>
                <a:spcPct val="100000"/>
              </a:lnSpc>
            </a:pPr>
            <a:r>
              <a:rPr lang="en-CA" sz="2000" dirty="0">
                <a:solidFill>
                  <a:srgbClr val="00092E"/>
                </a:solidFill>
                <a:latin typeface="Arial" panose="020B0604020202020204" pitchFamily="34" charset="0"/>
                <a:cs typeface="Arial" panose="020B0604020202020204" pitchFamily="34" charset="0"/>
              </a:rPr>
              <a:t>E</a:t>
            </a:r>
            <a:r>
              <a:rPr lang="en-CA" sz="2000" i="0" dirty="0">
                <a:solidFill>
                  <a:srgbClr val="00092E"/>
                </a:solidFill>
                <a:effectLst/>
                <a:latin typeface="Arial" panose="020B0604020202020204" pitchFamily="34" charset="0"/>
                <a:cs typeface="Arial" panose="020B0604020202020204" pitchFamily="34" charset="0"/>
              </a:rPr>
              <a:t>nhancing image processing capabilities </a:t>
            </a:r>
          </a:p>
          <a:p>
            <a:pPr>
              <a:lnSpc>
                <a:spcPct val="100000"/>
              </a:lnSpc>
            </a:pPr>
            <a:r>
              <a:rPr lang="en-CA" sz="2000" dirty="0">
                <a:solidFill>
                  <a:srgbClr val="00092E"/>
                </a:solidFill>
                <a:latin typeface="Arial" panose="020B0604020202020204" pitchFamily="34" charset="0"/>
                <a:cs typeface="Arial" panose="020B0604020202020204" pitchFamily="34" charset="0"/>
              </a:rPr>
              <a:t>Incorporating new technologies, using AI opportunities</a:t>
            </a:r>
            <a:endParaRPr lang="en-CA" sz="2000" i="0" dirty="0">
              <a:solidFill>
                <a:srgbClr val="00092E"/>
              </a:solidFill>
              <a:effectLst/>
              <a:latin typeface="Arial" panose="020B0604020202020204" pitchFamily="34" charset="0"/>
              <a:cs typeface="Arial" panose="020B0604020202020204" pitchFamily="34" charset="0"/>
            </a:endParaRPr>
          </a:p>
          <a:p>
            <a:pPr>
              <a:lnSpc>
                <a:spcPct val="100000"/>
              </a:lnSpc>
            </a:pPr>
            <a:r>
              <a:rPr lang="en-CA" sz="2000" dirty="0">
                <a:latin typeface="Arial" panose="020B0604020202020204" pitchFamily="34" charset="0"/>
                <a:cs typeface="Arial" panose="020B0604020202020204" pitchFamily="34" charset="0"/>
              </a:rPr>
              <a:t>Delivering </a:t>
            </a:r>
            <a:r>
              <a:rPr lang="en-CA" sz="2000" i="0" dirty="0">
                <a:solidFill>
                  <a:srgbClr val="00092E"/>
                </a:solidFill>
                <a:effectLst/>
                <a:latin typeface="Arial" panose="020B0604020202020204" pitchFamily="34" charset="0"/>
                <a:cs typeface="Arial" panose="020B0604020202020204" pitchFamily="34" charset="0"/>
              </a:rPr>
              <a:t>faster and more accurate information to disaster responders worldwide</a:t>
            </a:r>
            <a:endParaRPr lang="en-US" sz="2000" dirty="0">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DB8C9280-3C2A-4224-9496-67250C2C80A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257614" y="235537"/>
            <a:ext cx="660459" cy="662156"/>
          </a:xfrm>
          <a:prstGeom prst="rect">
            <a:avLst/>
          </a:prstGeom>
          <a:effectLst/>
        </p:spPr>
      </p:pic>
      <p:sp>
        <p:nvSpPr>
          <p:cNvPr id="5" name="Titre 1">
            <a:extLst>
              <a:ext uri="{FF2B5EF4-FFF2-40B4-BE49-F238E27FC236}">
                <a16:creationId xmlns:a16="http://schemas.microsoft.com/office/drawing/2014/main" id="{986AE7A3-37A1-1576-2AF2-6ACF4DEBAB25}"/>
              </a:ext>
            </a:extLst>
          </p:cNvPr>
          <p:cNvSpPr txBox="1">
            <a:spLocks/>
          </p:cNvSpPr>
          <p:nvPr/>
        </p:nvSpPr>
        <p:spPr>
          <a:xfrm>
            <a:off x="396001" y="288000"/>
            <a:ext cx="2799020"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200" b="1" i="0" u="none" strike="noStrike" kern="1200" cap="none" spc="0" normalizeH="0" baseline="0" noProof="0" dirty="0">
                <a:ln>
                  <a:noFill/>
                </a:ln>
                <a:solidFill>
                  <a:prstClr val="white"/>
                </a:solidFill>
                <a:effectLst/>
                <a:uLnTx/>
                <a:uFillTx/>
                <a:latin typeface="Arial" panose="020B0604020202020204" pitchFamily="34" charset="0"/>
                <a:ea typeface="Noto Sans Cond ExtBd" panose="020B0906040504020204" pitchFamily="34"/>
                <a:cs typeface="Arial" panose="020B0604020202020204" pitchFamily="34" charset="0"/>
              </a:rPr>
              <a:t>FUTURE OF THE CHARTER</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Noto Sans Cond ExtBd" panose="020B0906040504020204" pitchFamily="34"/>
              <a:cs typeface="Arial" panose="020B0604020202020204" pitchFamily="34" charset="0"/>
            </a:endParaRPr>
          </a:p>
        </p:txBody>
      </p:sp>
    </p:spTree>
    <p:extLst>
      <p:ext uri="{BB962C8B-B14F-4D97-AF65-F5344CB8AC3E}">
        <p14:creationId xmlns:p14="http://schemas.microsoft.com/office/powerpoint/2010/main" val="1199257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78A2E85-766A-EBB7-2020-E85A35A5A77C}"/>
              </a:ext>
            </a:extLst>
          </p:cNvPr>
          <p:cNvSpPr>
            <a:spLocks noGrp="1"/>
          </p:cNvSpPr>
          <p:nvPr>
            <p:ph idx="4294967295"/>
          </p:nvPr>
        </p:nvSpPr>
        <p:spPr>
          <a:xfrm>
            <a:off x="7774486" y="6086348"/>
            <a:ext cx="2219761" cy="662782"/>
          </a:xfrm>
        </p:spPr>
        <p:txBody>
          <a:bodyPr>
            <a:normAutofit/>
          </a:bodyPr>
          <a:lstStyle/>
          <a:p>
            <a:pPr marL="0" indent="0" algn="ctr">
              <a:buNone/>
            </a:pPr>
            <a:r>
              <a:rPr lang="fr-CA" sz="1600" b="1" dirty="0">
                <a:solidFill>
                  <a:srgbClr val="114551"/>
                </a:solidFill>
                <a:latin typeface="Arial" panose="020B0604020202020204" pitchFamily="34" charset="0"/>
                <a:cs typeface="Arial" panose="020B0604020202020204" pitchFamily="34" charset="0"/>
              </a:rPr>
              <a:t>disasterscharter.org</a:t>
            </a:r>
          </a:p>
        </p:txBody>
      </p:sp>
      <p:sp>
        <p:nvSpPr>
          <p:cNvPr id="4" name="Titre 1">
            <a:extLst>
              <a:ext uri="{FF2B5EF4-FFF2-40B4-BE49-F238E27FC236}">
                <a16:creationId xmlns:a16="http://schemas.microsoft.com/office/drawing/2014/main" id="{D783C88B-6AF6-95AC-D137-F15AEF15EFF3}"/>
              </a:ext>
            </a:extLst>
          </p:cNvPr>
          <p:cNvSpPr txBox="1">
            <a:spLocks/>
          </p:cNvSpPr>
          <p:nvPr/>
        </p:nvSpPr>
        <p:spPr>
          <a:xfrm>
            <a:off x="-148597" y="2212987"/>
            <a:ext cx="3591973" cy="6627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2400" b="1" i="0" u="none" strike="noStrike" kern="1200" cap="none" spc="0" normalizeH="0" baseline="0" noProof="0" dirty="0">
                <a:ln>
                  <a:noFill/>
                </a:ln>
                <a:solidFill>
                  <a:prstClr val="white"/>
                </a:solidFill>
                <a:effectLst/>
                <a:uLnTx/>
                <a:uFillTx/>
                <a:latin typeface="Arial" panose="020B0604020202020204" pitchFamily="34" charset="0"/>
                <a:ea typeface="Noto Sans Cond ExtBd" panose="020B0906040504020204" pitchFamily="34"/>
                <a:cs typeface="Arial" panose="020B0604020202020204" pitchFamily="34" charset="0"/>
              </a:rPr>
              <a:t>LEARN MORE</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Noto Sans Cond ExtBd" panose="020B0906040504020204" pitchFamily="34"/>
              <a:cs typeface="Arial" panose="020B0604020202020204" pitchFamily="34" charset="0"/>
            </a:endParaRPr>
          </a:p>
        </p:txBody>
      </p:sp>
      <p:pic>
        <p:nvPicPr>
          <p:cNvPr id="5" name="Picture 4">
            <a:extLst>
              <a:ext uri="{FF2B5EF4-FFF2-40B4-BE49-F238E27FC236}">
                <a16:creationId xmlns:a16="http://schemas.microsoft.com/office/drawing/2014/main" id="{9CBB2F1A-EE8A-5F8B-F55A-EE8F448A716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33404" y="4516892"/>
            <a:ext cx="1510947" cy="1510947"/>
          </a:xfrm>
          <a:prstGeom prst="rect">
            <a:avLst/>
          </a:prstGeom>
        </p:spPr>
      </p:pic>
      <p:pic>
        <p:nvPicPr>
          <p:cNvPr id="11" name="Picture 10" descr="A blue square with black x in it&#10;&#10;AI-generated content may be incorrect.">
            <a:extLst>
              <a:ext uri="{FF2B5EF4-FFF2-40B4-BE49-F238E27FC236}">
                <a16:creationId xmlns:a16="http://schemas.microsoft.com/office/drawing/2014/main" id="{10CF361E-30EB-9AF5-67DF-1A8AC69C57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8168" y="5882300"/>
            <a:ext cx="504649" cy="504649"/>
          </a:xfrm>
          <a:prstGeom prst="rect">
            <a:avLst/>
          </a:prstGeom>
        </p:spPr>
      </p:pic>
      <p:pic>
        <p:nvPicPr>
          <p:cNvPr id="13" name="Picture 12" descr="A blue envelope with black lines&#10;&#10;AI-generated content may be incorrect.">
            <a:extLst>
              <a:ext uri="{FF2B5EF4-FFF2-40B4-BE49-F238E27FC236}">
                <a16:creationId xmlns:a16="http://schemas.microsoft.com/office/drawing/2014/main" id="{5748C652-4EE6-850F-2DEC-20F1634FFB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59883" y="4615536"/>
            <a:ext cx="662782" cy="662782"/>
          </a:xfrm>
          <a:prstGeom prst="rect">
            <a:avLst/>
          </a:prstGeom>
        </p:spPr>
      </p:pic>
      <p:sp>
        <p:nvSpPr>
          <p:cNvPr id="14" name="Espace réservé du contenu 2">
            <a:extLst>
              <a:ext uri="{FF2B5EF4-FFF2-40B4-BE49-F238E27FC236}">
                <a16:creationId xmlns:a16="http://schemas.microsoft.com/office/drawing/2014/main" id="{260B5678-49AC-AFC1-0563-801E23D8CAD9}"/>
              </a:ext>
            </a:extLst>
          </p:cNvPr>
          <p:cNvSpPr txBox="1">
            <a:spLocks/>
          </p:cNvSpPr>
          <p:nvPr/>
        </p:nvSpPr>
        <p:spPr>
          <a:xfrm>
            <a:off x="2386558" y="4615536"/>
            <a:ext cx="5326669" cy="1068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dirty="0">
                <a:ln>
                  <a:noFill/>
                </a:ln>
                <a:solidFill>
                  <a:srgbClr val="114551"/>
                </a:solidFill>
                <a:effectLst/>
                <a:uLnTx/>
                <a:uFillTx/>
                <a:latin typeface="Arial" panose="020B0604020202020204" pitchFamily="34" charset="0"/>
                <a:ea typeface="+mn-ea"/>
                <a:cs typeface="Arial" panose="020B0604020202020204" pitchFamily="34" charset="0"/>
              </a:rPr>
              <a:t>General requests for information should be addressed 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dirty="0">
                <a:ln>
                  <a:noFill/>
                </a:ln>
                <a:solidFill>
                  <a:srgbClr val="114551"/>
                </a:solidFill>
                <a:effectLst/>
                <a:uLnTx/>
                <a:uFillTx/>
                <a:latin typeface="Arial" panose="020B0604020202020204" pitchFamily="34" charset="0"/>
                <a:ea typeface="+mn-ea"/>
                <a:cs typeface="Arial" panose="020B0604020202020204" pitchFamily="34" charset="0"/>
              </a:rPr>
              <a:t>executivesecretariat@disasterscharter.org</a:t>
            </a:r>
            <a:endParaRPr kumimoji="0" lang="fr-CA" sz="2000" b="1" i="0" u="none" strike="noStrike" kern="1200" cap="none" spc="0" normalizeH="0" baseline="0" noProof="0" dirty="0">
              <a:ln>
                <a:noFill/>
              </a:ln>
              <a:solidFill>
                <a:srgbClr val="114551"/>
              </a:solidFill>
              <a:effectLst/>
              <a:uLnTx/>
              <a:uFillTx/>
              <a:latin typeface="Arial" panose="020B0604020202020204" pitchFamily="34" charset="0"/>
              <a:ea typeface="+mn-ea"/>
              <a:cs typeface="Arial" panose="020B0604020202020204" pitchFamily="34" charset="0"/>
            </a:endParaRPr>
          </a:p>
        </p:txBody>
      </p:sp>
      <p:sp>
        <p:nvSpPr>
          <p:cNvPr id="15" name="Espace réservé du contenu 2">
            <a:extLst>
              <a:ext uri="{FF2B5EF4-FFF2-40B4-BE49-F238E27FC236}">
                <a16:creationId xmlns:a16="http://schemas.microsoft.com/office/drawing/2014/main" id="{63732C9D-3A2F-43CB-B129-7E7A5D20E087}"/>
              </a:ext>
            </a:extLst>
          </p:cNvPr>
          <p:cNvSpPr txBox="1">
            <a:spLocks/>
          </p:cNvSpPr>
          <p:nvPr/>
        </p:nvSpPr>
        <p:spPr>
          <a:xfrm>
            <a:off x="2386559" y="6055558"/>
            <a:ext cx="3709441" cy="662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srgbClr val="114551"/>
                </a:solidFill>
                <a:effectLst/>
                <a:uLnTx/>
                <a:uFillTx/>
                <a:latin typeface="Arial" panose="020B0604020202020204" pitchFamily="34" charset="0"/>
                <a:ea typeface="+mn-ea"/>
                <a:cs typeface="Arial" panose="020B0604020202020204" pitchFamily="34" charset="0"/>
              </a:rPr>
              <a:t>x.com/</a:t>
            </a:r>
            <a:r>
              <a:rPr kumimoji="0" lang="fr-CA" sz="2000" b="1" i="0" u="none" strike="noStrike" kern="1200" cap="none" spc="0" normalizeH="0" baseline="0" noProof="0" dirty="0" err="1">
                <a:ln>
                  <a:noFill/>
                </a:ln>
                <a:solidFill>
                  <a:srgbClr val="114551"/>
                </a:solidFill>
                <a:effectLst/>
                <a:uLnTx/>
                <a:uFillTx/>
                <a:latin typeface="Arial" panose="020B0604020202020204" pitchFamily="34" charset="0"/>
                <a:ea typeface="+mn-ea"/>
                <a:cs typeface="Arial" panose="020B0604020202020204" pitchFamily="34" charset="0"/>
              </a:rPr>
              <a:t>disasterschart</a:t>
            </a:r>
            <a:endParaRPr kumimoji="0" lang="fr-CA" sz="2000" b="1" i="0" u="none" strike="noStrike" kern="1200" cap="none" spc="0" normalizeH="0" baseline="0" noProof="0" dirty="0">
              <a:ln>
                <a:noFill/>
              </a:ln>
              <a:solidFill>
                <a:srgbClr val="11455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5019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3B65D-E70B-311F-F8E3-F9B204CB0745}"/>
              </a:ext>
            </a:extLst>
          </p:cNvPr>
          <p:cNvSpPr>
            <a:spLocks noGrp="1"/>
          </p:cNvSpPr>
          <p:nvPr>
            <p:ph type="title"/>
          </p:nvPr>
        </p:nvSpPr>
        <p:spPr/>
        <p:txBody>
          <a:bodyPr>
            <a:normAutofit fontScale="90000"/>
          </a:bodyPr>
          <a:lstStyle/>
          <a:p>
            <a:r>
              <a:rPr lang="en-US"/>
              <a:t>Reference Information</a:t>
            </a:r>
          </a:p>
        </p:txBody>
      </p:sp>
      <p:sp>
        <p:nvSpPr>
          <p:cNvPr id="3" name="Content Placeholder 2">
            <a:extLst>
              <a:ext uri="{FF2B5EF4-FFF2-40B4-BE49-F238E27FC236}">
                <a16:creationId xmlns:a16="http://schemas.microsoft.com/office/drawing/2014/main" id="{9A2DA52F-22D7-C8FB-52F3-C164A67D3E49}"/>
              </a:ext>
            </a:extLst>
          </p:cNvPr>
          <p:cNvSpPr>
            <a:spLocks noGrp="1"/>
          </p:cNvSpPr>
          <p:nvPr>
            <p:ph idx="1"/>
          </p:nvPr>
        </p:nvSpPr>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EO Portal </a:t>
            </a:r>
          </a:p>
          <a:p>
            <a:pPr marL="574675" marR="0" lvl="1"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2"/>
              </a:rPr>
              <a:t>https://www.usgs.gov/emergency-operations-portal</a:t>
            </a:r>
            <a:endPar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Hazards Data Distribution System</a:t>
            </a:r>
          </a:p>
          <a:p>
            <a:pPr marL="574675" marR="0" lvl="1"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https://hddsexplorer.usgs.gov/</a:t>
            </a:r>
            <a:endPar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Collection Management Tool</a:t>
            </a:r>
          </a:p>
          <a:p>
            <a:pPr marL="574675" marR="0" lvl="1"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a:rPr>
              <a:t>https://cmt.usgs.gov/</a:t>
            </a:r>
            <a:endPar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rial"/>
                <a:ea typeface="+mn-ea"/>
                <a:cs typeface="Arial"/>
              </a:rPr>
              <a:t>International Charter Space and Major Disasters</a:t>
            </a:r>
          </a:p>
          <a:p>
            <a:pPr marL="574675" marR="0" lvl="1"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https://disasterscharter.org/</a:t>
            </a:r>
            <a:endParaRPr kumimoji="0" 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a:p>
        </p:txBody>
      </p:sp>
      <p:sp>
        <p:nvSpPr>
          <p:cNvPr id="4" name="Freeform: Shape 3">
            <a:extLst>
              <a:ext uri="{FF2B5EF4-FFF2-40B4-BE49-F238E27FC236}">
                <a16:creationId xmlns:a16="http://schemas.microsoft.com/office/drawing/2014/main" id="{41E02EA6-C450-CA87-1C44-90AF6BE55734}"/>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2786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10C1B-FFB4-E71B-9352-744D7BDE532F}"/>
              </a:ext>
            </a:extLst>
          </p:cNvPr>
          <p:cNvSpPr>
            <a:spLocks noGrp="1"/>
          </p:cNvSpPr>
          <p:nvPr>
            <p:ph type="title"/>
          </p:nvPr>
        </p:nvSpPr>
        <p:spPr/>
        <p:txBody>
          <a:bodyPr>
            <a:normAutofit fontScale="90000"/>
          </a:bodyPr>
          <a:lstStyle/>
          <a:p>
            <a:r>
              <a:rPr lang="en-US" dirty="0"/>
              <a:t>Who We Support</a:t>
            </a:r>
          </a:p>
        </p:txBody>
      </p:sp>
      <p:sp>
        <p:nvSpPr>
          <p:cNvPr id="3" name="Content Placeholder 2">
            <a:extLst>
              <a:ext uri="{FF2B5EF4-FFF2-40B4-BE49-F238E27FC236}">
                <a16:creationId xmlns:a16="http://schemas.microsoft.com/office/drawing/2014/main" id="{0D6D43E6-7B48-10DF-A51A-D2C8FE2DA49B}"/>
              </a:ext>
            </a:extLst>
          </p:cNvPr>
          <p:cNvSpPr>
            <a:spLocks noGrp="1"/>
          </p:cNvSpPr>
          <p:nvPr>
            <p:ph idx="1"/>
          </p:nvPr>
        </p:nvSpPr>
        <p:spPr>
          <a:xfrm>
            <a:off x="280416" y="1495430"/>
            <a:ext cx="5925886" cy="4600575"/>
          </a:xfrm>
        </p:spPr>
        <p:txBody>
          <a:bodyPr>
            <a:normAutofit lnSpcReduction="10000"/>
          </a:bodyPr>
          <a:lstStyle/>
          <a:p>
            <a:pPr marL="0" marR="0" lvl="0" indent="0" algn="l" defTabSz="1219080" rtl="0" eaLnBrk="1" fontAlgn="auto" latinLnBrk="0" hangingPunct="1">
              <a:lnSpc>
                <a:spcPct val="90000"/>
              </a:lnSpc>
              <a:spcBef>
                <a:spcPts val="1333"/>
              </a:spcBef>
              <a:spcAft>
                <a:spcPts val="0"/>
              </a:spcAft>
              <a:buClrTx/>
              <a:buSz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Example Stakeholders</a:t>
            </a:r>
            <a:endParaRPr kumimoji="0" lang="en-US" sz="2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Civil Air Patrol (CAP) – </a:t>
            </a:r>
            <a:r>
              <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multiple states</a:t>
            </a: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Federal Emergency Management Agency (FEMA)</a:t>
            </a: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National Guard Bureau (NGB)</a:t>
            </a: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National Geospatial-Intelligence Agency (NGA)</a:t>
            </a: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National Oceanic and Atmospheric Administration (NOAA)</a:t>
            </a: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National Aeronautics and Space Administration (NASA)</a:t>
            </a: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State and Local Offices, </a:t>
            </a:r>
          </a:p>
          <a:p>
            <a:pPr lvl="1">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e.g. DOT, law enforcement, city planners, utility districts</a:t>
            </a: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State National Guard units</a:t>
            </a: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 Air Force </a:t>
            </a: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 Army Corps of Engineers (USACE)</a:t>
            </a: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 Department of Agriculture (USDA)</a:t>
            </a: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 Geological Survey (USGS)</a:t>
            </a:r>
          </a:p>
          <a:p>
            <a:pPr>
              <a:spcBef>
                <a:spcPts val="667"/>
              </a:spcBef>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 Department of Homeland Security (DHS)</a:t>
            </a:r>
          </a:p>
          <a:p>
            <a:endParaRPr lang="en-US"/>
          </a:p>
        </p:txBody>
      </p:sp>
      <p:sp>
        <p:nvSpPr>
          <p:cNvPr id="10" name="Freeform: Shape 9">
            <a:extLst>
              <a:ext uri="{FF2B5EF4-FFF2-40B4-BE49-F238E27FC236}">
                <a16:creationId xmlns:a16="http://schemas.microsoft.com/office/drawing/2014/main" id="{0C9FAD1E-DEB1-DE63-99AD-B5AD82F29EC5}"/>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89A1D39F-8DF9-A3F0-D83D-08D4A305C27A}"/>
              </a:ext>
            </a:extLst>
          </p:cNvPr>
          <p:cNvGrpSpPr/>
          <p:nvPr/>
        </p:nvGrpSpPr>
        <p:grpSpPr>
          <a:xfrm>
            <a:off x="5074169" y="1423126"/>
            <a:ext cx="6608434" cy="4904541"/>
            <a:chOff x="5074169" y="1423126"/>
            <a:chExt cx="6608434" cy="4904541"/>
          </a:xfrm>
        </p:grpSpPr>
        <p:pic>
          <p:nvPicPr>
            <p:cNvPr id="6" name="Picture 5">
              <a:extLst>
                <a:ext uri="{FF2B5EF4-FFF2-40B4-BE49-F238E27FC236}">
                  <a16:creationId xmlns:a16="http://schemas.microsoft.com/office/drawing/2014/main" id="{189E71D8-9F19-2AD6-1DE5-C8AC9FF15D84}"/>
                </a:ext>
              </a:extLst>
            </p:cNvPr>
            <p:cNvPicPr>
              <a:picLocks noChangeAspect="1"/>
            </p:cNvPicPr>
            <p:nvPr/>
          </p:nvPicPr>
          <p:blipFill>
            <a:blip r:embed="rId2"/>
            <a:stretch>
              <a:fillRect/>
            </a:stretch>
          </p:blipFill>
          <p:spPr>
            <a:xfrm>
              <a:off x="5074169" y="5092052"/>
              <a:ext cx="1885950" cy="771525"/>
            </a:xfrm>
            <a:prstGeom prst="rect">
              <a:avLst/>
            </a:prstGeom>
          </p:spPr>
        </p:pic>
        <p:pic>
          <p:nvPicPr>
            <p:cNvPr id="1032" name="Picture 8" descr="Home | Bureau of Land Management">
              <a:extLst>
                <a:ext uri="{FF2B5EF4-FFF2-40B4-BE49-F238E27FC236}">
                  <a16:creationId xmlns:a16="http://schemas.microsoft.com/office/drawing/2014/main" id="{22D631D4-7799-0E7D-79A3-07F0A38595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762" b="94286" l="4979" r="94191">
                          <a14:foregroundMark x1="52697" y1="33810" x2="52697" y2="33810"/>
                          <a14:foregroundMark x1="9544" y1="10952" x2="9544" y2="10952"/>
                          <a14:foregroundMark x1="6224" y1="12857" x2="6224" y2="12857"/>
                          <a14:foregroundMark x1="49793" y1="32381" x2="49793" y2="32381"/>
                          <a14:foregroundMark x1="94191" y1="11429" x2="94191" y2="11429"/>
                          <a14:foregroundMark x1="81328" y1="4762" x2="81328" y2="4762"/>
                          <a14:foregroundMark x1="47303" y1="34286" x2="47303" y2="34286"/>
                          <a14:foregroundMark x1="49793" y1="94286" x2="49793" y2="94286"/>
                          <a14:foregroundMark x1="65975" y1="7619" x2="65975" y2="7619"/>
                          <a14:foregroundMark x1="46473" y1="7143" x2="46473" y2="7143"/>
                          <a14:foregroundMark x1="29876" y1="7619" x2="29876" y2="7619"/>
                          <a14:foregroundMark x1="27801" y1="7143" x2="20747" y2="7143"/>
                          <a14:foregroundMark x1="61411" y1="7619" x2="51037" y2="9048"/>
                          <a14:foregroundMark x1="81328" y1="5238" x2="73859" y2="8571"/>
                        </a14:backgroundRemoval>
                      </a14:imgEffect>
                    </a14:imgLayer>
                  </a14:imgProps>
                </a:ext>
                <a:ext uri="{28A0092B-C50C-407E-A947-70E740481C1C}">
                  <a14:useLocalDpi xmlns:a14="http://schemas.microsoft.com/office/drawing/2010/main"/>
                </a:ext>
              </a:extLst>
            </a:blip>
            <a:srcRect/>
            <a:stretch>
              <a:fillRect/>
            </a:stretch>
          </p:blipFill>
          <p:spPr bwMode="auto">
            <a:xfrm>
              <a:off x="8370812" y="1425792"/>
              <a:ext cx="1609833" cy="14686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FE78E89-1042-14D7-EC2E-81E5044B82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9826" y="2953057"/>
              <a:ext cx="1546619" cy="1606040"/>
            </a:xfrm>
            <a:prstGeom prst="rect">
              <a:avLst/>
            </a:prstGeom>
          </p:spPr>
        </p:pic>
        <p:pic>
          <p:nvPicPr>
            <p:cNvPr id="1026" name="Picture 2" descr="Federal Emergency Management Agency ...">
              <a:extLst>
                <a:ext uri="{FF2B5EF4-FFF2-40B4-BE49-F238E27FC236}">
                  <a16:creationId xmlns:a16="http://schemas.microsoft.com/office/drawing/2014/main" id="{BD085AE7-5F00-2D90-17A2-4A5C9CA2229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46725" y="3026334"/>
              <a:ext cx="1624291" cy="1708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Forest Service - Wikipedia">
              <a:extLst>
                <a:ext uri="{FF2B5EF4-FFF2-40B4-BE49-F238E27FC236}">
                  <a16:creationId xmlns:a16="http://schemas.microsoft.com/office/drawing/2014/main" id="{F3369717-D89D-46B5-BC3C-800CD5B080E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40888" y="1423126"/>
              <a:ext cx="1181188" cy="13759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 Army Corps of Engineers ...">
              <a:extLst>
                <a:ext uri="{FF2B5EF4-FFF2-40B4-BE49-F238E27FC236}">
                  <a16:creationId xmlns:a16="http://schemas.microsoft.com/office/drawing/2014/main" id="{E51EA581-66DF-3AD0-62E3-15AFE5FF23E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68171" y="5092052"/>
              <a:ext cx="2214432" cy="6639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5F3941-A666-D793-BC78-5346CE476D9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9838380" y="2870012"/>
              <a:ext cx="1754407" cy="1606041"/>
            </a:xfrm>
            <a:prstGeom prst="rect">
              <a:avLst/>
            </a:prstGeom>
          </p:spPr>
        </p:pic>
        <p:pic>
          <p:nvPicPr>
            <p:cNvPr id="1036" name="Picture 12" descr="USDA Rural Development - Wikipedia">
              <a:extLst>
                <a:ext uri="{FF2B5EF4-FFF2-40B4-BE49-F238E27FC236}">
                  <a16:creationId xmlns:a16="http://schemas.microsoft.com/office/drawing/2014/main" id="{932B9473-283C-694D-E6B1-D1C86477D91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04800" y="1524149"/>
              <a:ext cx="1547812" cy="10652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21B0979-84CE-2058-077A-6AEBEC78CF6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54862" y="4617739"/>
              <a:ext cx="1709928" cy="1709928"/>
            </a:xfrm>
            <a:prstGeom prst="rect">
              <a:avLst/>
            </a:prstGeom>
          </p:spPr>
        </p:pic>
      </p:grpSp>
    </p:spTree>
    <p:extLst>
      <p:ext uri="{BB962C8B-B14F-4D97-AF65-F5344CB8AC3E}">
        <p14:creationId xmlns:p14="http://schemas.microsoft.com/office/powerpoint/2010/main" val="745100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6FA13-6803-6AAE-16F6-277B072B504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7D6533F-C688-8A4B-967B-4B5298C6548D}"/>
              </a:ext>
            </a:extLst>
          </p:cNvPr>
          <p:cNvSpPr txBox="1"/>
          <p:nvPr/>
        </p:nvSpPr>
        <p:spPr>
          <a:xfrm>
            <a:off x="3911600" y="2755900"/>
            <a:ext cx="34671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rial"/>
                <a:ea typeface="+mn-ea"/>
                <a:cs typeface="Arial"/>
              </a:rPr>
              <a:t>Questions</a:t>
            </a:r>
          </a:p>
        </p:txBody>
      </p:sp>
      <p:sp>
        <p:nvSpPr>
          <p:cNvPr id="2" name="Freeform: Shape 1">
            <a:extLst>
              <a:ext uri="{FF2B5EF4-FFF2-40B4-BE49-F238E27FC236}">
                <a16:creationId xmlns:a16="http://schemas.microsoft.com/office/drawing/2014/main" id="{88876F08-523D-172B-67C8-FC05B049D478}"/>
              </a:ext>
            </a:extLst>
          </p:cNvPr>
          <p:cNvSpPr/>
          <p:nvPr/>
        </p:nvSpPr>
        <p:spPr>
          <a:xfrm>
            <a:off x="9750056" y="212651"/>
            <a:ext cx="2254102" cy="2296633"/>
          </a:xfrm>
          <a:custGeom>
            <a:avLst/>
            <a:gdLst>
              <a:gd name="csX0" fmla="*/ 733646 w 2254102"/>
              <a:gd name="csY0" fmla="*/ 0 h 2296633"/>
              <a:gd name="csX1" fmla="*/ 2254102 w 2254102"/>
              <a:gd name="csY1" fmla="*/ 53163 h 2296633"/>
              <a:gd name="csX2" fmla="*/ 2190307 w 2254102"/>
              <a:gd name="csY2" fmla="*/ 1212112 h 2296633"/>
              <a:gd name="csX3" fmla="*/ 1414130 w 2254102"/>
              <a:gd name="csY3" fmla="*/ 2296633 h 2296633"/>
              <a:gd name="csX4" fmla="*/ 0 w 2254102"/>
              <a:gd name="csY4" fmla="*/ 1828800 h 2296633"/>
              <a:gd name="csX5" fmla="*/ 903767 w 2254102"/>
              <a:gd name="csY5" fmla="*/ 1116419 h 2296633"/>
              <a:gd name="csX6" fmla="*/ 733646 w 2254102"/>
              <a:gd name="csY6" fmla="*/ 0 h 229663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54102" h="2296633">
                <a:moveTo>
                  <a:pt x="733646" y="0"/>
                </a:moveTo>
                <a:lnTo>
                  <a:pt x="2254102" y="53163"/>
                </a:lnTo>
                <a:lnTo>
                  <a:pt x="2190307" y="1212112"/>
                </a:lnTo>
                <a:lnTo>
                  <a:pt x="1414130" y="2296633"/>
                </a:lnTo>
                <a:lnTo>
                  <a:pt x="0" y="1828800"/>
                </a:lnTo>
                <a:lnTo>
                  <a:pt x="903767" y="1116419"/>
                </a:lnTo>
                <a:lnTo>
                  <a:pt x="73364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254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336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E0EBA0-B830-7C7F-9752-8BD92FC0CF70}"/>
              </a:ext>
            </a:extLst>
          </p:cNvPr>
          <p:cNvSpPr txBox="1"/>
          <p:nvPr/>
        </p:nvSpPr>
        <p:spPr>
          <a:xfrm>
            <a:off x="395296" y="288000"/>
            <a:ext cx="376106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19606C"/>
                </a:solidFill>
                <a:effectLst/>
                <a:uLnTx/>
                <a:uFillTx/>
                <a:latin typeface="Arial" panose="020B0604020202020204" pitchFamily="34" charset="0"/>
                <a:ea typeface="Noto Sans Cond ExtBd" panose="020B0906040504020204" pitchFamily="34"/>
                <a:cs typeface="Arial" panose="020B0604020202020204" pitchFamily="34" charset="0"/>
              </a:rPr>
              <a:t>WHAT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19606C"/>
                </a:solidFill>
                <a:effectLst/>
                <a:uLnTx/>
                <a:uFillTx/>
                <a:latin typeface="Arial" panose="020B0604020202020204" pitchFamily="34" charset="0"/>
                <a:ea typeface="Noto Sans Cond ExtBd" panose="020B0906040504020204" pitchFamily="34"/>
                <a:cs typeface="Arial" panose="020B0604020202020204" pitchFamily="34" charset="0"/>
              </a:rPr>
              <a:t>THE CHARTER?</a:t>
            </a:r>
          </a:p>
        </p:txBody>
      </p:sp>
      <p:sp>
        <p:nvSpPr>
          <p:cNvPr id="11" name="Espace réservé du contenu 2">
            <a:extLst>
              <a:ext uri="{FF2B5EF4-FFF2-40B4-BE49-F238E27FC236}">
                <a16:creationId xmlns:a16="http://schemas.microsoft.com/office/drawing/2014/main" id="{CB586459-3E1B-9ABA-8BB7-1B0BE6CB925E}"/>
              </a:ext>
            </a:extLst>
          </p:cNvPr>
          <p:cNvSpPr txBox="1">
            <a:spLocks/>
          </p:cNvSpPr>
          <p:nvPr/>
        </p:nvSpPr>
        <p:spPr>
          <a:xfrm>
            <a:off x="395295" y="1728000"/>
            <a:ext cx="4020587" cy="4351338"/>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CA" sz="2000" b="1" i="0" u="none" strike="noStrike" kern="1200" cap="none" spc="0" normalizeH="0" baseline="0" noProof="0" dirty="0">
                <a:ln>
                  <a:noFill/>
                </a:ln>
                <a:solidFill>
                  <a:prstClr val="black"/>
                </a:solidFill>
                <a:effectLst/>
                <a:uLnTx/>
                <a:uFillTx/>
                <a:latin typeface="Arial" panose="020B0604020202020204" pitchFamily="34" charset="0"/>
                <a:ea typeface="Noto Sans Cond Med" panose="020B0606040504020204" pitchFamily="34"/>
                <a:cs typeface="Arial" panose="020B0604020202020204" pitchFamily="34" charset="0"/>
              </a:rPr>
              <a:t>Established in 2000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Noto Sans Cond Med" panose="020B0606040504020204" pitchFamily="34"/>
                <a:cs typeface="Arial" panose="020B0604020202020204" pitchFamily="34" charset="0"/>
              </a:rPr>
              <a:t>A global space agencies initiative that provides satellite data</a:t>
            </a:r>
            <a:r>
              <a:rPr kumimoji="0" lang="en-CA" sz="2000" b="1" i="0" u="none" strike="noStrike" kern="1200" cap="none" spc="0" normalizeH="0" baseline="0" noProof="0" dirty="0">
                <a:ln>
                  <a:noFill/>
                </a:ln>
                <a:solidFill>
                  <a:prstClr val="black"/>
                </a:solidFill>
                <a:effectLst/>
                <a:uLnTx/>
                <a:uFillTx/>
                <a:latin typeface="Arial" panose="020B0604020202020204" pitchFamily="34" charset="0"/>
                <a:ea typeface="Noto Sans Cond Med" panose="020B0606040504020204" pitchFamily="34"/>
                <a:cs typeface="Arial" panose="020B0604020202020204" pitchFamily="34" charset="0"/>
              </a:rPr>
              <a:t> </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Noto Sans Cond Med" panose="020B0606040504020204" pitchFamily="34"/>
                <a:cs typeface="Arial" panose="020B0604020202020204" pitchFamily="34" charset="0"/>
              </a:rPr>
              <a:t>to support disaster relief organizations in saving lives, property, infrastructure and the environment following major disasters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Noto Sans Cond Med" panose="020B0606040504020204" pitchFamily="34"/>
                <a:cs typeface="Arial" panose="020B0604020202020204" pitchFamily="34" charset="0"/>
              </a:rPr>
              <a:t>Includes </a:t>
            </a:r>
            <a:r>
              <a:rPr kumimoji="0" lang="en-CA" sz="2000" b="1" i="0" u="none" strike="noStrike" kern="1200" cap="none" spc="0" normalizeH="0" baseline="0" noProof="0" dirty="0">
                <a:ln>
                  <a:noFill/>
                </a:ln>
                <a:solidFill>
                  <a:prstClr val="black"/>
                </a:solidFill>
                <a:effectLst/>
                <a:uLnTx/>
                <a:uFillTx/>
                <a:latin typeface="Arial" panose="020B0604020202020204" pitchFamily="34" charset="0"/>
                <a:ea typeface="Noto Sans Cond Med" panose="020B0606040504020204" pitchFamily="34"/>
                <a:cs typeface="Arial" panose="020B0604020202020204" pitchFamily="34" charset="0"/>
              </a:rPr>
              <a:t>17 members </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Noto Sans Cond Med" panose="020B0606040504020204" pitchFamily="34"/>
                <a:cs typeface="Arial" panose="020B0604020202020204" pitchFamily="34" charset="0"/>
              </a:rPr>
              <a:t>and </a:t>
            </a:r>
            <a:b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Noto Sans Cond Med" panose="020B0606040504020204" pitchFamily="34"/>
                <a:cs typeface="Arial" panose="020B0604020202020204" pitchFamily="34" charset="0"/>
              </a:rPr>
            </a:br>
            <a:r>
              <a:rPr kumimoji="0" lang="en-CA" sz="2000" b="1" i="0" u="none" strike="noStrike" kern="1200" cap="none" spc="0" normalizeH="0" baseline="0" noProof="0" dirty="0">
                <a:ln>
                  <a:noFill/>
                </a:ln>
                <a:solidFill>
                  <a:prstClr val="black"/>
                </a:solidFill>
                <a:effectLst/>
                <a:uLnTx/>
                <a:uFillTx/>
                <a:latin typeface="Arial" panose="020B0604020202020204" pitchFamily="34" charset="0"/>
                <a:ea typeface="Noto Sans Cond Med" panose="020B0606040504020204" pitchFamily="34"/>
                <a:cs typeface="Arial" panose="020B0604020202020204" pitchFamily="34" charset="0"/>
              </a:rPr>
              <a:t>15 data contributors</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Noto Sans Cond Med" panose="020B0606040504020204" pitchFamily="34"/>
                <a:cs typeface="Arial" panose="020B0604020202020204" pitchFamily="34" charset="0"/>
              </a:rPr>
              <a:t> worldwide</a:t>
            </a:r>
            <a:endParaRPr kumimoji="0" lang="en-CA"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descr="A screen shot of a map&#10;&#10;AI-generated content may be incorrect.">
            <a:extLst>
              <a:ext uri="{FF2B5EF4-FFF2-40B4-BE49-F238E27FC236}">
                <a16:creationId xmlns:a16="http://schemas.microsoft.com/office/drawing/2014/main" id="{2CB3204F-7826-3AFD-B696-C42EF8AA42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198" t="5462" r="1547"/>
          <a:stretch>
            <a:fillRect/>
          </a:stretch>
        </p:blipFill>
        <p:spPr>
          <a:xfrm>
            <a:off x="3914039" y="-1"/>
            <a:ext cx="8277961" cy="6356195"/>
          </a:xfrm>
          <a:prstGeom prst="rect">
            <a:avLst/>
          </a:prstGeom>
        </p:spPr>
      </p:pic>
      <p:pic>
        <p:nvPicPr>
          <p:cNvPr id="3" name="Image 2">
            <a:extLst>
              <a:ext uri="{FF2B5EF4-FFF2-40B4-BE49-F238E27FC236}">
                <a16:creationId xmlns:a16="http://schemas.microsoft.com/office/drawing/2014/main" id="{4B80FEE7-7CB8-BAA9-6AD5-86564AC58A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p:spPr>
      </p:pic>
    </p:spTree>
    <p:extLst>
      <p:ext uri="{BB962C8B-B14F-4D97-AF65-F5344CB8AC3E}">
        <p14:creationId xmlns:p14="http://schemas.microsoft.com/office/powerpoint/2010/main" val="1202219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70969D0-9F90-4BE0-2435-6070E0B05688}"/>
              </a:ext>
            </a:extLst>
          </p:cNvPr>
          <p:cNvSpPr>
            <a:spLocks noGrp="1"/>
          </p:cNvSpPr>
          <p:nvPr>
            <p:ph idx="4294967295"/>
          </p:nvPr>
        </p:nvSpPr>
        <p:spPr>
          <a:xfrm>
            <a:off x="396000" y="1728000"/>
            <a:ext cx="7304682" cy="4616931"/>
          </a:xfrm>
        </p:spPr>
        <p:txBody>
          <a:bodyPr>
            <a:noAutofit/>
          </a:bodyPr>
          <a:lstStyle/>
          <a:p>
            <a:pPr marL="0" indent="0">
              <a:lnSpc>
                <a:spcPct val="100000"/>
              </a:lnSpc>
              <a:buNone/>
            </a:pPr>
            <a:r>
              <a:rPr lang="en-GB" sz="2000" b="1" dirty="0">
                <a:latin typeface="Arial" panose="020B0604020202020204" pitchFamily="34" charset="0"/>
                <a:cs typeface="Arial" panose="020B0604020202020204" pitchFamily="34" charset="0"/>
              </a:rPr>
              <a:t>Together with member agencies and partners, the Charter:</a:t>
            </a:r>
            <a:endParaRPr lang="en-GB" sz="2000" dirty="0">
              <a:latin typeface="Arial" panose="020B0604020202020204" pitchFamily="34" charset="0"/>
              <a:cs typeface="Arial" panose="020B0604020202020204" pitchFamily="34" charset="0"/>
            </a:endParaRPr>
          </a:p>
          <a:p>
            <a:pPr>
              <a:lnSpc>
                <a:spcPct val="100000"/>
              </a:lnSpc>
            </a:pPr>
            <a:r>
              <a:rPr lang="en-GB" sz="2000" dirty="0">
                <a:latin typeface="Arial" panose="020B0604020202020204" pitchFamily="34" charset="0"/>
                <a:cs typeface="Arial" panose="020B0604020202020204" pitchFamily="34" charset="0"/>
              </a:rPr>
              <a:t>Provides free satellite data in support of major disasters from a large pool of data contributors</a:t>
            </a:r>
          </a:p>
          <a:p>
            <a:pPr>
              <a:lnSpc>
                <a:spcPct val="100000"/>
              </a:lnSpc>
            </a:pPr>
            <a:r>
              <a:rPr lang="en-GB" sz="2000" dirty="0">
                <a:latin typeface="Arial" panose="020B0604020202020204" pitchFamily="34" charset="0"/>
                <a:cs typeface="Arial" panose="020B0604020202020204" pitchFamily="34" charset="0"/>
              </a:rPr>
              <a:t>Facilitates the creation and delivery of Value-Added Products covering the damaged area</a:t>
            </a:r>
          </a:p>
          <a:p>
            <a:pPr>
              <a:lnSpc>
                <a:spcPct val="100000"/>
              </a:lnSpc>
            </a:pPr>
            <a:r>
              <a:rPr lang="en-GB" sz="2000" dirty="0">
                <a:latin typeface="Arial" panose="020B0604020202020204" pitchFamily="34" charset="0"/>
                <a:cs typeface="Arial" panose="020B0604020202020204" pitchFamily="34" charset="0"/>
              </a:rPr>
              <a:t>Maintains a network of expert Project Managers and Value-Adders</a:t>
            </a:r>
          </a:p>
          <a:p>
            <a:pPr>
              <a:lnSpc>
                <a:spcPct val="100000"/>
              </a:lnSpc>
            </a:pPr>
            <a:r>
              <a:rPr lang="en-GB" sz="2000" dirty="0">
                <a:latin typeface="Arial" panose="020B0604020202020204" pitchFamily="34" charset="0"/>
                <a:cs typeface="Arial" panose="020B0604020202020204" pitchFamily="34" charset="0"/>
              </a:rPr>
              <a:t>Works with UN agencies and other partners to enable capacity building in the use of satellite data in support of disaster response</a:t>
            </a:r>
          </a:p>
        </p:txBody>
      </p:sp>
      <p:pic>
        <p:nvPicPr>
          <p:cNvPr id="14" name="Picture 13" descr="A white outline of hands shaking&#10;&#10;AI-generated content may be incorrect.">
            <a:extLst>
              <a:ext uri="{FF2B5EF4-FFF2-40B4-BE49-F238E27FC236}">
                <a16:creationId xmlns:a16="http://schemas.microsoft.com/office/drawing/2014/main" id="{DC81E393-F79B-8293-DC14-9E21B7430B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2800" y="2271506"/>
            <a:ext cx="2298699" cy="2298699"/>
          </a:xfrm>
          <a:prstGeom prst="rect">
            <a:avLst/>
          </a:prstGeom>
        </p:spPr>
      </p:pic>
      <p:pic>
        <p:nvPicPr>
          <p:cNvPr id="3" name="Image 2">
            <a:extLst>
              <a:ext uri="{FF2B5EF4-FFF2-40B4-BE49-F238E27FC236}">
                <a16:creationId xmlns:a16="http://schemas.microsoft.com/office/drawing/2014/main" id="{9D1C61C3-2051-7785-06E6-E51F5683D1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sp>
        <p:nvSpPr>
          <p:cNvPr id="2" name="TextBox 1">
            <a:extLst>
              <a:ext uri="{FF2B5EF4-FFF2-40B4-BE49-F238E27FC236}">
                <a16:creationId xmlns:a16="http://schemas.microsoft.com/office/drawing/2014/main" id="{F7E681D7-3BEF-33AF-CCE9-6BB95B232AA1}"/>
              </a:ext>
            </a:extLst>
          </p:cNvPr>
          <p:cNvSpPr txBox="1"/>
          <p:nvPr/>
        </p:nvSpPr>
        <p:spPr>
          <a:xfrm>
            <a:off x="395296" y="288000"/>
            <a:ext cx="376106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9606C"/>
                </a:solidFill>
                <a:effectLst/>
                <a:uLnTx/>
                <a:uFillTx/>
                <a:latin typeface="Arial" panose="020B0604020202020204" pitchFamily="34" charset="0"/>
                <a:ea typeface="Noto Sans Cond ExtBd" panose="020B0906040504020204" pitchFamily="34"/>
                <a:cs typeface="Arial" panose="020B0604020202020204" pitchFamily="34" charset="0"/>
              </a:rPr>
              <a:t>WORKING WITH</a:t>
            </a:r>
            <a:br>
              <a:rPr kumimoji="0" lang="en-GB" sz="3200" b="1" i="0" u="none" strike="noStrike" kern="1200" cap="none" spc="0" normalizeH="0" baseline="0" noProof="0" dirty="0">
                <a:ln>
                  <a:noFill/>
                </a:ln>
                <a:solidFill>
                  <a:srgbClr val="19606C"/>
                </a:solidFill>
                <a:effectLst/>
                <a:uLnTx/>
                <a:uFillTx/>
                <a:latin typeface="Arial" panose="020B0604020202020204" pitchFamily="34" charset="0"/>
                <a:ea typeface="Noto Sans Cond ExtBd" panose="020B0906040504020204" pitchFamily="34"/>
                <a:cs typeface="Arial" panose="020B0604020202020204" pitchFamily="34" charset="0"/>
              </a:rPr>
            </a:br>
            <a:r>
              <a:rPr kumimoji="0" lang="en-GB" sz="3200" b="1" i="0" u="none" strike="noStrike" kern="1200" cap="none" spc="0" normalizeH="0" baseline="0" noProof="0" dirty="0">
                <a:ln>
                  <a:noFill/>
                </a:ln>
                <a:solidFill>
                  <a:srgbClr val="19606C"/>
                </a:solidFill>
                <a:effectLst/>
                <a:uLnTx/>
                <a:uFillTx/>
                <a:latin typeface="Arial" panose="020B0604020202020204" pitchFamily="34" charset="0"/>
                <a:ea typeface="Noto Sans Cond ExtBd" panose="020B0906040504020204" pitchFamily="34"/>
                <a:cs typeface="Arial" panose="020B0604020202020204" pitchFamily="34" charset="0"/>
              </a:rPr>
              <a:t>PARTNERS</a:t>
            </a:r>
            <a:endParaRPr kumimoji="0" lang="en-IE" sz="3200" b="1" i="0" u="none" strike="noStrike" kern="1200" cap="none" spc="0" normalizeH="0" baseline="0" noProof="0" dirty="0">
              <a:ln>
                <a:noFill/>
              </a:ln>
              <a:solidFill>
                <a:srgbClr val="19606C"/>
              </a:solidFill>
              <a:effectLst/>
              <a:uLnTx/>
              <a:uFillTx/>
              <a:latin typeface="Arial" panose="020B0604020202020204" pitchFamily="34" charset="0"/>
              <a:ea typeface="Noto Sans Cond ExtBd" panose="020B0906040504020204" pitchFamily="34"/>
              <a:cs typeface="Arial" panose="020B0604020202020204" pitchFamily="34" charset="0"/>
            </a:endParaRPr>
          </a:p>
        </p:txBody>
      </p:sp>
    </p:spTree>
    <p:extLst>
      <p:ext uri="{BB962C8B-B14F-4D97-AF65-F5344CB8AC3E}">
        <p14:creationId xmlns:p14="http://schemas.microsoft.com/office/powerpoint/2010/main" val="3891612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4B77D2-DCA4-2125-D76B-42F5F1E0781F}"/>
              </a:ext>
            </a:extLst>
          </p:cNvPr>
          <p:cNvSpPr>
            <a:spLocks noGrp="1"/>
          </p:cNvSpPr>
          <p:nvPr>
            <p:ph type="title"/>
          </p:nvPr>
        </p:nvSpPr>
        <p:spPr/>
        <p:txBody>
          <a:bodyPr>
            <a:normAutofit/>
          </a:bodyPr>
          <a:lstStyle/>
          <a:p>
            <a:r>
              <a:rPr lang="fr-CA" dirty="0">
                <a:solidFill>
                  <a:prstClr val="white"/>
                </a:solidFill>
                <a:ea typeface="Noto Sans Cond ExtBd" panose="020B0906040504020204" pitchFamily="34"/>
              </a:rPr>
              <a:t>CHARTER</a:t>
            </a:r>
            <a:br>
              <a:rPr lang="fr-CA" dirty="0">
                <a:solidFill>
                  <a:prstClr val="white"/>
                </a:solidFill>
                <a:ea typeface="Noto Sans Cond ExtBd" panose="020B0906040504020204" pitchFamily="34"/>
              </a:rPr>
            </a:br>
            <a:r>
              <a:rPr lang="fr-CA" dirty="0">
                <a:solidFill>
                  <a:prstClr val="white"/>
                </a:solidFill>
                <a:ea typeface="Noto Sans Cond ExtBd" panose="020B0906040504020204" pitchFamily="34"/>
              </a:rPr>
              <a:t>ACTIVATIONS</a:t>
            </a:r>
            <a:endParaRPr lang="en-CA" dirty="0"/>
          </a:p>
        </p:txBody>
      </p:sp>
      <p:sp>
        <p:nvSpPr>
          <p:cNvPr id="3" name="Espace réservé du contenu 2">
            <a:extLst>
              <a:ext uri="{FF2B5EF4-FFF2-40B4-BE49-F238E27FC236}">
                <a16:creationId xmlns:a16="http://schemas.microsoft.com/office/drawing/2014/main" id="{DAFA1955-A714-65F8-9CFA-5721A5E7935B}"/>
              </a:ext>
            </a:extLst>
          </p:cNvPr>
          <p:cNvSpPr>
            <a:spLocks noGrp="1"/>
          </p:cNvSpPr>
          <p:nvPr>
            <p:ph idx="4294967295"/>
          </p:nvPr>
        </p:nvSpPr>
        <p:spPr>
          <a:xfrm>
            <a:off x="4151047" y="6113463"/>
            <a:ext cx="7661640" cy="476250"/>
          </a:xfrm>
        </p:spPr>
        <p:txBody>
          <a:bodyPr>
            <a:noAutofit/>
          </a:bodyPr>
          <a:lstStyle/>
          <a:p>
            <a:pPr marL="0" indent="0">
              <a:buNone/>
            </a:pPr>
            <a:r>
              <a:rPr lang="fr-CA" sz="2000" dirty="0">
                <a:latin typeface="Arial" panose="020B0604020202020204" pitchFamily="34" charset="0"/>
                <a:cs typeface="Arial" panose="020B0604020202020204" pitchFamily="34" charset="0"/>
              </a:rPr>
              <a:t> As of </a:t>
            </a:r>
            <a:r>
              <a:rPr lang="fr-CA" sz="2000" b="1" dirty="0">
                <a:latin typeface="Arial" panose="020B0604020202020204" pitchFamily="34" charset="0"/>
                <a:cs typeface="Arial" panose="020B0604020202020204" pitchFamily="34" charset="0"/>
              </a:rPr>
              <a:t>June 1, 2026</a:t>
            </a:r>
            <a:r>
              <a:rPr lang="fr-CA" sz="2000" dirty="0">
                <a:latin typeface="Arial" panose="020B0604020202020204" pitchFamily="34" charset="0"/>
                <a:cs typeface="Arial" panose="020B0604020202020204" pitchFamily="34" charset="0"/>
              </a:rPr>
              <a:t>, the Charter has </a:t>
            </a:r>
            <a:r>
              <a:rPr lang="fr-CA" sz="2000" dirty="0" err="1">
                <a:latin typeface="Arial" panose="020B0604020202020204" pitchFamily="34" charset="0"/>
                <a:cs typeface="Arial" panose="020B0604020202020204" pitchFamily="34" charset="0"/>
              </a:rPr>
              <a:t>supported</a:t>
            </a:r>
            <a:r>
              <a:rPr lang="fr-CA" sz="2000" dirty="0">
                <a:latin typeface="Arial" panose="020B0604020202020204" pitchFamily="34" charset="0"/>
                <a:cs typeface="Arial" panose="020B0604020202020204" pitchFamily="34" charset="0"/>
              </a:rPr>
              <a:t> </a:t>
            </a:r>
            <a:r>
              <a:rPr lang="fr-CA" sz="2000" b="1" dirty="0">
                <a:latin typeface="Arial" panose="020B0604020202020204" pitchFamily="34" charset="0"/>
                <a:cs typeface="Arial" panose="020B0604020202020204" pitchFamily="34" charset="0"/>
              </a:rPr>
              <a:t>1,030</a:t>
            </a:r>
            <a:r>
              <a:rPr lang="fr-CA" sz="2000" dirty="0">
                <a:latin typeface="Arial" panose="020B0604020202020204" pitchFamily="34" charset="0"/>
                <a:cs typeface="Arial" panose="020B0604020202020204" pitchFamily="34" charset="0"/>
              </a:rPr>
              <a:t> activations</a:t>
            </a:r>
            <a:endParaRPr lang="en-US" sz="2000" dirty="0">
              <a:latin typeface="Arial" panose="020B0604020202020204" pitchFamily="34" charset="0"/>
              <a:cs typeface="Arial" panose="020B0604020202020204" pitchFamily="34" charset="0"/>
            </a:endParaRPr>
          </a:p>
        </p:txBody>
      </p:sp>
      <p:sp>
        <p:nvSpPr>
          <p:cNvPr id="4" name="Titre 1">
            <a:extLst>
              <a:ext uri="{FF2B5EF4-FFF2-40B4-BE49-F238E27FC236}">
                <a16:creationId xmlns:a16="http://schemas.microsoft.com/office/drawing/2014/main" id="{B1DBF849-29C6-DCB6-EF86-AAEFC425CCAE}"/>
              </a:ext>
            </a:extLst>
          </p:cNvPr>
          <p:cNvSpPr txBox="1">
            <a:spLocks/>
          </p:cNvSpPr>
          <p:nvPr/>
        </p:nvSpPr>
        <p:spPr>
          <a:xfrm>
            <a:off x="396000" y="118800"/>
            <a:ext cx="31596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Noto Sans Cond ExtBd" panose="020B0906040504020204" pitchFamily="34"/>
              <a:cs typeface="Arial" panose="020B0604020202020204" pitchFamily="34" charset="0"/>
            </a:endParaRPr>
          </a:p>
        </p:txBody>
      </p:sp>
      <p:pic>
        <p:nvPicPr>
          <p:cNvPr id="6" name="Picture 5" descr="A screenshot of a computer&#10;&#10;AI-generated content may be incorrect.">
            <a:extLst>
              <a:ext uri="{FF2B5EF4-FFF2-40B4-BE49-F238E27FC236}">
                <a16:creationId xmlns:a16="http://schemas.microsoft.com/office/drawing/2014/main" id="{1AB41F99-9E01-D0A8-CC89-6E965EDCA5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6601" y="1849724"/>
            <a:ext cx="2310612" cy="4593351"/>
          </a:xfrm>
          <a:prstGeom prst="rect">
            <a:avLst/>
          </a:prstGeom>
          <a:effectLst>
            <a:outerShdw blurRad="63500" sx="102000" sy="102000" algn="ctr" rotWithShape="0">
              <a:prstClr val="black">
                <a:alpha val="40000"/>
              </a:prstClr>
            </a:outerShdw>
          </a:effectLst>
        </p:spPr>
      </p:pic>
      <p:pic>
        <p:nvPicPr>
          <p:cNvPr id="12" name="Picture 11" descr="A white rectangular object with arrows&#10;&#10;AI-generated content may be incorrect.">
            <a:extLst>
              <a:ext uri="{FF2B5EF4-FFF2-40B4-BE49-F238E27FC236}">
                <a16:creationId xmlns:a16="http://schemas.microsoft.com/office/drawing/2014/main" id="{15908EF8-1A5D-F7E4-393C-03958534A3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199222" y="3327134"/>
            <a:ext cx="628154" cy="1638525"/>
          </a:xfrm>
          <a:prstGeom prst="rect">
            <a:avLst/>
          </a:prstGeom>
        </p:spPr>
      </p:pic>
      <p:sp>
        <p:nvSpPr>
          <p:cNvPr id="13" name="Rectangle: Rounded Corners 12">
            <a:extLst>
              <a:ext uri="{FF2B5EF4-FFF2-40B4-BE49-F238E27FC236}">
                <a16:creationId xmlns:a16="http://schemas.microsoft.com/office/drawing/2014/main" id="{059008B9-411E-C5E8-3E55-444E21EFAAFC}"/>
              </a:ext>
            </a:extLst>
          </p:cNvPr>
          <p:cNvSpPr/>
          <p:nvPr/>
        </p:nvSpPr>
        <p:spPr>
          <a:xfrm>
            <a:off x="873541" y="5538951"/>
            <a:ext cx="2415936" cy="966951"/>
          </a:xfrm>
          <a:prstGeom prst="roundRect">
            <a:avLst/>
          </a:prstGeom>
          <a:noFill/>
          <a:ln w="57150">
            <a:solidFill>
              <a:srgbClr val="0E78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blue arrow pointing to the left&#10;&#10;AI-generated content may be incorrect.">
            <a:extLst>
              <a:ext uri="{FF2B5EF4-FFF2-40B4-BE49-F238E27FC236}">
                <a16:creationId xmlns:a16="http://schemas.microsoft.com/office/drawing/2014/main" id="{42AD4855-FA87-44D7-15FB-6E1A6418DC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65365" y="3757935"/>
            <a:ext cx="776922" cy="776922"/>
          </a:xfrm>
          <a:prstGeom prst="rect">
            <a:avLst/>
          </a:prstGeom>
        </p:spPr>
      </p:pic>
      <p:pic>
        <p:nvPicPr>
          <p:cNvPr id="2" name="Image 1">
            <a:extLst>
              <a:ext uri="{FF2B5EF4-FFF2-40B4-BE49-F238E27FC236}">
                <a16:creationId xmlns:a16="http://schemas.microsoft.com/office/drawing/2014/main" id="{6C9C2212-D704-BF25-709B-CC0CE3E2DB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pic>
        <p:nvPicPr>
          <p:cNvPr id="9" name="Picture 8">
            <a:extLst>
              <a:ext uri="{FF2B5EF4-FFF2-40B4-BE49-F238E27FC236}">
                <a16:creationId xmlns:a16="http://schemas.microsoft.com/office/drawing/2014/main" id="{0FC012B1-6E98-885B-8A8F-0D72C8C835C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51047" y="2314074"/>
            <a:ext cx="7661640" cy="3664643"/>
          </a:xfrm>
          <a:prstGeom prst="rect">
            <a:avLst/>
          </a:prstGeom>
        </p:spPr>
      </p:pic>
    </p:spTree>
    <p:extLst>
      <p:ext uri="{BB962C8B-B14F-4D97-AF65-F5344CB8AC3E}">
        <p14:creationId xmlns:p14="http://schemas.microsoft.com/office/powerpoint/2010/main" val="2335031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CF72DF38-69BB-E649-384A-961FED0EBB21}"/>
              </a:ext>
            </a:extLst>
          </p:cNvPr>
          <p:cNvSpPr>
            <a:spLocks noGrp="1"/>
          </p:cNvSpPr>
          <p:nvPr>
            <p:ph type="title"/>
          </p:nvPr>
        </p:nvSpPr>
        <p:spPr/>
        <p:txBody>
          <a:bodyPr anchor="ctr">
            <a:normAutofit/>
          </a:bodyPr>
          <a:lstStyle/>
          <a:p>
            <a:r>
              <a:rPr lang="fr-CA" sz="3200" b="1" dirty="0">
                <a:solidFill>
                  <a:schemeClr val="bg1"/>
                </a:solidFill>
                <a:latin typeface="Arial" panose="020B0604020202020204" pitchFamily="34" charset="0"/>
                <a:ea typeface="Noto Sans Cond ExtBd" panose="020B0906040504020204" pitchFamily="34"/>
                <a:cs typeface="Arial" panose="020B0604020202020204" pitchFamily="34" charset="0"/>
              </a:rPr>
              <a:t>TYPICAL </a:t>
            </a:r>
            <a:br>
              <a:rPr lang="fr-CA" sz="3200" b="1" dirty="0">
                <a:solidFill>
                  <a:schemeClr val="bg1"/>
                </a:solidFill>
                <a:latin typeface="Arial" panose="020B0604020202020204" pitchFamily="34" charset="0"/>
                <a:ea typeface="Noto Sans Cond ExtBd" panose="020B0906040504020204" pitchFamily="34"/>
                <a:cs typeface="Arial" panose="020B0604020202020204" pitchFamily="34" charset="0"/>
              </a:rPr>
            </a:br>
            <a:r>
              <a:rPr lang="fr-CA" sz="3200" b="1" dirty="0">
                <a:solidFill>
                  <a:schemeClr val="bg1"/>
                </a:solidFill>
                <a:latin typeface="Arial" panose="020B0604020202020204" pitchFamily="34" charset="0"/>
                <a:ea typeface="Noto Sans Cond ExtBd" panose="020B0906040504020204" pitchFamily="34"/>
                <a:cs typeface="Arial" panose="020B0604020202020204" pitchFamily="34" charset="0"/>
              </a:rPr>
              <a:t>DISASTER TYPES</a:t>
            </a:r>
            <a:endParaRPr lang="en-US" sz="3200" b="1" dirty="0">
              <a:solidFill>
                <a:schemeClr val="bg1"/>
              </a:solidFill>
              <a:latin typeface="Arial" panose="020B0604020202020204" pitchFamily="34" charset="0"/>
              <a:ea typeface="Noto Sans Cond ExtBd" panose="020B0906040504020204" pitchFamily="34"/>
              <a:cs typeface="Arial" panose="020B0604020202020204" pitchFamily="34" charset="0"/>
            </a:endParaRPr>
          </a:p>
        </p:txBody>
      </p:sp>
      <p:sp>
        <p:nvSpPr>
          <p:cNvPr id="8" name="Rectangle 7">
            <a:extLst>
              <a:ext uri="{FF2B5EF4-FFF2-40B4-BE49-F238E27FC236}">
                <a16:creationId xmlns:a16="http://schemas.microsoft.com/office/drawing/2014/main" id="{73055621-1594-856D-55D5-32CAE638BC88}"/>
              </a:ext>
            </a:extLst>
          </p:cNvPr>
          <p:cNvSpPr>
            <a:spLocks noGrp="1" noRot="1" noMove="1" noResize="1" noEditPoints="1" noAdjustHandles="1" noChangeArrowheads="1" noChangeShapeType="1"/>
          </p:cNvSpPr>
          <p:nvPr/>
        </p:nvSpPr>
        <p:spPr>
          <a:xfrm>
            <a:off x="396000" y="1734207"/>
            <a:ext cx="5454750" cy="4855779"/>
          </a:xfrm>
          <a:prstGeom prst="rect">
            <a:avLst/>
          </a:prstGeom>
          <a:solidFill>
            <a:schemeClr val="bg1"/>
          </a:solidFill>
          <a:ln>
            <a:noFill/>
          </a:ln>
          <a:effectLst>
            <a:outerShdw blurRad="241300" dist="381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E0FB56E-2748-B6C5-36D4-3A527C2E2C96}"/>
              </a:ext>
            </a:extLst>
          </p:cNvPr>
          <p:cNvSpPr/>
          <p:nvPr/>
        </p:nvSpPr>
        <p:spPr>
          <a:xfrm>
            <a:off x="396000" y="1734207"/>
            <a:ext cx="5454749" cy="515007"/>
          </a:xfrm>
          <a:prstGeom prst="rect">
            <a:avLst/>
          </a:prstGeom>
          <a:gradFill flip="none" rotWithShape="1">
            <a:gsLst>
              <a:gs pos="5000">
                <a:srgbClr val="155357">
                  <a:alpha val="90000"/>
                  <a:lumMod val="99000"/>
                </a:srgbClr>
              </a:gs>
              <a:gs pos="100000">
                <a:srgbClr val="1C8D9C"/>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rPr>
              <a:t>NATURAL EVENTS</a:t>
            </a:r>
          </a:p>
        </p:txBody>
      </p:sp>
      <p:pic>
        <p:nvPicPr>
          <p:cNvPr id="10" name="Graphique 4">
            <a:extLst>
              <a:ext uri="{FF2B5EF4-FFF2-40B4-BE49-F238E27FC236}">
                <a16:creationId xmlns:a16="http://schemas.microsoft.com/office/drawing/2014/main" id="{CD22BBEE-978D-F4D5-4F7A-44EE16703B7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90919" y="5138516"/>
            <a:ext cx="585535" cy="585535"/>
          </a:xfrm>
          <a:prstGeom prst="rect">
            <a:avLst/>
          </a:prstGeom>
        </p:spPr>
      </p:pic>
      <p:pic>
        <p:nvPicPr>
          <p:cNvPr id="11" name="Graphique 8">
            <a:extLst>
              <a:ext uri="{FF2B5EF4-FFF2-40B4-BE49-F238E27FC236}">
                <a16:creationId xmlns:a16="http://schemas.microsoft.com/office/drawing/2014/main" id="{3F6CB30F-BB81-9770-1097-0D7C95F6172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858257" y="5138516"/>
            <a:ext cx="585535" cy="585535"/>
          </a:xfrm>
          <a:prstGeom prst="rect">
            <a:avLst/>
          </a:prstGeom>
        </p:spPr>
      </p:pic>
      <p:pic>
        <p:nvPicPr>
          <p:cNvPr id="12" name="Graphique 10">
            <a:extLst>
              <a:ext uri="{FF2B5EF4-FFF2-40B4-BE49-F238E27FC236}">
                <a16:creationId xmlns:a16="http://schemas.microsoft.com/office/drawing/2014/main" id="{2DFF7B0F-4B30-E10D-23B5-95283178EC0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590919" y="2474329"/>
            <a:ext cx="585535" cy="585535"/>
          </a:xfrm>
          <a:prstGeom prst="rect">
            <a:avLst/>
          </a:prstGeom>
        </p:spPr>
      </p:pic>
      <p:pic>
        <p:nvPicPr>
          <p:cNvPr id="13" name="Graphique 12">
            <a:extLst>
              <a:ext uri="{FF2B5EF4-FFF2-40B4-BE49-F238E27FC236}">
                <a16:creationId xmlns:a16="http://schemas.microsoft.com/office/drawing/2014/main" id="{7A0949D3-F4E3-B705-00D0-1AB2157CDEE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858257" y="2474329"/>
            <a:ext cx="585535" cy="585535"/>
          </a:xfrm>
          <a:prstGeom prst="rect">
            <a:avLst/>
          </a:prstGeom>
        </p:spPr>
      </p:pic>
      <p:pic>
        <p:nvPicPr>
          <p:cNvPr id="14" name="Graphique 14">
            <a:extLst>
              <a:ext uri="{FF2B5EF4-FFF2-40B4-BE49-F238E27FC236}">
                <a16:creationId xmlns:a16="http://schemas.microsoft.com/office/drawing/2014/main" id="{502E40D5-2DB4-758C-FE60-76A6DFE7397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87704" y="2474329"/>
            <a:ext cx="585535" cy="585535"/>
          </a:xfrm>
          <a:prstGeom prst="rect">
            <a:avLst/>
          </a:prstGeom>
        </p:spPr>
      </p:pic>
      <p:pic>
        <p:nvPicPr>
          <p:cNvPr id="15" name="Graphique 16">
            <a:extLst>
              <a:ext uri="{FF2B5EF4-FFF2-40B4-BE49-F238E27FC236}">
                <a16:creationId xmlns:a16="http://schemas.microsoft.com/office/drawing/2014/main" id="{5C14AAB7-922B-2ECE-6D78-3E1262975AD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858257" y="3772973"/>
            <a:ext cx="585535" cy="585535"/>
          </a:xfrm>
          <a:prstGeom prst="rect">
            <a:avLst/>
          </a:prstGeom>
        </p:spPr>
      </p:pic>
      <p:pic>
        <p:nvPicPr>
          <p:cNvPr id="16" name="Graphique 22">
            <a:extLst>
              <a:ext uri="{FF2B5EF4-FFF2-40B4-BE49-F238E27FC236}">
                <a16:creationId xmlns:a16="http://schemas.microsoft.com/office/drawing/2014/main" id="{BB394C74-4016-3DCB-D700-D420B4299CE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590919" y="3772973"/>
            <a:ext cx="585535" cy="585535"/>
          </a:xfrm>
          <a:prstGeom prst="rect">
            <a:avLst/>
          </a:prstGeom>
        </p:spPr>
      </p:pic>
      <p:pic>
        <p:nvPicPr>
          <p:cNvPr id="17" name="Graphique 24">
            <a:extLst>
              <a:ext uri="{FF2B5EF4-FFF2-40B4-BE49-F238E27FC236}">
                <a16:creationId xmlns:a16="http://schemas.microsoft.com/office/drawing/2014/main" id="{D93447F1-0DBD-C6C3-8DC3-429457AF913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87704" y="3772973"/>
            <a:ext cx="585535" cy="585535"/>
          </a:xfrm>
          <a:prstGeom prst="rect">
            <a:avLst/>
          </a:prstGeom>
        </p:spPr>
      </p:pic>
      <p:pic>
        <p:nvPicPr>
          <p:cNvPr id="18" name="Graphique 18">
            <a:extLst>
              <a:ext uri="{FF2B5EF4-FFF2-40B4-BE49-F238E27FC236}">
                <a16:creationId xmlns:a16="http://schemas.microsoft.com/office/drawing/2014/main" id="{E2867F12-734B-3840-2C59-DE5F859AE375}"/>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087704" y="5138516"/>
            <a:ext cx="585535" cy="585535"/>
          </a:xfrm>
          <a:prstGeom prst="rect">
            <a:avLst/>
          </a:prstGeom>
        </p:spPr>
      </p:pic>
      <p:sp>
        <p:nvSpPr>
          <p:cNvPr id="19" name="ZoneTexte 34">
            <a:extLst>
              <a:ext uri="{FF2B5EF4-FFF2-40B4-BE49-F238E27FC236}">
                <a16:creationId xmlns:a16="http://schemas.microsoft.com/office/drawing/2014/main" id="{F959BA5B-4D76-CFC8-0A45-D776D793E8EC}"/>
              </a:ext>
            </a:extLst>
          </p:cNvPr>
          <p:cNvSpPr txBox="1"/>
          <p:nvPr/>
        </p:nvSpPr>
        <p:spPr>
          <a:xfrm>
            <a:off x="528917" y="3126252"/>
            <a:ext cx="17031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Earthquakes</a:t>
            </a:r>
          </a:p>
        </p:txBody>
      </p:sp>
      <p:sp>
        <p:nvSpPr>
          <p:cNvPr id="20" name="ZoneTexte 35">
            <a:extLst>
              <a:ext uri="{FF2B5EF4-FFF2-40B4-BE49-F238E27FC236}">
                <a16:creationId xmlns:a16="http://schemas.microsoft.com/office/drawing/2014/main" id="{50F2D4A4-6AC7-FC6F-F13F-3CA7E3A5EEB4}"/>
              </a:ext>
            </a:extLst>
          </p:cNvPr>
          <p:cNvSpPr txBox="1"/>
          <p:nvPr/>
        </p:nvSpPr>
        <p:spPr>
          <a:xfrm>
            <a:off x="2417246" y="3126252"/>
            <a:ext cx="14675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Fires</a:t>
            </a:r>
          </a:p>
        </p:txBody>
      </p:sp>
      <p:sp>
        <p:nvSpPr>
          <p:cNvPr id="21" name="ZoneTexte 36">
            <a:extLst>
              <a:ext uri="{FF2B5EF4-FFF2-40B4-BE49-F238E27FC236}">
                <a16:creationId xmlns:a16="http://schemas.microsoft.com/office/drawing/2014/main" id="{933BD95A-0CA8-7F93-73D3-DBAC4B1ED1F2}"/>
              </a:ext>
            </a:extLst>
          </p:cNvPr>
          <p:cNvSpPr txBox="1"/>
          <p:nvPr/>
        </p:nvSpPr>
        <p:spPr>
          <a:xfrm>
            <a:off x="4149908" y="3126252"/>
            <a:ext cx="14675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Floods</a:t>
            </a:r>
          </a:p>
        </p:txBody>
      </p:sp>
      <p:sp>
        <p:nvSpPr>
          <p:cNvPr id="22" name="ZoneTexte 37">
            <a:extLst>
              <a:ext uri="{FF2B5EF4-FFF2-40B4-BE49-F238E27FC236}">
                <a16:creationId xmlns:a16="http://schemas.microsoft.com/office/drawing/2014/main" id="{1C4BD7EC-6EA2-FE4A-EEB1-1072E9FE7DAB}"/>
              </a:ext>
            </a:extLst>
          </p:cNvPr>
          <p:cNvSpPr txBox="1"/>
          <p:nvPr/>
        </p:nvSpPr>
        <p:spPr>
          <a:xfrm>
            <a:off x="379785" y="4437825"/>
            <a:ext cx="20013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Snow Hazards</a:t>
            </a:r>
          </a:p>
        </p:txBody>
      </p:sp>
      <p:sp>
        <p:nvSpPr>
          <p:cNvPr id="23" name="ZoneTexte 38">
            <a:extLst>
              <a:ext uri="{FF2B5EF4-FFF2-40B4-BE49-F238E27FC236}">
                <a16:creationId xmlns:a16="http://schemas.microsoft.com/office/drawing/2014/main" id="{4612CF08-074C-B39A-9DD2-F6FDEAF8C5CD}"/>
              </a:ext>
            </a:extLst>
          </p:cNvPr>
          <p:cNvSpPr txBox="1"/>
          <p:nvPr/>
        </p:nvSpPr>
        <p:spPr>
          <a:xfrm>
            <a:off x="2417246" y="4437825"/>
            <a:ext cx="14675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Landslides</a:t>
            </a:r>
          </a:p>
        </p:txBody>
      </p:sp>
      <p:sp>
        <p:nvSpPr>
          <p:cNvPr id="24" name="ZoneTexte 39">
            <a:extLst>
              <a:ext uri="{FF2B5EF4-FFF2-40B4-BE49-F238E27FC236}">
                <a16:creationId xmlns:a16="http://schemas.microsoft.com/office/drawing/2014/main" id="{E12635C5-1AF8-B166-EB37-C7B2CE4AC6D7}"/>
              </a:ext>
            </a:extLst>
          </p:cNvPr>
          <p:cNvSpPr txBox="1"/>
          <p:nvPr/>
        </p:nvSpPr>
        <p:spPr>
          <a:xfrm>
            <a:off x="4149908" y="4437825"/>
            <a:ext cx="14675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Tsunamis</a:t>
            </a:r>
          </a:p>
        </p:txBody>
      </p:sp>
      <p:sp>
        <p:nvSpPr>
          <p:cNvPr id="25" name="ZoneTexte 40">
            <a:extLst>
              <a:ext uri="{FF2B5EF4-FFF2-40B4-BE49-F238E27FC236}">
                <a16:creationId xmlns:a16="http://schemas.microsoft.com/office/drawing/2014/main" id="{53ABD756-B583-8CCE-1FAA-48FB1C1F788A}"/>
              </a:ext>
            </a:extLst>
          </p:cNvPr>
          <p:cNvSpPr txBox="1"/>
          <p:nvPr/>
        </p:nvSpPr>
        <p:spPr>
          <a:xfrm>
            <a:off x="646693" y="5766755"/>
            <a:ext cx="14675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Hurricanes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Storms</a:t>
            </a:r>
          </a:p>
        </p:txBody>
      </p:sp>
      <p:sp>
        <p:nvSpPr>
          <p:cNvPr id="26" name="ZoneTexte 41">
            <a:extLst>
              <a:ext uri="{FF2B5EF4-FFF2-40B4-BE49-F238E27FC236}">
                <a16:creationId xmlns:a16="http://schemas.microsoft.com/office/drawing/2014/main" id="{F1D4C88A-210D-5A0D-3571-CDB4827C2348}"/>
              </a:ext>
            </a:extLst>
          </p:cNvPr>
          <p:cNvSpPr txBox="1"/>
          <p:nvPr/>
        </p:nvSpPr>
        <p:spPr>
          <a:xfrm>
            <a:off x="2417246" y="5766755"/>
            <a:ext cx="14675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Volcanic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Eruption</a:t>
            </a:r>
          </a:p>
        </p:txBody>
      </p:sp>
      <p:sp>
        <p:nvSpPr>
          <p:cNvPr id="27" name="ZoneTexte 42">
            <a:extLst>
              <a:ext uri="{FF2B5EF4-FFF2-40B4-BE49-F238E27FC236}">
                <a16:creationId xmlns:a16="http://schemas.microsoft.com/office/drawing/2014/main" id="{060F9D81-8C6E-C71F-F137-4FDE92093A45}"/>
              </a:ext>
            </a:extLst>
          </p:cNvPr>
          <p:cNvSpPr txBox="1"/>
          <p:nvPr/>
        </p:nvSpPr>
        <p:spPr>
          <a:xfrm>
            <a:off x="4149908" y="5766755"/>
            <a:ext cx="14675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Others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6F49AD80-1A1D-261B-20C3-74C5B1155523}"/>
              </a:ext>
            </a:extLst>
          </p:cNvPr>
          <p:cNvSpPr>
            <a:spLocks noGrp="1" noRot="1" noMove="1" noResize="1" noEditPoints="1" noAdjustHandles="1" noChangeArrowheads="1" noChangeShapeType="1"/>
          </p:cNvSpPr>
          <p:nvPr/>
        </p:nvSpPr>
        <p:spPr>
          <a:xfrm>
            <a:off x="6096001" y="1743832"/>
            <a:ext cx="5700000" cy="2513134"/>
          </a:xfrm>
          <a:prstGeom prst="rect">
            <a:avLst/>
          </a:prstGeom>
          <a:solidFill>
            <a:schemeClr val="bg1"/>
          </a:solidFill>
          <a:ln>
            <a:noFill/>
          </a:ln>
          <a:effectLst>
            <a:outerShdw blurRad="241300" dist="381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6F032E4-88F4-859C-6DB4-09BABAEA4E9F}"/>
              </a:ext>
            </a:extLst>
          </p:cNvPr>
          <p:cNvSpPr/>
          <p:nvPr/>
        </p:nvSpPr>
        <p:spPr>
          <a:xfrm>
            <a:off x="6096000" y="1740117"/>
            <a:ext cx="5699999" cy="515007"/>
          </a:xfrm>
          <a:prstGeom prst="rect">
            <a:avLst/>
          </a:prstGeom>
          <a:gradFill flip="none" rotWithShape="1">
            <a:gsLst>
              <a:gs pos="5000">
                <a:srgbClr val="155357">
                  <a:alpha val="90000"/>
                  <a:lumMod val="99000"/>
                </a:srgbClr>
              </a:gs>
              <a:gs pos="100000">
                <a:srgbClr val="1C8D9C"/>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30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rPr>
              <a:t>MAN-MADE EVENTS</a:t>
            </a:r>
            <a:endParaRPr kumimoji="0" lang="en-US" sz="2000" b="1" i="0" u="none" strike="noStrike" kern="1200" cap="none" spc="30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endParaRPr>
          </a:p>
        </p:txBody>
      </p:sp>
      <p:pic>
        <p:nvPicPr>
          <p:cNvPr id="30" name="Graphique 6">
            <a:extLst>
              <a:ext uri="{FF2B5EF4-FFF2-40B4-BE49-F238E27FC236}">
                <a16:creationId xmlns:a16="http://schemas.microsoft.com/office/drawing/2014/main" id="{7A06E962-C9C0-366E-A6D0-63840C448BC0}"/>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6841956" y="2606174"/>
            <a:ext cx="585535" cy="585535"/>
          </a:xfrm>
          <a:prstGeom prst="rect">
            <a:avLst/>
          </a:prstGeom>
        </p:spPr>
      </p:pic>
      <p:pic>
        <p:nvPicPr>
          <p:cNvPr id="31" name="Graphique 20">
            <a:extLst>
              <a:ext uri="{FF2B5EF4-FFF2-40B4-BE49-F238E27FC236}">
                <a16:creationId xmlns:a16="http://schemas.microsoft.com/office/drawing/2014/main" id="{4716E800-90CC-2E75-AB27-46E8A21BAEA3}"/>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8692902" y="2606174"/>
            <a:ext cx="600173" cy="600173"/>
          </a:xfrm>
          <a:prstGeom prst="rect">
            <a:avLst/>
          </a:prstGeom>
        </p:spPr>
      </p:pic>
      <p:sp>
        <p:nvSpPr>
          <p:cNvPr id="32" name="ZoneTexte 43">
            <a:extLst>
              <a:ext uri="{FF2B5EF4-FFF2-40B4-BE49-F238E27FC236}">
                <a16:creationId xmlns:a16="http://schemas.microsoft.com/office/drawing/2014/main" id="{7FAED9C9-E6E9-FC31-0A6A-4B4B98BC2BBB}"/>
              </a:ext>
            </a:extLst>
          </p:cNvPr>
          <p:cNvSpPr txBox="1"/>
          <p:nvPr/>
        </p:nvSpPr>
        <p:spPr>
          <a:xfrm>
            <a:off x="6385842" y="3276396"/>
            <a:ext cx="14675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 Spills</a:t>
            </a:r>
          </a:p>
        </p:txBody>
      </p:sp>
      <p:sp>
        <p:nvSpPr>
          <p:cNvPr id="33" name="ZoneTexte 44">
            <a:extLst>
              <a:ext uri="{FF2B5EF4-FFF2-40B4-BE49-F238E27FC236}">
                <a16:creationId xmlns:a16="http://schemas.microsoft.com/office/drawing/2014/main" id="{715A6DA7-7E89-D203-DE8E-2BB37634F9F9}"/>
              </a:ext>
            </a:extLst>
          </p:cNvPr>
          <p:cNvSpPr txBox="1"/>
          <p:nvPr/>
        </p:nvSpPr>
        <p:spPr>
          <a:xfrm>
            <a:off x="8257353" y="3276396"/>
            <a:ext cx="14675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Explosion Events</a:t>
            </a:r>
          </a:p>
        </p:txBody>
      </p:sp>
      <p:sp>
        <p:nvSpPr>
          <p:cNvPr id="34" name="Rectangle 33">
            <a:extLst>
              <a:ext uri="{FF2B5EF4-FFF2-40B4-BE49-F238E27FC236}">
                <a16:creationId xmlns:a16="http://schemas.microsoft.com/office/drawing/2014/main" id="{67B11966-D68D-2DD4-FBFA-D82FF9B8FD9F}"/>
              </a:ext>
            </a:extLst>
          </p:cNvPr>
          <p:cNvSpPr>
            <a:spLocks noGrp="1" noRot="1" noMove="1" noResize="1" noEditPoints="1" noAdjustHandles="1" noChangeArrowheads="1" noChangeShapeType="1"/>
          </p:cNvSpPr>
          <p:nvPr/>
        </p:nvSpPr>
        <p:spPr>
          <a:xfrm>
            <a:off x="6096001" y="4492242"/>
            <a:ext cx="5700000" cy="2097744"/>
          </a:xfrm>
          <a:prstGeom prst="rect">
            <a:avLst/>
          </a:prstGeom>
          <a:solidFill>
            <a:schemeClr val="bg1"/>
          </a:solidFill>
          <a:ln>
            <a:noFill/>
          </a:ln>
          <a:effectLst>
            <a:outerShdw blurRad="241300" dist="381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D45F9D9-C2A8-B7C7-0DE0-D67ED44E0A8F}"/>
              </a:ext>
            </a:extLst>
          </p:cNvPr>
          <p:cNvSpPr/>
          <p:nvPr/>
        </p:nvSpPr>
        <p:spPr>
          <a:xfrm>
            <a:off x="6096000" y="4492242"/>
            <a:ext cx="5699999" cy="693096"/>
          </a:xfrm>
          <a:prstGeom prst="rect">
            <a:avLst/>
          </a:prstGeom>
          <a:gradFill>
            <a:gsLst>
              <a:gs pos="5000">
                <a:srgbClr val="155357">
                  <a:alpha val="90000"/>
                  <a:lumMod val="99000"/>
                </a:srgbClr>
              </a:gs>
              <a:gs pos="100000">
                <a:srgbClr val="1C8D9C"/>
              </a:gs>
            </a:gsLst>
            <a:path path="circle">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30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rPr>
              <a:t>CHARTER CANNOT BE </a:t>
            </a:r>
            <a:br>
              <a:rPr kumimoji="0" lang="en-CA" sz="2000" b="1" i="0" u="none" strike="noStrike" kern="1200" cap="none" spc="30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rPr>
            </a:br>
            <a:r>
              <a:rPr kumimoji="0" lang="en-CA" sz="2000" b="1" i="0" u="none" strike="noStrike" kern="1200" cap="none" spc="30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rPr>
              <a:t>ACTIVATED FOR:</a:t>
            </a:r>
            <a:endParaRPr kumimoji="0" lang="en-US" sz="2000" b="1" i="0" u="none" strike="noStrike" kern="1200" cap="none" spc="300" normalizeH="0" baseline="0" noProof="0" dirty="0">
              <a:ln>
                <a:noFill/>
              </a:ln>
              <a:solidFill>
                <a:prstClr val="white"/>
              </a:solidFill>
              <a:effectLst/>
              <a:uLnTx/>
              <a:uFillTx/>
              <a:latin typeface="Arial" panose="020B0604020202020204" pitchFamily="34" charset="0"/>
              <a:ea typeface="Noto Sans Cond Blk" panose="020B0A06040504020204" pitchFamily="34"/>
              <a:cs typeface="Arial" panose="020B0604020202020204" pitchFamily="34" charset="0"/>
            </a:endParaRPr>
          </a:p>
        </p:txBody>
      </p:sp>
      <p:sp>
        <p:nvSpPr>
          <p:cNvPr id="36" name="ZoneTexte 33">
            <a:extLst>
              <a:ext uri="{FF2B5EF4-FFF2-40B4-BE49-F238E27FC236}">
                <a16:creationId xmlns:a16="http://schemas.microsoft.com/office/drawing/2014/main" id="{35F5C295-82EF-C48F-C565-B26387A071EB}"/>
              </a:ext>
            </a:extLst>
          </p:cNvPr>
          <p:cNvSpPr txBox="1"/>
          <p:nvPr/>
        </p:nvSpPr>
        <p:spPr>
          <a:xfrm>
            <a:off x="6332446" y="5237734"/>
            <a:ext cx="5438101" cy="1323439"/>
          </a:xfrm>
          <a:prstGeom prst="rect">
            <a:avLst/>
          </a:prstGeom>
          <a:noFill/>
        </p:spPr>
        <p:txBody>
          <a:bodyPr wrap="square" rtlCol="0">
            <a:spAutoFit/>
          </a:bodyPr>
          <a:lstStyle>
            <a:defPPr>
              <a:defRPr lang="en-US"/>
            </a:defPPr>
            <a:lvl1pPr marL="285750" marR="0" lvl="0" indent="-285750" fontAlgn="auto">
              <a:lnSpc>
                <a:spcPct val="100000"/>
              </a:lnSpc>
              <a:spcBef>
                <a:spcPts val="0"/>
              </a:spcBef>
              <a:spcAft>
                <a:spcPts val="0"/>
              </a:spcAft>
              <a:buClrTx/>
              <a:buSzTx/>
              <a:buFont typeface="Arial" panose="020B0604020202020204" pitchFamily="34" charset="0"/>
              <a:buChar char="•"/>
              <a:tabLst/>
              <a:defRPr kumimoji="0" sz="1400" b="0"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War or armed conflict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Slow-onset disasters (i.e., drought)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Disaster is not in a state of crisis </a:t>
            </a:r>
            <a:b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(i.e., minor earthquake)</a:t>
            </a:r>
          </a:p>
        </p:txBody>
      </p:sp>
      <p:pic>
        <p:nvPicPr>
          <p:cNvPr id="39" name="Graphique 4">
            <a:extLst>
              <a:ext uri="{FF2B5EF4-FFF2-40B4-BE49-F238E27FC236}">
                <a16:creationId xmlns:a16="http://schemas.microsoft.com/office/drawing/2014/main" id="{AEA84D98-73AD-7388-EB51-53DF11B4F9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73938" y="2619791"/>
            <a:ext cx="585535" cy="585535"/>
          </a:xfrm>
          <a:prstGeom prst="rect">
            <a:avLst/>
          </a:prstGeom>
        </p:spPr>
      </p:pic>
      <p:sp>
        <p:nvSpPr>
          <p:cNvPr id="40" name="ZoneTexte 44">
            <a:extLst>
              <a:ext uri="{FF2B5EF4-FFF2-40B4-BE49-F238E27FC236}">
                <a16:creationId xmlns:a16="http://schemas.microsoft.com/office/drawing/2014/main" id="{AD0F8E13-3689-2CAD-60AB-BC06E8528E92}"/>
              </a:ext>
            </a:extLst>
          </p:cNvPr>
          <p:cNvSpPr txBox="1"/>
          <p:nvPr/>
        </p:nvSpPr>
        <p:spPr>
          <a:xfrm>
            <a:off x="10134095" y="3276396"/>
            <a:ext cx="14675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Industrial Accidents</a:t>
            </a:r>
          </a:p>
        </p:txBody>
      </p:sp>
      <p:pic>
        <p:nvPicPr>
          <p:cNvPr id="2" name="Image 1">
            <a:extLst>
              <a:ext uri="{FF2B5EF4-FFF2-40B4-BE49-F238E27FC236}">
                <a16:creationId xmlns:a16="http://schemas.microsoft.com/office/drawing/2014/main" id="{4882CE26-C8CE-7165-8747-B5DA96B5DC7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257614" y="235537"/>
            <a:ext cx="660459" cy="662157"/>
          </a:xfrm>
          <a:prstGeom prst="rect">
            <a:avLst/>
          </a:prstGeom>
          <a:effectLst>
            <a:outerShdw blurRad="114300" sx="114000" sy="114000" algn="t" rotWithShape="0">
              <a:prstClr val="black">
                <a:alpha val="92000"/>
              </a:prstClr>
            </a:outerShdw>
          </a:effectLst>
        </p:spPr>
      </p:pic>
    </p:spTree>
    <p:extLst>
      <p:ext uri="{BB962C8B-B14F-4D97-AF65-F5344CB8AC3E}">
        <p14:creationId xmlns:p14="http://schemas.microsoft.com/office/powerpoint/2010/main" val="424203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dd02d64-b7f3-43f7-a145-cfd68d338edf}" enabled="1" method="Standard" siteId="{0693b5ba-4b18-4d7b-9341-f32f400a5494}" removed="0"/>
</clbl:labelList>
</file>

<file path=docProps/app.xml><?xml version="1.0" encoding="utf-8"?>
<Properties xmlns="http://schemas.openxmlformats.org/officeDocument/2006/extended-properties" xmlns:vt="http://schemas.openxmlformats.org/officeDocument/2006/docPropsVTypes">
  <Template/>
  <TotalTime>6605</TotalTime>
  <Words>3464</Words>
  <Application>Microsoft Office PowerPoint</Application>
  <PresentationFormat>Widescreen</PresentationFormat>
  <Paragraphs>406</Paragraphs>
  <Slides>40</Slides>
  <Notes>26</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40</vt:i4>
      </vt:variant>
    </vt:vector>
  </HeadingPairs>
  <TitlesOfParts>
    <vt:vector size="59" baseType="lpstr">
      <vt:lpstr>ＭＳ Ｐゴシック</vt:lpstr>
      <vt:lpstr>Aptos</vt:lpstr>
      <vt:lpstr>Aptos Display</vt:lpstr>
      <vt:lpstr>Arial</vt:lpstr>
      <vt:lpstr>Avenir</vt:lpstr>
      <vt:lpstr>Calibri</vt:lpstr>
      <vt:lpstr>Calibri Light</vt:lpstr>
      <vt:lpstr>Century Gothic</vt:lpstr>
      <vt:lpstr>Notes ESA</vt:lpstr>
      <vt:lpstr>Notes ESA Bold</vt:lpstr>
      <vt:lpstr>Noto Sans Cond ExtBd</vt:lpstr>
      <vt:lpstr>System Font Regular</vt:lpstr>
      <vt:lpstr>Verdana</vt:lpstr>
      <vt:lpstr>Wingdings</vt:lpstr>
      <vt:lpstr>Office Theme</vt:lpstr>
      <vt:lpstr>Custom Design</vt:lpstr>
      <vt:lpstr>1_Custom Design</vt:lpstr>
      <vt:lpstr>Thème Office</vt:lpstr>
      <vt:lpstr>1_Thème Office</vt:lpstr>
      <vt:lpstr>PowerPoint Presentation</vt:lpstr>
      <vt:lpstr>Our Mission</vt:lpstr>
      <vt:lpstr>Who We Are</vt:lpstr>
      <vt:lpstr>Who We Support</vt:lpstr>
      <vt:lpstr>PowerPoint Presentation</vt:lpstr>
      <vt:lpstr>PowerPoint Presentation</vt:lpstr>
      <vt:lpstr>PowerPoint Presentation</vt:lpstr>
      <vt:lpstr>CHARTER ACTIVATIONS</vt:lpstr>
      <vt:lpstr>TYPICAL  DISASTER TYPES</vt:lpstr>
      <vt:lpstr>PowerPoint Presentation</vt:lpstr>
      <vt:lpstr>HOW CAN THE CHARTER BE ACTIVATED?</vt:lpstr>
      <vt:lpstr>How We Support </vt:lpstr>
      <vt:lpstr>Domestic Imagery Partners</vt:lpstr>
      <vt:lpstr>Emergency Operations: FY2025 at a Glance</vt:lpstr>
      <vt:lpstr>Emergency Operations Domestic vs International Charter Events Created by Month FY2025 </vt:lpstr>
      <vt:lpstr>Domestic and International by Event Type FY2025</vt:lpstr>
      <vt:lpstr>Emergency Operations Domestic vs International Charter Data Acquisition Request (DAR) for FY2025 </vt:lpstr>
      <vt:lpstr>Emergency Operations Domestic vs International Charter Data Acquisition Request (DARs) Event Type for FY2025 </vt:lpstr>
      <vt:lpstr>US Data Acquisition Requests FY2025</vt:lpstr>
      <vt:lpstr> California fires 1/2025 Event – Data Loaded Palisades, Kenneth, Eaton, Hurst, Bridge, &amp; Hughes</vt:lpstr>
      <vt:lpstr>California fires 1/2025 Event - Data loaded </vt:lpstr>
      <vt:lpstr>Hurricane Helene Event - Data loaded </vt:lpstr>
      <vt:lpstr>Hurricane Helene Event - Data loaded </vt:lpstr>
      <vt:lpstr>NOAA’s National Geodetic Survey https://oceanservice.noaa.gov/news/sep24/ngs-storm-imagery-helene.html</vt:lpstr>
      <vt:lpstr>Hurricane Helene Damage: Lake Lure North Carolina</vt:lpstr>
      <vt:lpstr>INTERNATIOANL CHARTER DATA MANAGEMENT</vt:lpstr>
      <vt:lpstr>CHARTER MAPPER SERVICE</vt:lpstr>
      <vt:lpstr>CHARTER MAPPER SERVICE – Landslides</vt:lpstr>
      <vt:lpstr>CHARTER MAPPER SERVICE – Wildfire</vt:lpstr>
      <vt:lpstr>CHARTER MAPPER SERVICE – Volcanic Eruption</vt:lpstr>
      <vt:lpstr>CHARTER MAPPER SERVICE – Visualization </vt:lpstr>
      <vt:lpstr>CHARTER MAPPER SERVICE – Map Composition </vt:lpstr>
      <vt:lpstr>PowerPoint Presentation</vt:lpstr>
      <vt:lpstr>CEOS Recovery Observatory (RO)  A partnership between CEOS-EU-World Bank-UNDP </vt:lpstr>
      <vt:lpstr>Potential Charter-RO collaboration : Benefits</vt:lpstr>
      <vt:lpstr>Charter-CEOS Recovery Observatory</vt:lpstr>
      <vt:lpstr>PowerPoint Presentation</vt:lpstr>
      <vt:lpstr>PowerPoint Presentation</vt:lpstr>
      <vt:lpstr>Reference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PK</dc:creator>
  <cp:lastModifiedBy>Budde, Michael E</cp:lastModifiedBy>
  <cp:revision>63</cp:revision>
  <dcterms:created xsi:type="dcterms:W3CDTF">2015-03-10T12:14:06Z</dcterms:created>
  <dcterms:modified xsi:type="dcterms:W3CDTF">2026-06-01T19:31:51Z</dcterms:modified>
</cp:coreProperties>
</file>