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7" r:id="rId2"/>
    <p:sldId id="493" r:id="rId3"/>
    <p:sldId id="436" r:id="rId4"/>
    <p:sldId id="496" r:id="rId5"/>
    <p:sldId id="497" r:id="rId6"/>
    <p:sldId id="484" r:id="rId7"/>
    <p:sldId id="300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0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5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- 2024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December 02,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6330264-9D1E-ECCD-1679-3E352F07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7" y="698067"/>
            <a:ext cx="4141694" cy="3200400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F1F39C36-1E6D-30C1-5E52-FCBBAC9A3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24" y="68600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B14B4-D0E1-2F29-8006-B731EE4E12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CFADA85-339C-5687-5137-B15A6FA0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B0F4C-8887-6D11-BC24-706ACBD5C4D5}"/>
              </a:ext>
            </a:extLst>
          </p:cNvPr>
          <p:cNvSpPr txBox="1"/>
          <p:nvPr/>
        </p:nvSpPr>
        <p:spPr>
          <a:xfrm>
            <a:off x="149917" y="421889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Inundated areas slowly receding across South Sudan.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F481B8-A284-DAB3-8820-A274B118885C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75F053-B4F5-49C8-80AD-1C929569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7619D8-D3CA-9C69-9789-2B590BB55E3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52A0A3-AAA3-9BC4-DF49-B287103410DE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742A15-D9DA-639D-1AE7-5621245B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8892DC-8F70-38B6-A385-5BB1AE58702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9F71F63-02D9-233F-0084-87FA2F807F29}"/>
              </a:ext>
            </a:extLst>
          </p:cNvPr>
          <p:cNvSpPr txBox="1"/>
          <p:nvPr/>
        </p:nvSpPr>
        <p:spPr>
          <a:xfrm>
            <a:off x="3005791" y="1456432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6110C-9832-C736-87E8-9E8007650535}"/>
              </a:ext>
            </a:extLst>
          </p:cNvPr>
          <p:cNvSpPr txBox="1"/>
          <p:nvPr/>
        </p:nvSpPr>
        <p:spPr>
          <a:xfrm>
            <a:off x="3604032" y="2021268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BC23D-FA02-56DC-B2AB-D7BD906AD531}"/>
              </a:ext>
            </a:extLst>
          </p:cNvPr>
          <p:cNvSpPr txBox="1"/>
          <p:nvPr/>
        </p:nvSpPr>
        <p:spPr>
          <a:xfrm>
            <a:off x="3537135" y="304284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029464-ACD8-FD65-8215-FAE01B4F663F}"/>
              </a:ext>
            </a:extLst>
          </p:cNvPr>
          <p:cNvSpPr txBox="1"/>
          <p:nvPr/>
        </p:nvSpPr>
        <p:spPr>
          <a:xfrm>
            <a:off x="7469400" y="152752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A07CC-86BE-76A3-9D35-528443688088}"/>
              </a:ext>
            </a:extLst>
          </p:cNvPr>
          <p:cNvSpPr txBox="1"/>
          <p:nvPr/>
        </p:nvSpPr>
        <p:spPr>
          <a:xfrm>
            <a:off x="7943602" y="213273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E9FF2-3FC3-3C6C-5C56-6E368C4E892F}"/>
              </a:ext>
            </a:extLst>
          </p:cNvPr>
          <p:cNvSpPr txBox="1"/>
          <p:nvPr/>
        </p:nvSpPr>
        <p:spPr>
          <a:xfrm>
            <a:off x="7982073" y="304284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CBCEF-24D6-E785-DD82-7DA3FF3A60DF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DE64C-C0C7-6B73-E76F-18DF0D513689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11 – 15 Nov 2024</a:t>
            </a:r>
          </a:p>
        </p:txBody>
      </p:sp>
    </p:spTree>
    <p:extLst>
      <p:ext uri="{BB962C8B-B14F-4D97-AF65-F5344CB8AC3E}">
        <p14:creationId xmlns:p14="http://schemas.microsoft.com/office/powerpoint/2010/main" val="4445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8DC3DCA-3880-AD03-07AD-280489B9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" r="4627"/>
          <a:stretch/>
        </p:blipFill>
        <p:spPr>
          <a:xfrm>
            <a:off x="6077633" y="1207969"/>
            <a:ext cx="3047295" cy="251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144480" y="932535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2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72,515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38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279357" y="932535"/>
            <a:ext cx="825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map of a river&#10;&#10;Description automatically generated">
            <a:extLst>
              <a:ext uri="{FF2B5EF4-FFF2-40B4-BE49-F238E27FC236}">
                <a16:creationId xmlns:a16="http://schemas.microsoft.com/office/drawing/2014/main" id="{C1712DE8-8540-CBF4-34A2-FE84E7629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9"/>
          <a:stretch/>
        </p:blipFill>
        <p:spPr>
          <a:xfrm>
            <a:off x="36490" y="1209533"/>
            <a:ext cx="3119475" cy="251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32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52,945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376412" y="932534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5B559DF-2861-8893-2B83-D297419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9" r="4139"/>
          <a:stretch/>
        </p:blipFill>
        <p:spPr>
          <a:xfrm>
            <a:off x="3148429" y="1207969"/>
            <a:ext cx="2984763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091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0D2D9B29-36B0-1C1C-A5D9-C4CB6E39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492"/>
            <a:ext cx="3254188" cy="251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2024 Inundation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902768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23 - 27,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5" y="36777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39,157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886765" y="916818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27 - 31,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3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42,802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D0D84E6-234B-8C0E-BAEF-951422423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" r="6291"/>
          <a:stretch/>
        </p:blipFill>
        <p:spPr>
          <a:xfrm>
            <a:off x="3147175" y="1163180"/>
            <a:ext cx="2943498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3AE6F-7AA5-F809-EC06-3C32757B3B98}"/>
              </a:ext>
            </a:extLst>
          </p:cNvPr>
          <p:cNvSpPr txBox="1"/>
          <p:nvPr/>
        </p:nvSpPr>
        <p:spPr>
          <a:xfrm>
            <a:off x="7068017" y="914849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7 - 11,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E3184-3C98-2199-1D95-7A6AAB1CE591}"/>
              </a:ext>
            </a:extLst>
          </p:cNvPr>
          <p:cNvSpPr txBox="1"/>
          <p:nvPr/>
        </p:nvSpPr>
        <p:spPr>
          <a:xfrm>
            <a:off x="7255069" y="3671092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35,037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2BEACA8-2EE5-833D-3D01-7045E21DA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72"/>
          <a:stretch/>
        </p:blipFill>
        <p:spPr>
          <a:xfrm>
            <a:off x="6090673" y="1156492"/>
            <a:ext cx="305332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8E18F42B-EE9A-040B-A657-EC7BD25BC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70"/>
          <a:stretch/>
        </p:blipFill>
        <p:spPr>
          <a:xfrm>
            <a:off x="0" y="1154523"/>
            <a:ext cx="3125004" cy="251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2024 Inundation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884333" y="914849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11 - 15,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5" y="367778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39,180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868330" y="916818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20 - 24,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3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35,564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3AE6F-7AA5-F809-EC06-3C32757B3B98}"/>
              </a:ext>
            </a:extLst>
          </p:cNvPr>
          <p:cNvSpPr txBox="1"/>
          <p:nvPr/>
        </p:nvSpPr>
        <p:spPr>
          <a:xfrm>
            <a:off x="7023934" y="914849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26 - 30,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E3184-3C98-2199-1D95-7A6AAB1CE591}"/>
              </a:ext>
            </a:extLst>
          </p:cNvPr>
          <p:cNvSpPr txBox="1"/>
          <p:nvPr/>
        </p:nvSpPr>
        <p:spPr>
          <a:xfrm>
            <a:off x="7255069" y="3671092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34,986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FDDB91CA-12B7-41BE-72D9-24684B93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28" y="1154523"/>
            <a:ext cx="3254188" cy="2514600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11643A53-8B31-C73C-DA17-AB060AFB90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70"/>
          <a:stretch/>
        </p:blipFill>
        <p:spPr>
          <a:xfrm>
            <a:off x="6012056" y="1150585"/>
            <a:ext cx="31250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Flooding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7F95E-C5B9-5BF5-A637-41BE598FA757}"/>
              </a:ext>
            </a:extLst>
          </p:cNvPr>
          <p:cNvSpPr txBox="1"/>
          <p:nvPr/>
        </p:nvSpPr>
        <p:spPr>
          <a:xfrm>
            <a:off x="827835" y="895081"/>
            <a:ext cx="1598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Observed Nov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E2516-4AB1-857A-2ED5-742655D47B97}"/>
              </a:ext>
            </a:extLst>
          </p:cNvPr>
          <p:cNvSpPr txBox="1"/>
          <p:nvPr/>
        </p:nvSpPr>
        <p:spPr>
          <a:xfrm>
            <a:off x="1134010" y="3559488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52,945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78F4E-8BDA-6355-EE4B-749717009DC9}"/>
              </a:ext>
            </a:extLst>
          </p:cNvPr>
          <p:cNvSpPr txBox="1"/>
          <p:nvPr/>
        </p:nvSpPr>
        <p:spPr>
          <a:xfrm>
            <a:off x="6303694" y="895081"/>
            <a:ext cx="245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Nov 2024 with OCT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2749-D944-D18B-EE02-C3A822ED51B9}"/>
              </a:ext>
            </a:extLst>
          </p:cNvPr>
          <p:cNvSpPr txBox="1"/>
          <p:nvPr/>
        </p:nvSpPr>
        <p:spPr>
          <a:xfrm>
            <a:off x="6853522" y="3559488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52,734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6C3A-CD85-9BC5-E0C7-63691024CC3D}"/>
              </a:ext>
            </a:extLst>
          </p:cNvPr>
          <p:cNvSpPr txBox="1"/>
          <p:nvPr/>
        </p:nvSpPr>
        <p:spPr>
          <a:xfrm>
            <a:off x="3342336" y="895081"/>
            <a:ext cx="245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Nov 2024 with OCT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D8B05-985C-14ED-1232-A6E60CB1BFB8}"/>
              </a:ext>
            </a:extLst>
          </p:cNvPr>
          <p:cNvSpPr txBox="1"/>
          <p:nvPr/>
        </p:nvSpPr>
        <p:spPr>
          <a:xfrm>
            <a:off x="3437101" y="3559488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42,469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2022 analog year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3FAA656-B1C8-06F7-7FE1-368249B0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12" y="1159968"/>
            <a:ext cx="3076687" cy="2377440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B670944-96BB-A10A-9275-87B886291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399" y="1159968"/>
            <a:ext cx="3076687" cy="237744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6265010-241B-B60A-57F6-7E730E8374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7" r="1485"/>
          <a:stretch/>
        </p:blipFill>
        <p:spPr>
          <a:xfrm>
            <a:off x="0" y="1159968"/>
            <a:ext cx="304539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48677</TotalTime>
  <Words>175</Words>
  <Application>Microsoft Office PowerPoint</Application>
  <PresentationFormat>On-screen Show (16:9)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Tw Cen MT</vt:lpstr>
      <vt:lpstr>Arial</vt:lpstr>
      <vt:lpstr>Georgia</vt:lpstr>
      <vt:lpstr>Open Sans</vt:lpstr>
      <vt:lpstr>Simple Light</vt:lpstr>
      <vt:lpstr>South Sudan Flood Monitoring and Prediction - 2024 Season</vt:lpstr>
      <vt:lpstr>Flooding Conditions in South Sudan</vt:lpstr>
      <vt:lpstr>Flooding Progression</vt:lpstr>
      <vt:lpstr>November 2024 Inundation </vt:lpstr>
      <vt:lpstr>November 2024 Inundation </vt:lpstr>
      <vt:lpstr>Predicted Flooding Update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720</cp:revision>
  <dcterms:modified xsi:type="dcterms:W3CDTF">2024-12-02T17:38:24Z</dcterms:modified>
</cp:coreProperties>
</file>