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94" r:id="rId1"/>
  </p:sldMasterIdLst>
  <p:notesMasterIdLst>
    <p:notesMasterId r:id="rId4"/>
  </p:notesMasterIdLst>
  <p:sldIdLst>
    <p:sldId id="256" r:id="rId2"/>
    <p:sldId id="268" r:id="rId3"/>
  </p:sldIdLst>
  <p:sldSz cx="9144000" cy="5143500" type="screen16x9"/>
  <p:notesSz cx="6858000" cy="9144000"/>
  <p:embeddedFontLst>
    <p:embeddedFont>
      <p:font typeface="Georgia" panose="02040502050405020303" pitchFamily="18" charset="0"/>
      <p:regular r:id="rId5"/>
      <p:bold r:id="rId6"/>
      <p:italic r:id="rId7"/>
      <p:boldItalic r:id="rId8"/>
    </p:embeddedFont>
    <p:embeddedFont>
      <p:font typeface="Open Sans" panose="020B0606030504020204" pitchFamily="34" charset="0"/>
      <p:regular r:id="rId9"/>
      <p:bold r:id="rId10"/>
      <p:italic r:id="rId11"/>
      <p:boldItalic r:id="rId12"/>
    </p:embeddedFont>
    <p:embeddedFont>
      <p:font typeface="Open Sans SemiBold" panose="020B0706030804020204" pitchFamily="34" charset="0"/>
      <p:regular r:id="rId13"/>
      <p:bold r:id="rId14"/>
      <p:italic r:id="rId15"/>
      <p:boldItalic r:id="rId1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2C85BEF-13C7-46B5-A685-4C471772E826}">
  <a:tblStyle styleId="{A2C85BEF-13C7-46B5-A685-4C471772E82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9" d="100"/>
          <a:sy n="89" d="100"/>
        </p:scale>
        <p:origin x="912" y="3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font" Target="fonts/font4.fntdata"/><Relationship Id="rId13" Type="http://schemas.openxmlformats.org/officeDocument/2006/relationships/font" Target="fonts/font9.fntdata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font" Target="fonts/font3.fntdata"/><Relationship Id="rId12" Type="http://schemas.openxmlformats.org/officeDocument/2006/relationships/font" Target="fonts/font8.fntdata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font" Target="fonts/font12.fntdata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font" Target="fonts/font2.fntdata"/><Relationship Id="rId11" Type="http://schemas.openxmlformats.org/officeDocument/2006/relationships/font" Target="fonts/font7.fntdata"/><Relationship Id="rId5" Type="http://schemas.openxmlformats.org/officeDocument/2006/relationships/font" Target="fonts/font1.fntdata"/><Relationship Id="rId15" Type="http://schemas.openxmlformats.org/officeDocument/2006/relationships/font" Target="fonts/font11.fntdata"/><Relationship Id="rId10" Type="http://schemas.openxmlformats.org/officeDocument/2006/relationships/font" Target="fonts/font6.fntdata"/><Relationship Id="rId19" Type="http://schemas.openxmlformats.org/officeDocument/2006/relationships/theme" Target="theme/theme1.xml"/><Relationship Id="rId4" Type="http://schemas.openxmlformats.org/officeDocument/2006/relationships/notesMaster" Target="notesMasters/notesMaster1.xml"/><Relationship Id="rId9" Type="http://schemas.openxmlformats.org/officeDocument/2006/relationships/font" Target="fonts/font5.fntdata"/><Relationship Id="rId14" Type="http://schemas.openxmlformats.org/officeDocument/2006/relationships/font" Target="fonts/font1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g376a07d5082_2_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2" name="Google Shape;3852;g376a07d5082_2_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Default title slide</a:t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5" name="Google Shape;3985;g3a016c3df77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3986" name="Google Shape;3986;g3a016c3df77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g"/><Relationship Id="rId3" Type="http://schemas.openxmlformats.org/officeDocument/2006/relationships/image" Target="../media/image8.png"/><Relationship Id="rId7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g"/><Relationship Id="rId3" Type="http://schemas.openxmlformats.org/officeDocument/2006/relationships/image" Target="../media/image8.png"/><Relationship Id="rId7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>
  <p:cSld name="TITLE_3_4">
    <p:bg>
      <p:bgPr>
        <a:solidFill>
          <a:schemeClr val="l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oogle Shape;17;p2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18" name="Google Shape;18;p2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5" name="Google Shape;595;p2"/>
          <p:cNvSpPr txBox="1">
            <a:spLocks noGrp="1"/>
          </p:cNvSpPr>
          <p:nvPr>
            <p:ph type="subTitle" idx="1"/>
          </p:nvPr>
        </p:nvSpPr>
        <p:spPr>
          <a:xfrm>
            <a:off x="394800" y="3327925"/>
            <a:ext cx="4024800" cy="5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6" name="Google Shape;596;p2"/>
          <p:cNvSpPr txBox="1">
            <a:spLocks noGrp="1"/>
          </p:cNvSpPr>
          <p:nvPr>
            <p:ph type="subTitle" idx="2"/>
          </p:nvPr>
        </p:nvSpPr>
        <p:spPr>
          <a:xfrm>
            <a:off x="394800" y="3768125"/>
            <a:ext cx="4177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200"/>
              <a:buFont typeface="Open Sans"/>
              <a:buNone/>
              <a:defRPr sz="12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7" name="Google Shape;597;p2"/>
          <p:cNvSpPr txBox="1"/>
          <p:nvPr/>
        </p:nvSpPr>
        <p:spPr>
          <a:xfrm>
            <a:off x="394800" y="1536250"/>
            <a:ext cx="39528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Famine Early Warning Systems Network</a:t>
            </a:r>
            <a:endParaRPr sz="1200">
              <a:solidFill>
                <a:schemeClr val="dk2"/>
              </a:solidFill>
              <a:latin typeface="Open Sans SemiBold"/>
              <a:ea typeface="Open Sans SemiBold"/>
              <a:cs typeface="Open Sans SemiBold"/>
              <a:sym typeface="Open Sans SemiBold"/>
            </a:endParaRPr>
          </a:p>
        </p:txBody>
      </p:sp>
      <p:sp>
        <p:nvSpPr>
          <p:cNvPr id="598" name="Google Shape;598;p2"/>
          <p:cNvSpPr txBox="1">
            <a:spLocks noGrp="1"/>
          </p:cNvSpPr>
          <p:nvPr>
            <p:ph type="ctrTitle"/>
          </p:nvPr>
        </p:nvSpPr>
        <p:spPr>
          <a:xfrm>
            <a:off x="394800" y="1929850"/>
            <a:ext cx="7401600" cy="10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Georgia"/>
              <a:buNone/>
              <a:defRPr sz="3200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2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600" name="Google Shape;600;p2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8083162" y="4605638"/>
            <a:ext cx="890977" cy="48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601" name="Google Shape;601;p2" title="FEWS NET Logo 2025.png"/>
          <p:cNvPicPr preferRelativeResize="0"/>
          <p:nvPr/>
        </p:nvPicPr>
        <p:blipFill rotWithShape="1">
          <a:blip r:embed="rId3">
            <a:alphaModFix/>
          </a:blip>
          <a:srcRect l="288" r="288"/>
          <a:stretch/>
        </p:blipFill>
        <p:spPr>
          <a:xfrm>
            <a:off x="220700" y="4775338"/>
            <a:ext cx="901852" cy="149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602" name="Google Shape;602;p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603" name="Google Shape;603;p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604" name="Google Shape;604;p2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hillside]">
  <p:cSld name="SECTION_HEADER_2_1_1_3">
    <p:bg>
      <p:bgPr>
        <a:solidFill>
          <a:schemeClr val="dk1"/>
        </a:solidFill>
        <a:effectLst/>
      </p:bgPr>
    </p:bg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6" name="Google Shape;2976;p11"/>
          <p:cNvPicPr preferRelativeResize="0"/>
          <p:nvPr/>
        </p:nvPicPr>
        <p:blipFill rotWithShape="1">
          <a:blip r:embed="rId2">
            <a:alphaModFix amt="80000"/>
          </a:blip>
          <a:srcRect t="13004" b="2278"/>
          <a:stretch/>
        </p:blipFill>
        <p:spPr>
          <a:xfrm>
            <a:off x="0" y="2475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77" name="Google Shape;2977;p11"/>
          <p:cNvSpPr txBox="1">
            <a:spLocks noGrp="1"/>
          </p:cNvSpPr>
          <p:nvPr>
            <p:ph type="sldNum" idx="12"/>
          </p:nvPr>
        </p:nvSpPr>
        <p:spPr>
          <a:xfrm>
            <a:off x="8453908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78" name="Google Shape;2978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87637" y="4622663"/>
            <a:ext cx="1261833" cy="489083"/>
          </a:xfrm>
          <a:prstGeom prst="rect">
            <a:avLst/>
          </a:prstGeom>
          <a:noFill/>
          <a:ln>
            <a:noFill/>
          </a:ln>
        </p:spPr>
      </p:pic>
      <p:sp>
        <p:nvSpPr>
          <p:cNvPr id="2979" name="Google Shape;2979;p11"/>
          <p:cNvSpPr/>
          <p:nvPr/>
        </p:nvSpPr>
        <p:spPr>
          <a:xfrm>
            <a:off x="0" y="2475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2980" name="Google Shape;2980;p11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81" name="Google Shape;2981;p11"/>
          <p:cNvSpPr txBox="1">
            <a:spLocks noGrp="1"/>
          </p:cNvSpPr>
          <p:nvPr>
            <p:ph type="ctrTitle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82" name="Google Shape;2982;p11"/>
          <p:cNvSpPr txBox="1">
            <a:spLocks noGrp="1"/>
          </p:cNvSpPr>
          <p:nvPr>
            <p:ph type="ctrTitle" idx="2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83" name="Google Shape;2983;p11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84" name="Google Shape;2984;p11" title="State_Logo.png"/>
          <p:cNvPicPr preferRelativeResize="0"/>
          <p:nvPr/>
        </p:nvPicPr>
        <p:blipFill rotWithShape="1">
          <a:blip r:embed="rId4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2985" name="Google Shape;2985;p11"/>
          <p:cNvSpPr txBox="1">
            <a:spLocks noGrp="1"/>
          </p:cNvSpPr>
          <p:nvPr>
            <p:ph type="sldNum" idx="3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86" name="Google Shape;2986;p11" title="FEWS NET Logo Full 2025.png"/>
          <p:cNvPicPr preferRelativeResize="0"/>
          <p:nvPr/>
        </p:nvPicPr>
        <p:blipFill rotWithShape="1">
          <a:blip r:embed="rId5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87" name="Google Shape;2987;p1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988" name="Google Shape;2988;p1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989" name="Google Shape;2989;p11" title="CHC_logo.jpg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market]">
  <p:cSld name="SECTION_HEADER_2_1_1_2">
    <p:bg>
      <p:bgPr>
        <a:solidFill>
          <a:schemeClr val="dk1"/>
        </a:solidFill>
        <a:effectLst/>
      </p:bgPr>
    </p:bg>
    <p:spTree>
      <p:nvGrpSpPr>
        <p:cNvPr id="1" name="Shape 2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1" name="Google Shape;2991;p12"/>
          <p:cNvPicPr preferRelativeResize="0"/>
          <p:nvPr/>
        </p:nvPicPr>
        <p:blipFill rotWithShape="1">
          <a:blip r:embed="rId2">
            <a:alphaModFix amt="40000"/>
          </a:blip>
          <a:srcRect t="9323" b="9323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92" name="Google Shape;2992;p12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993" name="Google Shape;2993;p12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2994" name="Google Shape;2994;p12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95" name="Google Shape;2995;p12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96" name="Google Shape;2996;p12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2997" name="Google Shape;2997;p12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98" name="Google Shape;2998;p12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1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12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12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market]">
  <p:cSld name="SECTION_HEADER_2_1_1_2_2">
    <p:bg>
      <p:bgPr>
        <a:solidFill>
          <a:schemeClr val="dk1"/>
        </a:solidFill>
        <a:effectLst/>
      </p:bgPr>
    </p:bg>
    <p:spTree>
      <p:nvGrpSpPr>
        <p:cNvPr id="1" name="Shape 3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03" name="Google Shape;3003;p13"/>
          <p:cNvPicPr preferRelativeResize="0"/>
          <p:nvPr/>
        </p:nvPicPr>
        <p:blipFill rotWithShape="1">
          <a:blip r:embed="rId2">
            <a:alphaModFix amt="40000"/>
          </a:blip>
          <a:srcRect t="9323" b="9323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004" name="Google Shape;3004;p13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3005" name="Google Shape;3005;p13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06" name="Google Shape;3006;p13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07" name="Google Shape;3007;p13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08" name="Google Shape;3008;p13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09" name="Google Shape;3009;p13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10" name="Google Shape;3010;p1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11" name="Google Shape;3011;p13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12" name="Google Shape;3012;p1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13" name="Google Shape;3013;p13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14" name="Google Shape;3014;p13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field]">
  <p:cSld name="SECTION_HEADER_2_1_1_2_1">
    <p:bg>
      <p:bgPr>
        <a:solidFill>
          <a:schemeClr val="dk1"/>
        </a:solidFill>
        <a:effectLst/>
      </p:bgPr>
    </p:bg>
    <p:spTree>
      <p:nvGrpSpPr>
        <p:cNvPr id="1" name="Shape 3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16" name="Google Shape;3016;p14"/>
          <p:cNvPicPr preferRelativeResize="0"/>
          <p:nvPr/>
        </p:nvPicPr>
        <p:blipFill rotWithShape="1">
          <a:blip r:embed="rId2">
            <a:alphaModFix amt="50000"/>
          </a:blip>
          <a:srcRect t="12502" b="12495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017" name="Google Shape;3017;p14"/>
          <p:cNvSpPr/>
          <p:nvPr/>
        </p:nvSpPr>
        <p:spPr>
          <a:xfrm>
            <a:off x="0" y="2475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3018" name="Google Shape;3018;p14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3019" name="Google Shape;3019;p14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20" name="Google Shape;3020;p14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21" name="Google Shape;3021;p14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22" name="Google Shape;3022;p1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23" name="Google Shape;3023;p14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24" name="Google Shape;3024;p1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25" name="Google Shape;3025;p1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26" name="Google Shape;3026;p14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field]">
  <p:cSld name="SECTION_HEADER_2_1_1_2_1_2">
    <p:bg>
      <p:bgPr>
        <a:solidFill>
          <a:schemeClr val="dk1"/>
        </a:solidFill>
        <a:effectLst/>
      </p:bgPr>
    </p:bg>
    <p:spTree>
      <p:nvGrpSpPr>
        <p:cNvPr id="1" name="Shape 3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28" name="Google Shape;3028;p15"/>
          <p:cNvPicPr preferRelativeResize="0"/>
          <p:nvPr/>
        </p:nvPicPr>
        <p:blipFill rotWithShape="1">
          <a:blip r:embed="rId2">
            <a:alphaModFix amt="50000"/>
          </a:blip>
          <a:srcRect t="12502" b="12495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029" name="Google Shape;3029;p15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3030" name="Google Shape;3030;p15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31" name="Google Shape;3031;p15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32" name="Google Shape;3032;p15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33" name="Google Shape;3033;p15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34" name="Google Shape;3034;p15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35" name="Google Shape;3035;p1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36" name="Google Shape;3036;p15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37" name="Google Shape;3037;p15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38" name="Google Shape;3038;p15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39" name="Google Shape;3039;p15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aerial]">
  <p:cSld name="SECTION_HEADER_2_1_1_2_1_1">
    <p:bg>
      <p:bgPr>
        <a:solidFill>
          <a:schemeClr val="dk1"/>
        </a:solidFill>
        <a:effectLst/>
      </p:bgPr>
    </p:bg>
    <p:spTree>
      <p:nvGrpSpPr>
        <p:cNvPr id="1" name="Shape 3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41" name="Google Shape;3041;p16"/>
          <p:cNvPicPr preferRelativeResize="0"/>
          <p:nvPr/>
        </p:nvPicPr>
        <p:blipFill rotWithShape="1">
          <a:blip r:embed="rId2">
            <a:alphaModFix amt="50000"/>
          </a:blip>
          <a:srcRect t="7770" b="7770"/>
          <a:stretch/>
        </p:blipFill>
        <p:spPr>
          <a:xfrm>
            <a:off x="0" y="2475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042" name="Google Shape;3042;p16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3043" name="Google Shape;3043;p16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3044" name="Google Shape;3044;p16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45" name="Google Shape;3045;p16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46" name="Google Shape;3046;p16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47" name="Google Shape;3047;p16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48" name="Google Shape;3048;p16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49" name="Google Shape;3049;p16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50" name="Google Shape;3050;p16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51" name="Google Shape;3051;p16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aerial]">
  <p:cSld name="SECTION_HEADER_2_1_1_2_1_1_2">
    <p:bg>
      <p:bgPr>
        <a:solidFill>
          <a:schemeClr val="dk1"/>
        </a:solidFill>
        <a:effectLst/>
      </p:bgPr>
    </p:bg>
    <p:spTree>
      <p:nvGrpSpPr>
        <p:cNvPr id="1" name="Shape 3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3" name="Google Shape;3053;p17"/>
          <p:cNvPicPr preferRelativeResize="0"/>
          <p:nvPr/>
        </p:nvPicPr>
        <p:blipFill rotWithShape="1">
          <a:blip r:embed="rId2">
            <a:alphaModFix amt="50000"/>
          </a:blip>
          <a:srcRect t="7770" b="7770"/>
          <a:stretch/>
        </p:blipFill>
        <p:spPr>
          <a:xfrm>
            <a:off x="0" y="2475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054" name="Google Shape;3054;p17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3055" name="Google Shape;3055;p17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56" name="Google Shape;3056;p17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57" name="Google Shape;3057;p17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58" name="Google Shape;3058;p17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59" name="Google Shape;3059;p17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60" name="Google Shape;3060;p1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61" name="Google Shape;3061;p17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62" name="Google Shape;3062;p17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63" name="Google Shape;3063;p17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64" name="Google Shape;3064;p17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dark, 1:1 ratio]">
  <p:cSld name="SECTION_TITLE_AND_DESCRIPTION_1_1">
    <p:spTree>
      <p:nvGrpSpPr>
        <p:cNvPr id="1" name="Shape 3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6" name="Google Shape;3066;p18"/>
          <p:cNvSpPr>
            <a:spLocks noGrp="1"/>
          </p:cNvSpPr>
          <p:nvPr>
            <p:ph type="pic" idx="2"/>
          </p:nvPr>
        </p:nvSpPr>
        <p:spPr>
          <a:xfrm>
            <a:off x="3995475" y="-125"/>
            <a:ext cx="51486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067" name="Google Shape;3067;p18"/>
          <p:cNvSpPr/>
          <p:nvPr/>
        </p:nvSpPr>
        <p:spPr>
          <a:xfrm>
            <a:off x="0" y="0"/>
            <a:ext cx="3995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8" name="Google Shape;3068;p18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None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069" name="Google Shape;3069;p18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70" name="Google Shape;3070;p18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71" name="Google Shape;3071;p18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72" name="Google Shape;3072;p18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73" name="Google Shape;3073;p1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74" name="Google Shape;3074;p18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5" name="Google Shape;3075;p1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6" name="Google Shape;3076;p1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7" name="Google Shape;3077;p18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dark, 4:3 ratio]">
  <p:cSld name="SECTION_TITLE_AND_DESCRIPTION_1_1_4">
    <p:spTree>
      <p:nvGrpSpPr>
        <p:cNvPr id="1" name="Shape 3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9" name="Google Shape;3079;p19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0" name="Google Shape;3080;p19"/>
          <p:cNvSpPr>
            <a:spLocks noGrp="1"/>
          </p:cNvSpPr>
          <p:nvPr>
            <p:ph type="pic" idx="2"/>
          </p:nvPr>
        </p:nvSpPr>
        <p:spPr>
          <a:xfrm>
            <a:off x="4114800" y="858300"/>
            <a:ext cx="4572000" cy="3014400"/>
          </a:xfrm>
          <a:prstGeom prst="rect">
            <a:avLst/>
          </a:prstGeom>
          <a:noFill/>
          <a:ln>
            <a:noFill/>
          </a:ln>
        </p:spPr>
      </p:sp>
      <p:sp>
        <p:nvSpPr>
          <p:cNvPr id="3081" name="Google Shape;3081;p19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None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082" name="Google Shape;3082;p19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83" name="Google Shape;3083;p19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84" name="Google Shape;3084;p19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85" name="Google Shape;3085;p19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86" name="Google Shape;3086;p1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87" name="Google Shape;3087;p19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88" name="Google Shape;3088;p1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89" name="Google Shape;3089;p19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90" name="Google Shape;3090;p19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light, 1:1]">
  <p:cSld name="SECTION_TITLE_AND_DESCRIPTION_1_1_5">
    <p:spTree>
      <p:nvGrpSpPr>
        <p:cNvPr id="1" name="Shape 3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" name="Google Shape;3092;p20"/>
          <p:cNvSpPr>
            <a:spLocks noGrp="1"/>
          </p:cNvSpPr>
          <p:nvPr>
            <p:ph type="pic" idx="2"/>
          </p:nvPr>
        </p:nvSpPr>
        <p:spPr>
          <a:xfrm>
            <a:off x="3995475" y="-125"/>
            <a:ext cx="51486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093" name="Google Shape;3093;p20"/>
          <p:cNvSpPr/>
          <p:nvPr/>
        </p:nvSpPr>
        <p:spPr>
          <a:xfrm>
            <a:off x="0" y="0"/>
            <a:ext cx="39954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4" name="Google Shape;3094;p20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pen Sans"/>
              <a:buNone/>
              <a:defRPr sz="16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095" name="Google Shape;3095;p20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96" name="Google Shape;3096;p20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200"/>
              <a:buFont typeface="Open Sans"/>
              <a:buNone/>
              <a:defRPr sz="12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97" name="Google Shape;3097;p20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98" name="Google Shape;3098;p20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99" name="Google Shape;3099;p2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100" name="Google Shape;3100;p20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1" name="Google Shape;3101;p2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2" name="Google Shape;3102;p2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3" name="Google Shape;3103;p20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[alternate]">
  <p:cSld name="TITLE_3_6_1">
    <p:bg>
      <p:bgPr>
        <a:solidFill>
          <a:schemeClr val="dk2"/>
        </a:solidFill>
        <a:effectLst/>
      </p:bgPr>
    </p:bg>
    <p:spTree>
      <p:nvGrpSpPr>
        <p:cNvPr id="1" name="Shape 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6" name="Google Shape;606;p3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607" name="Google Shape;607;p3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4" name="Google Shape;1184;p3"/>
          <p:cNvSpPr txBox="1">
            <a:spLocks noGrp="1"/>
          </p:cNvSpPr>
          <p:nvPr>
            <p:ph type="subTitle" idx="1"/>
          </p:nvPr>
        </p:nvSpPr>
        <p:spPr>
          <a:xfrm>
            <a:off x="394800" y="3327925"/>
            <a:ext cx="5316000" cy="5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Open Sans"/>
              <a:buNone/>
              <a:defRPr sz="1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85" name="Google Shape;1185;p3"/>
          <p:cNvSpPr txBox="1">
            <a:spLocks noGrp="1"/>
          </p:cNvSpPr>
          <p:nvPr>
            <p:ph type="subTitle" idx="2"/>
          </p:nvPr>
        </p:nvSpPr>
        <p:spPr>
          <a:xfrm>
            <a:off x="394800" y="3768125"/>
            <a:ext cx="3468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86" name="Google Shape;1186;p3"/>
          <p:cNvSpPr txBox="1"/>
          <p:nvPr/>
        </p:nvSpPr>
        <p:spPr>
          <a:xfrm>
            <a:off x="394800" y="1536250"/>
            <a:ext cx="39528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Famine Early Warning Systems Network</a:t>
            </a:r>
            <a:endParaRPr sz="1200">
              <a:solidFill>
                <a:schemeClr val="lt1"/>
              </a:solidFill>
              <a:latin typeface="Open Sans SemiBold"/>
              <a:ea typeface="Open Sans SemiBold"/>
              <a:cs typeface="Open Sans SemiBold"/>
              <a:sym typeface="Open Sans SemiBold"/>
            </a:endParaRPr>
          </a:p>
        </p:txBody>
      </p:sp>
      <p:sp>
        <p:nvSpPr>
          <p:cNvPr id="1187" name="Google Shape;1187;p3"/>
          <p:cNvSpPr txBox="1">
            <a:spLocks noGrp="1"/>
          </p:cNvSpPr>
          <p:nvPr>
            <p:ph type="ctrTitle"/>
          </p:nvPr>
        </p:nvSpPr>
        <p:spPr>
          <a:xfrm>
            <a:off x="394800" y="1929850"/>
            <a:ext cx="7401600" cy="10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88" name="Google Shape;1188;p3"/>
          <p:cNvSpPr/>
          <p:nvPr/>
        </p:nvSpPr>
        <p:spPr>
          <a:xfrm>
            <a:off x="0" y="4556775"/>
            <a:ext cx="9144000" cy="6432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1189" name="Google Shape;1189;p3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8083162" y="4605638"/>
            <a:ext cx="890977" cy="48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0" name="Google Shape;1190;p3" title="FEWS NET Logo 2025.png"/>
          <p:cNvPicPr preferRelativeResize="0"/>
          <p:nvPr/>
        </p:nvPicPr>
        <p:blipFill rotWithShape="1">
          <a:blip r:embed="rId3">
            <a:alphaModFix/>
          </a:blip>
          <a:srcRect l="288" r="288"/>
          <a:stretch/>
        </p:blipFill>
        <p:spPr>
          <a:xfrm>
            <a:off x="220700" y="4775338"/>
            <a:ext cx="901852" cy="149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1" name="Google Shape;1191;p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2" name="Google Shape;1192;p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3" name="Google Shape;1193;p3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light, 4:3]">
  <p:cSld name="SECTION_TITLE_AND_DESCRIPTION_1_1_4_1"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5" name="Google Shape;3105;p21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6" name="Google Shape;3106;p21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pen Sans"/>
              <a:buNone/>
              <a:defRPr sz="16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107" name="Google Shape;3107;p21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108" name="Google Shape;3108;p21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200"/>
              <a:buFont typeface="Open Sans"/>
              <a:buNone/>
              <a:defRPr sz="12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109" name="Google Shape;3109;p21"/>
          <p:cNvSpPr>
            <a:spLocks noGrp="1"/>
          </p:cNvSpPr>
          <p:nvPr>
            <p:ph type="pic" idx="2"/>
          </p:nvPr>
        </p:nvSpPr>
        <p:spPr>
          <a:xfrm>
            <a:off x="4114800" y="858300"/>
            <a:ext cx="4572000" cy="3014400"/>
          </a:xfrm>
          <a:prstGeom prst="rect">
            <a:avLst/>
          </a:prstGeom>
          <a:noFill/>
          <a:ln>
            <a:noFill/>
          </a:ln>
        </p:spPr>
      </p:sp>
      <p:sp>
        <p:nvSpPr>
          <p:cNvPr id="3110" name="Google Shape;3110;p21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111" name="Google Shape;3111;p21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112" name="Google Shape;3112;p2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113" name="Google Shape;3113;p21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14" name="Google Shape;3114;p2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15" name="Google Shape;3115;p2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16" name="Google Shape;3116;p21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[standard, grey]">
  <p:cSld name="TITLE_AND_BODY_2">
    <p:bg>
      <p:bgPr>
        <a:solidFill>
          <a:schemeClr val="accent5"/>
        </a:solidFill>
        <a:effectLst/>
      </p:bgPr>
    </p:bg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2" name="Google Shape;3122;p23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3" name="Google Shape;3123;p23"/>
          <p:cNvSpPr txBox="1">
            <a:spLocks noGrp="1"/>
          </p:cNvSpPr>
          <p:nvPr>
            <p:ph type="body" idx="1"/>
          </p:nvPr>
        </p:nvSpPr>
        <p:spPr>
          <a:xfrm>
            <a:off x="462925" y="999050"/>
            <a:ext cx="8218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24" name="Google Shape;3124;p2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[dense]">
  <p:cSld name="TITLE_AND_BODY_1">
    <p:spTree>
      <p:nvGrpSpPr>
        <p:cNvPr id="1" name="Shape 3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6" name="Google Shape;3126;p24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87630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27" name="Google Shape;3127;p24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8" name="Google Shape;3128;p2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[dense, grey]">
  <p:cSld name="TITLE_AND_BODY_1_2">
    <p:bg>
      <p:bgPr>
        <a:solidFill>
          <a:schemeClr val="accent5"/>
        </a:solidFill>
        <a:effectLst/>
      </p:bgPr>
    </p:bg>
    <p:spTree>
      <p:nvGrpSpPr>
        <p:cNvPr id="1" name="Shape 3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0" name="Google Shape;3130;p25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87630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31" name="Google Shape;3131;p25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32" name="Google Shape;3132;p2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dense]">
  <p:cSld name="TITLE_AND_BODY_1_1">
    <p:spTree>
      <p:nvGrpSpPr>
        <p:cNvPr id="1" name="Shape 3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4" name="Google Shape;3134;p26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4162500" cy="387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35" name="Google Shape;3135;p26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36" name="Google Shape;3136;p26"/>
          <p:cNvSpPr txBox="1">
            <a:spLocks noGrp="1"/>
          </p:cNvSpPr>
          <p:nvPr>
            <p:ph type="body" idx="2"/>
          </p:nvPr>
        </p:nvSpPr>
        <p:spPr>
          <a:xfrm>
            <a:off x="4763400" y="618175"/>
            <a:ext cx="4162500" cy="387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37" name="Google Shape;3137;p26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dense, grey]">
  <p:cSld name="TITLE_AND_BODY_1_1_2">
    <p:bg>
      <p:bgPr>
        <a:solidFill>
          <a:schemeClr val="accent5"/>
        </a:solidFill>
        <a:effectLst/>
      </p:bgPr>
    </p:bg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9" name="Google Shape;3139;p27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0" name="Google Shape;3140;p27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4381500" cy="38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41" name="Google Shape;3141;p27"/>
          <p:cNvSpPr txBox="1">
            <a:spLocks noGrp="1"/>
          </p:cNvSpPr>
          <p:nvPr>
            <p:ph type="body" idx="2"/>
          </p:nvPr>
        </p:nvSpPr>
        <p:spPr>
          <a:xfrm>
            <a:off x="4572000" y="618175"/>
            <a:ext cx="4381500" cy="38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42" name="Google Shape;3142;p2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. Two charts [dense, grey]">
  <p:cSld name="TITLE_AND_BODY_1_1_1">
    <p:bg>
      <p:bgPr>
        <a:solidFill>
          <a:schemeClr val="accent5"/>
        </a:solidFill>
        <a:effectLst/>
      </p:bgPr>
    </p:bg>
    <p:spTree>
      <p:nvGrpSpPr>
        <p:cNvPr id="1" name="Shape 3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4" name="Google Shape;3144;p28"/>
          <p:cNvSpPr txBox="1">
            <a:spLocks noGrp="1"/>
          </p:cNvSpPr>
          <p:nvPr>
            <p:ph type="subTitle" idx="1"/>
          </p:nvPr>
        </p:nvSpPr>
        <p:spPr>
          <a:xfrm>
            <a:off x="1905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28"/>
          <p:cNvSpPr>
            <a:spLocks noGrp="1"/>
          </p:cNvSpPr>
          <p:nvPr>
            <p:ph type="pic" idx="2"/>
          </p:nvPr>
        </p:nvSpPr>
        <p:spPr>
          <a:xfrm>
            <a:off x="190500" y="1195550"/>
            <a:ext cx="4300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46" name="Google Shape;3146;p28"/>
          <p:cNvSpPr>
            <a:spLocks noGrp="1"/>
          </p:cNvSpPr>
          <p:nvPr>
            <p:ph type="pic" idx="3"/>
          </p:nvPr>
        </p:nvSpPr>
        <p:spPr>
          <a:xfrm>
            <a:off x="4652700" y="1195550"/>
            <a:ext cx="4300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47" name="Google Shape;3147;p28"/>
          <p:cNvSpPr txBox="1">
            <a:spLocks noGrp="1"/>
          </p:cNvSpPr>
          <p:nvPr>
            <p:ph type="subTitle" idx="4"/>
          </p:nvPr>
        </p:nvSpPr>
        <p:spPr>
          <a:xfrm>
            <a:off x="190500" y="41952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48" name="Google Shape;3148;p28"/>
          <p:cNvSpPr txBox="1">
            <a:spLocks noGrp="1"/>
          </p:cNvSpPr>
          <p:nvPr>
            <p:ph type="subTitle" idx="5"/>
          </p:nvPr>
        </p:nvSpPr>
        <p:spPr>
          <a:xfrm>
            <a:off x="4652700" y="41952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49" name="Google Shape;3149;p28"/>
          <p:cNvSpPr txBox="1">
            <a:spLocks noGrp="1"/>
          </p:cNvSpPr>
          <p:nvPr>
            <p:ph type="title"/>
          </p:nvPr>
        </p:nvSpPr>
        <p:spPr>
          <a:xfrm>
            <a:off x="1143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50" name="Google Shape;3150;p28"/>
          <p:cNvSpPr txBox="1">
            <a:spLocks noGrp="1"/>
          </p:cNvSpPr>
          <p:nvPr>
            <p:ph type="subTitle" idx="6"/>
          </p:nvPr>
        </p:nvSpPr>
        <p:spPr>
          <a:xfrm>
            <a:off x="46527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1" name="Google Shape;3151;p2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harts [dense, grey]">
  <p:cSld name="TITLE_AND_BODY_1_1_1_4">
    <p:bg>
      <p:bgPr>
        <a:solidFill>
          <a:schemeClr val="accent5"/>
        </a:solidFill>
        <a:effectLst/>
      </p:bgPr>
    </p:bg>
    <p:spTree>
      <p:nvGrpSpPr>
        <p:cNvPr id="1" name="Shape 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" name="Google Shape;3153;p29"/>
          <p:cNvSpPr txBox="1">
            <a:spLocks noGrp="1"/>
          </p:cNvSpPr>
          <p:nvPr>
            <p:ph type="subTitle" idx="1"/>
          </p:nvPr>
        </p:nvSpPr>
        <p:spPr>
          <a:xfrm>
            <a:off x="318065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4" name="Google Shape;3154;p29"/>
          <p:cNvSpPr>
            <a:spLocks noGrp="1"/>
          </p:cNvSpPr>
          <p:nvPr>
            <p:ph type="pic" idx="2"/>
          </p:nvPr>
        </p:nvSpPr>
        <p:spPr>
          <a:xfrm>
            <a:off x="190500" y="1195550"/>
            <a:ext cx="2782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55" name="Google Shape;3155;p29"/>
          <p:cNvSpPr txBox="1">
            <a:spLocks noGrp="1"/>
          </p:cNvSpPr>
          <p:nvPr>
            <p:ph type="subTitle" idx="3"/>
          </p:nvPr>
        </p:nvSpPr>
        <p:spPr>
          <a:xfrm>
            <a:off x="190500" y="41952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6" name="Google Shape;3156;p29"/>
          <p:cNvSpPr>
            <a:spLocks noGrp="1"/>
          </p:cNvSpPr>
          <p:nvPr>
            <p:ph type="pic" idx="4"/>
          </p:nvPr>
        </p:nvSpPr>
        <p:spPr>
          <a:xfrm>
            <a:off x="3180650" y="1195550"/>
            <a:ext cx="2782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57" name="Google Shape;3157;p29"/>
          <p:cNvSpPr>
            <a:spLocks noGrp="1"/>
          </p:cNvSpPr>
          <p:nvPr>
            <p:ph type="pic" idx="5"/>
          </p:nvPr>
        </p:nvSpPr>
        <p:spPr>
          <a:xfrm>
            <a:off x="6170800" y="1195550"/>
            <a:ext cx="2782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58" name="Google Shape;3158;p29"/>
          <p:cNvSpPr txBox="1">
            <a:spLocks noGrp="1"/>
          </p:cNvSpPr>
          <p:nvPr>
            <p:ph type="subTitle" idx="6"/>
          </p:nvPr>
        </p:nvSpPr>
        <p:spPr>
          <a:xfrm>
            <a:off x="617080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9" name="Google Shape;3159;p29"/>
          <p:cNvSpPr txBox="1">
            <a:spLocks noGrp="1"/>
          </p:cNvSpPr>
          <p:nvPr>
            <p:ph type="subTitle" idx="7"/>
          </p:nvPr>
        </p:nvSpPr>
        <p:spPr>
          <a:xfrm>
            <a:off x="3180650" y="41952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0" name="Google Shape;3160;p29"/>
          <p:cNvSpPr txBox="1">
            <a:spLocks noGrp="1"/>
          </p:cNvSpPr>
          <p:nvPr>
            <p:ph type="subTitle" idx="8"/>
          </p:nvPr>
        </p:nvSpPr>
        <p:spPr>
          <a:xfrm>
            <a:off x="6170800" y="41952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1" name="Google Shape;3161;p29"/>
          <p:cNvSpPr txBox="1">
            <a:spLocks noGrp="1"/>
          </p:cNvSpPr>
          <p:nvPr>
            <p:ph type="title"/>
          </p:nvPr>
        </p:nvSpPr>
        <p:spPr>
          <a:xfrm>
            <a:off x="1143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2" name="Google Shape;3162;p29"/>
          <p:cNvSpPr txBox="1">
            <a:spLocks noGrp="1"/>
          </p:cNvSpPr>
          <p:nvPr>
            <p:ph type="subTitle" idx="9"/>
          </p:nvPr>
        </p:nvSpPr>
        <p:spPr>
          <a:xfrm>
            <a:off x="19050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3" name="Google Shape;3163;p2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lumn and chart [dense, grey]">
  <p:cSld name="TITLE_AND_BODY_1_1_1_3">
    <p:bg>
      <p:bgPr>
        <a:solidFill>
          <a:schemeClr val="accent5"/>
        </a:solidFill>
        <a:effectLst/>
      </p:bgPr>
    </p:bg>
    <p:spTree>
      <p:nvGrpSpPr>
        <p:cNvPr id="1" name="Shape 3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5" name="Google Shape;3165;p30"/>
          <p:cNvSpPr>
            <a:spLocks noGrp="1"/>
          </p:cNvSpPr>
          <p:nvPr>
            <p:ph type="pic" idx="2"/>
          </p:nvPr>
        </p:nvSpPr>
        <p:spPr>
          <a:xfrm>
            <a:off x="4652700" y="1195550"/>
            <a:ext cx="4300800" cy="2940900"/>
          </a:xfrm>
          <a:prstGeom prst="rect">
            <a:avLst/>
          </a:prstGeom>
          <a:noFill/>
          <a:ln>
            <a:noFill/>
          </a:ln>
        </p:spPr>
      </p:sp>
      <p:sp>
        <p:nvSpPr>
          <p:cNvPr id="3166" name="Google Shape;3166;p30"/>
          <p:cNvSpPr txBox="1">
            <a:spLocks noGrp="1"/>
          </p:cNvSpPr>
          <p:nvPr>
            <p:ph type="subTitle" idx="1"/>
          </p:nvPr>
        </p:nvSpPr>
        <p:spPr>
          <a:xfrm>
            <a:off x="4652700" y="41364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7" name="Google Shape;3167;p30"/>
          <p:cNvSpPr txBox="1">
            <a:spLocks noGrp="1"/>
          </p:cNvSpPr>
          <p:nvPr>
            <p:ph type="subTitle" idx="3"/>
          </p:nvPr>
        </p:nvSpPr>
        <p:spPr>
          <a:xfrm>
            <a:off x="46527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8" name="Google Shape;3168;p30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9" name="Google Shape;3169;p30"/>
          <p:cNvSpPr txBox="1">
            <a:spLocks noGrp="1"/>
          </p:cNvSpPr>
          <p:nvPr>
            <p:ph type="body" idx="4"/>
          </p:nvPr>
        </p:nvSpPr>
        <p:spPr>
          <a:xfrm>
            <a:off x="190500" y="618175"/>
            <a:ext cx="4381500" cy="38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70" name="Google Shape;3170;p3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hart and outline [dense, grey]">
  <p:cSld name="TITLE_AND_BODY_1_1_1_2">
    <p:bg>
      <p:bgPr>
        <a:solidFill>
          <a:schemeClr val="accent5"/>
        </a:solidFill>
        <a:effectLst/>
      </p:bgPr>
    </p:bg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2" name="Google Shape;3172;p31"/>
          <p:cNvSpPr txBox="1">
            <a:spLocks noGrp="1"/>
          </p:cNvSpPr>
          <p:nvPr>
            <p:ph type="body" idx="1"/>
          </p:nvPr>
        </p:nvSpPr>
        <p:spPr>
          <a:xfrm>
            <a:off x="6151950" y="1195550"/>
            <a:ext cx="2825400" cy="320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cxnSp>
        <p:nvCxnSpPr>
          <p:cNvPr id="3173" name="Google Shape;3173;p31"/>
          <p:cNvCxnSpPr/>
          <p:nvPr/>
        </p:nvCxnSpPr>
        <p:spPr>
          <a:xfrm>
            <a:off x="6021650" y="706250"/>
            <a:ext cx="0" cy="36900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174" name="Google Shape;3174;p31"/>
          <p:cNvSpPr>
            <a:spLocks noGrp="1"/>
          </p:cNvSpPr>
          <p:nvPr>
            <p:ph type="pic" idx="2"/>
          </p:nvPr>
        </p:nvSpPr>
        <p:spPr>
          <a:xfrm>
            <a:off x="190600" y="1255250"/>
            <a:ext cx="5707200" cy="2934300"/>
          </a:xfrm>
          <a:prstGeom prst="rect">
            <a:avLst/>
          </a:prstGeom>
          <a:noFill/>
          <a:ln>
            <a:noFill/>
          </a:ln>
        </p:spPr>
      </p:sp>
      <p:sp>
        <p:nvSpPr>
          <p:cNvPr id="3175" name="Google Shape;3175;p31"/>
          <p:cNvSpPr txBox="1">
            <a:spLocks noGrp="1"/>
          </p:cNvSpPr>
          <p:nvPr>
            <p:ph type="subTitle" idx="3"/>
          </p:nvPr>
        </p:nvSpPr>
        <p:spPr>
          <a:xfrm>
            <a:off x="190500" y="41895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31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7" name="Google Shape;3177;p31"/>
          <p:cNvSpPr txBox="1">
            <a:spLocks noGrp="1"/>
          </p:cNvSpPr>
          <p:nvPr>
            <p:ph type="subTitle" idx="4"/>
          </p:nvPr>
        </p:nvSpPr>
        <p:spPr>
          <a:xfrm>
            <a:off x="1905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31"/>
          <p:cNvSpPr txBox="1">
            <a:spLocks noGrp="1"/>
          </p:cNvSpPr>
          <p:nvPr>
            <p:ph type="subTitle" idx="5"/>
          </p:nvPr>
        </p:nvSpPr>
        <p:spPr>
          <a:xfrm>
            <a:off x="615195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79" name="Google Shape;3179;p3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utline short">
  <p:cSld name="SECTION_TITLE_AND_DESCRIPTION_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" name="Google Shape;1196;p4"/>
          <p:cNvSpPr txBox="1">
            <a:spLocks noGrp="1"/>
          </p:cNvSpPr>
          <p:nvPr>
            <p:ph type="title"/>
          </p:nvPr>
        </p:nvSpPr>
        <p:spPr>
          <a:xfrm>
            <a:off x="428625" y="2192600"/>
            <a:ext cx="36576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eorgia"/>
              <a:buNone/>
              <a:defRPr sz="25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97" name="Google Shape;1197;p4"/>
          <p:cNvSpPr txBox="1">
            <a:spLocks noGrp="1"/>
          </p:cNvSpPr>
          <p:nvPr>
            <p:ph type="body" idx="1"/>
          </p:nvPr>
        </p:nvSpPr>
        <p:spPr>
          <a:xfrm>
            <a:off x="5029200" y="766350"/>
            <a:ext cx="3657600" cy="3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–"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cxnSp>
        <p:nvCxnSpPr>
          <p:cNvPr id="1198" name="Google Shape;1198;p4"/>
          <p:cNvCxnSpPr/>
          <p:nvPr/>
        </p:nvCxnSpPr>
        <p:spPr>
          <a:xfrm>
            <a:off x="573525" y="281238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99" name="Google Shape;1199;p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gallery [dense, grey]">
  <p:cSld name="TITLE_AND_BODY_1_1_1_2_2">
    <p:bg>
      <p:bgPr>
        <a:solidFill>
          <a:schemeClr val="accent5"/>
        </a:solidFill>
        <a:effectLst/>
      </p:bgPr>
    </p:bg>
    <p:spTree>
      <p:nvGrpSpPr>
        <p:cNvPr id="1" name="Shape 3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1" name="Google Shape;3181;p32"/>
          <p:cNvSpPr>
            <a:spLocks noGrp="1"/>
          </p:cNvSpPr>
          <p:nvPr>
            <p:ph type="pic" idx="2"/>
          </p:nvPr>
        </p:nvSpPr>
        <p:spPr>
          <a:xfrm>
            <a:off x="3333075" y="2454448"/>
            <a:ext cx="27630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2" name="Google Shape;3182;p32"/>
          <p:cNvSpPr txBox="1">
            <a:spLocks noGrp="1"/>
          </p:cNvSpPr>
          <p:nvPr>
            <p:ph type="subTitle" idx="1"/>
          </p:nvPr>
        </p:nvSpPr>
        <p:spPr>
          <a:xfrm>
            <a:off x="3333075" y="41732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83" name="Google Shape;3183;p32"/>
          <p:cNvSpPr>
            <a:spLocks noGrp="1"/>
          </p:cNvSpPr>
          <p:nvPr>
            <p:ph type="pic" idx="3"/>
          </p:nvPr>
        </p:nvSpPr>
        <p:spPr>
          <a:xfrm>
            <a:off x="3333075" y="686100"/>
            <a:ext cx="27630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4" name="Google Shape;3184;p32"/>
          <p:cNvSpPr>
            <a:spLocks noGrp="1"/>
          </p:cNvSpPr>
          <p:nvPr>
            <p:ph type="pic" idx="4"/>
          </p:nvPr>
        </p:nvSpPr>
        <p:spPr>
          <a:xfrm>
            <a:off x="6200950" y="2482750"/>
            <a:ext cx="28203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5" name="Google Shape;3185;p32"/>
          <p:cNvSpPr>
            <a:spLocks noGrp="1"/>
          </p:cNvSpPr>
          <p:nvPr>
            <p:ph type="pic" idx="5"/>
          </p:nvPr>
        </p:nvSpPr>
        <p:spPr>
          <a:xfrm>
            <a:off x="6200950" y="686100"/>
            <a:ext cx="28203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6" name="Google Shape;3186;p32"/>
          <p:cNvSpPr txBox="1">
            <a:spLocks noGrp="1"/>
          </p:cNvSpPr>
          <p:nvPr>
            <p:ph type="subTitle" idx="6"/>
          </p:nvPr>
        </p:nvSpPr>
        <p:spPr>
          <a:xfrm>
            <a:off x="190500" y="68610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87" name="Google Shape;3187;p32"/>
          <p:cNvSpPr txBox="1">
            <a:spLocks noGrp="1"/>
          </p:cNvSpPr>
          <p:nvPr>
            <p:ph type="body" idx="7"/>
          </p:nvPr>
        </p:nvSpPr>
        <p:spPr>
          <a:xfrm>
            <a:off x="190500" y="1301700"/>
            <a:ext cx="2825400" cy="307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88" name="Google Shape;3188;p32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9" name="Google Shape;3189;p32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hart and outline [dense, grey]">
  <p:cSld name="TITLE_AND_BODY_1_1_1_2_1">
    <p:bg>
      <p:bgPr>
        <a:solidFill>
          <a:schemeClr val="accent5"/>
        </a:solidFill>
        <a:effectLst/>
      </p:bgPr>
    </p:bg>
    <p:spTree>
      <p:nvGrpSpPr>
        <p:cNvPr id="1" name="Shape 3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91" name="Google Shape;3191;p33"/>
          <p:cNvCxnSpPr/>
          <p:nvPr/>
        </p:nvCxnSpPr>
        <p:spPr>
          <a:xfrm>
            <a:off x="6568300" y="692750"/>
            <a:ext cx="0" cy="37284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192" name="Google Shape;3192;p33"/>
          <p:cNvSpPr txBox="1">
            <a:spLocks noGrp="1"/>
          </p:cNvSpPr>
          <p:nvPr>
            <p:ph type="subTitle" idx="1"/>
          </p:nvPr>
        </p:nvSpPr>
        <p:spPr>
          <a:xfrm>
            <a:off x="6757825" y="707525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3" name="Google Shape;3193;p33"/>
          <p:cNvSpPr txBox="1">
            <a:spLocks noGrp="1"/>
          </p:cNvSpPr>
          <p:nvPr>
            <p:ph type="subTitle" idx="2"/>
          </p:nvPr>
        </p:nvSpPr>
        <p:spPr>
          <a:xfrm>
            <a:off x="6757825" y="1239236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4" name="Google Shape;3194;p33"/>
          <p:cNvSpPr txBox="1">
            <a:spLocks noGrp="1"/>
          </p:cNvSpPr>
          <p:nvPr>
            <p:ph type="subTitle" idx="3"/>
          </p:nvPr>
        </p:nvSpPr>
        <p:spPr>
          <a:xfrm>
            <a:off x="6757825" y="1770947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5" name="Google Shape;3195;p33"/>
          <p:cNvSpPr txBox="1">
            <a:spLocks noGrp="1"/>
          </p:cNvSpPr>
          <p:nvPr>
            <p:ph type="subTitle" idx="4"/>
          </p:nvPr>
        </p:nvSpPr>
        <p:spPr>
          <a:xfrm>
            <a:off x="6757825" y="2309081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6" name="Google Shape;3196;p33"/>
          <p:cNvSpPr txBox="1">
            <a:spLocks noGrp="1"/>
          </p:cNvSpPr>
          <p:nvPr>
            <p:ph type="subTitle" idx="5"/>
          </p:nvPr>
        </p:nvSpPr>
        <p:spPr>
          <a:xfrm>
            <a:off x="6757825" y="2834369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7" name="Google Shape;3197;p33"/>
          <p:cNvSpPr txBox="1">
            <a:spLocks noGrp="1"/>
          </p:cNvSpPr>
          <p:nvPr>
            <p:ph type="subTitle" idx="6"/>
          </p:nvPr>
        </p:nvSpPr>
        <p:spPr>
          <a:xfrm>
            <a:off x="6757825" y="3366080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8" name="Google Shape;3198;p33"/>
          <p:cNvSpPr txBox="1">
            <a:spLocks noGrp="1"/>
          </p:cNvSpPr>
          <p:nvPr>
            <p:ph type="subTitle" idx="7"/>
          </p:nvPr>
        </p:nvSpPr>
        <p:spPr>
          <a:xfrm>
            <a:off x="6757825" y="3904214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9" name="Google Shape;3199;p33"/>
          <p:cNvSpPr txBox="1">
            <a:spLocks noGrp="1"/>
          </p:cNvSpPr>
          <p:nvPr>
            <p:ph type="subTitle" idx="8"/>
          </p:nvPr>
        </p:nvSpPr>
        <p:spPr>
          <a:xfrm>
            <a:off x="3373275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0" name="Google Shape;3200;p33"/>
          <p:cNvSpPr txBox="1">
            <a:spLocks noGrp="1"/>
          </p:cNvSpPr>
          <p:nvPr>
            <p:ph type="subTitle" idx="9"/>
          </p:nvPr>
        </p:nvSpPr>
        <p:spPr>
          <a:xfrm>
            <a:off x="190500" y="41574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1" name="Google Shape;3201;p33"/>
          <p:cNvSpPr txBox="1">
            <a:spLocks noGrp="1"/>
          </p:cNvSpPr>
          <p:nvPr>
            <p:ph type="subTitle" idx="13"/>
          </p:nvPr>
        </p:nvSpPr>
        <p:spPr>
          <a:xfrm>
            <a:off x="3373275" y="41574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2" name="Google Shape;3202;p33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03" name="Google Shape;3203;p33"/>
          <p:cNvSpPr txBox="1">
            <a:spLocks noGrp="1"/>
          </p:cNvSpPr>
          <p:nvPr>
            <p:ph type="subTitle" idx="14"/>
          </p:nvPr>
        </p:nvSpPr>
        <p:spPr>
          <a:xfrm>
            <a:off x="19050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4" name="Google Shape;3204;p33"/>
          <p:cNvSpPr>
            <a:spLocks noGrp="1"/>
          </p:cNvSpPr>
          <p:nvPr>
            <p:ph type="pic" idx="15"/>
          </p:nvPr>
        </p:nvSpPr>
        <p:spPr>
          <a:xfrm>
            <a:off x="190500" y="1195550"/>
            <a:ext cx="3000300" cy="2961900"/>
          </a:xfrm>
          <a:prstGeom prst="rect">
            <a:avLst/>
          </a:prstGeom>
          <a:noFill/>
          <a:ln>
            <a:noFill/>
          </a:ln>
        </p:spPr>
      </p:sp>
      <p:sp>
        <p:nvSpPr>
          <p:cNvPr id="3205" name="Google Shape;3205;p33"/>
          <p:cNvSpPr>
            <a:spLocks noGrp="1"/>
          </p:cNvSpPr>
          <p:nvPr>
            <p:ph type="pic" idx="16"/>
          </p:nvPr>
        </p:nvSpPr>
        <p:spPr>
          <a:xfrm>
            <a:off x="3373250" y="1195550"/>
            <a:ext cx="3000300" cy="2961900"/>
          </a:xfrm>
          <a:prstGeom prst="rect">
            <a:avLst/>
          </a:prstGeom>
          <a:noFill/>
          <a:ln>
            <a:noFill/>
          </a:ln>
        </p:spPr>
      </p:sp>
      <p:sp>
        <p:nvSpPr>
          <p:cNvPr id="3206" name="Google Shape;3206;p3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hart [dense, grey]">
  <p:cSld name="TITLE_AND_BODY_1_1_1_1">
    <p:bg>
      <p:bgPr>
        <a:solidFill>
          <a:schemeClr val="accent5"/>
        </a:solidFill>
        <a:effectLst/>
      </p:bgPr>
    </p:bg>
    <p:spTree>
      <p:nvGrpSpPr>
        <p:cNvPr id="1" name="Shape 3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8" name="Google Shape;3208;p34"/>
          <p:cNvSpPr txBox="1">
            <a:spLocks noGrp="1"/>
          </p:cNvSpPr>
          <p:nvPr>
            <p:ph type="subTitle" idx="1"/>
          </p:nvPr>
        </p:nvSpPr>
        <p:spPr>
          <a:xfrm>
            <a:off x="190500" y="579950"/>
            <a:ext cx="8763000" cy="393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9" name="Google Shape;3209;p34"/>
          <p:cNvSpPr>
            <a:spLocks noGrp="1"/>
          </p:cNvSpPr>
          <p:nvPr>
            <p:ph type="pic" idx="2"/>
          </p:nvPr>
        </p:nvSpPr>
        <p:spPr>
          <a:xfrm>
            <a:off x="190500" y="973550"/>
            <a:ext cx="8763000" cy="3171300"/>
          </a:xfrm>
          <a:prstGeom prst="rect">
            <a:avLst/>
          </a:prstGeom>
          <a:noFill/>
          <a:ln>
            <a:noFill/>
          </a:ln>
        </p:spPr>
      </p:sp>
      <p:sp>
        <p:nvSpPr>
          <p:cNvPr id="3210" name="Google Shape;3210;p34"/>
          <p:cNvSpPr txBox="1">
            <a:spLocks noGrp="1"/>
          </p:cNvSpPr>
          <p:nvPr>
            <p:ph type="subTitle" idx="3"/>
          </p:nvPr>
        </p:nvSpPr>
        <p:spPr>
          <a:xfrm>
            <a:off x="190500" y="41448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11" name="Google Shape;3211;p34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2" name="Google Shape;3212;p3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[dense, grey]">
  <p:cSld name="TITLE_AND_BODY_1_1_1_1_1">
    <p:bg>
      <p:bgPr>
        <a:solidFill>
          <a:schemeClr val="accent5"/>
        </a:solidFill>
        <a:effectLst/>
      </p:bgPr>
    </p:bg>
    <p:spTree>
      <p:nvGrpSpPr>
        <p:cNvPr id="1" name="Shape 3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4" name="Google Shape;3214;p35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5" name="Google Shape;3215;p3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standard]" type="twoColTx">
  <p:cSld name="TITLE_AND_TWO_COLUMNS">
    <p:spTree>
      <p:nvGrpSpPr>
        <p:cNvPr id="1" name="Shape 3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0" name="Google Shape;3220;p37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21" name="Google Shape;3221;p37"/>
          <p:cNvSpPr txBox="1">
            <a:spLocks noGrp="1"/>
          </p:cNvSpPr>
          <p:nvPr>
            <p:ph type="body" idx="1"/>
          </p:nvPr>
        </p:nvSpPr>
        <p:spPr>
          <a:xfrm>
            <a:off x="462925" y="999050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2" name="Google Shape;3222;p37"/>
          <p:cNvSpPr txBox="1">
            <a:spLocks noGrp="1"/>
          </p:cNvSpPr>
          <p:nvPr>
            <p:ph type="body" idx="2"/>
          </p:nvPr>
        </p:nvSpPr>
        <p:spPr>
          <a:xfrm>
            <a:off x="4817725" y="999038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3" name="Google Shape;3223;p3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standard, grey]">
  <p:cSld name="TITLE_AND_TWO_COLUMNS_1">
    <p:bg>
      <p:bgPr>
        <a:solidFill>
          <a:schemeClr val="accent5"/>
        </a:solidFill>
        <a:effectLst/>
      </p:bgPr>
    </p:bg>
    <p:spTree>
      <p:nvGrpSpPr>
        <p:cNvPr id="1" name="Shape 3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" name="Google Shape;3225;p38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26" name="Google Shape;3226;p38"/>
          <p:cNvSpPr txBox="1">
            <a:spLocks noGrp="1"/>
          </p:cNvSpPr>
          <p:nvPr>
            <p:ph type="body" idx="1"/>
          </p:nvPr>
        </p:nvSpPr>
        <p:spPr>
          <a:xfrm>
            <a:off x="462925" y="999050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7" name="Google Shape;3227;p38"/>
          <p:cNvSpPr txBox="1">
            <a:spLocks noGrp="1"/>
          </p:cNvSpPr>
          <p:nvPr>
            <p:ph type="body" idx="2"/>
          </p:nvPr>
        </p:nvSpPr>
        <p:spPr>
          <a:xfrm>
            <a:off x="4817725" y="999038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8" name="Google Shape;3228;p3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[standard]" type="titleOnly">
  <p:cSld name="TITLE_ONLY">
    <p:spTree>
      <p:nvGrpSpPr>
        <p:cNvPr id="1" name="Shape 3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0" name="Google Shape;3230;p39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1" name="Google Shape;3231;p3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[grey]">
  <p:cSld name="TITLE_ONLY_1">
    <p:bg>
      <p:bgPr>
        <a:solidFill>
          <a:schemeClr val="accent5"/>
        </a:solidFill>
        <a:effectLst/>
      </p:bgPr>
    </p:bg>
    <p:spTree>
      <p:nvGrpSpPr>
        <p:cNvPr id="1" name="Shape 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3" name="Google Shape;3233;p40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4" name="Google Shape;3234;p4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[grey]">
  <p:cSld name="CAPTION_ONLY">
    <p:bg>
      <p:bgPr>
        <a:solidFill>
          <a:schemeClr val="accent5"/>
        </a:solidFill>
        <a:effectLst/>
      </p:bgPr>
    </p:bg>
    <p:spTree>
      <p:nvGrpSpPr>
        <p:cNvPr id="1" name="Shape 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6" name="Google Shape;3236;p41"/>
          <p:cNvSpPr txBox="1">
            <a:spLocks noGrp="1"/>
          </p:cNvSpPr>
          <p:nvPr>
            <p:ph type="body" idx="1"/>
          </p:nvPr>
        </p:nvSpPr>
        <p:spPr>
          <a:xfrm>
            <a:off x="457200" y="4051975"/>
            <a:ext cx="8229600" cy="3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None/>
              <a:defRPr b="1">
                <a:latin typeface="Open Sans"/>
                <a:ea typeface="Open Sans"/>
                <a:cs typeface="Open Sans"/>
                <a:sym typeface="Open Sans"/>
              </a:defRPr>
            </a:lvl1pPr>
          </a:lstStyle>
          <a:p>
            <a:endParaRPr/>
          </a:p>
        </p:txBody>
      </p:sp>
      <p:sp>
        <p:nvSpPr>
          <p:cNvPr id="3237" name="Google Shape;3237;p4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_1">
    <p:bg>
      <p:bgPr>
        <a:solidFill>
          <a:schemeClr val="l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9" name="Google Shape;3239;p42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240" name="Google Shape;3240;p42"/>
          <p:cNvSpPr txBox="1">
            <a:spLocks noGrp="1"/>
          </p:cNvSpPr>
          <p:nvPr>
            <p:ph type="body" idx="1"/>
          </p:nvPr>
        </p:nvSpPr>
        <p:spPr>
          <a:xfrm>
            <a:off x="457200" y="4051975"/>
            <a:ext cx="8229600" cy="3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b="1"/>
            </a:lvl1pPr>
            <a:lvl2pPr marL="914400" lvl="1" indent="-3111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–"/>
              <a:defRPr b="1"/>
            </a:lvl2pPr>
            <a:lvl3pPr marL="1371600" lvl="2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b="1"/>
            </a:lvl3pPr>
            <a:lvl4pPr marL="1828800" lvl="3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/>
            </a:lvl4pPr>
            <a:lvl5pPr marL="2286000" lvl="4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b="1"/>
            </a:lvl5pPr>
            <a:lvl6pPr marL="2743200" lvl="5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b="1"/>
            </a:lvl6pPr>
            <a:lvl7pPr marL="3200400" lvl="6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/>
            </a:lvl7pPr>
            <a:lvl8pPr marL="3657600" lvl="7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b="1"/>
            </a:lvl8pPr>
            <a:lvl9pPr marL="4114800" lvl="8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esenter intro">
  <p:cSld name="SECTION_TITLE_AND_DESCRIPTION_1_3">
    <p:spTree>
      <p:nvGrpSpPr>
        <p:cNvPr id="1" name="Shape 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" name="Google Shape;1201;p5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" name="Google Shape;1202;p5"/>
          <p:cNvSpPr txBox="1">
            <a:spLocks noGrp="1"/>
          </p:cNvSpPr>
          <p:nvPr>
            <p:ph type="ctrTitle"/>
          </p:nvPr>
        </p:nvSpPr>
        <p:spPr>
          <a:xfrm>
            <a:off x="428625" y="3096513"/>
            <a:ext cx="37005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400"/>
              <a:buFont typeface="Open Sans"/>
              <a:buNone/>
              <a:defRPr sz="14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03" name="Google Shape;1203;p5"/>
          <p:cNvSpPr>
            <a:spLocks noGrp="1"/>
          </p:cNvSpPr>
          <p:nvPr>
            <p:ph type="pic" idx="2"/>
          </p:nvPr>
        </p:nvSpPr>
        <p:spPr>
          <a:xfrm>
            <a:off x="5492550" y="1206300"/>
            <a:ext cx="2730900" cy="27309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204" name="Google Shape;1204;p5"/>
          <p:cNvSpPr txBox="1">
            <a:spLocks noGrp="1"/>
          </p:cNvSpPr>
          <p:nvPr>
            <p:ph type="title" idx="3"/>
          </p:nvPr>
        </p:nvSpPr>
        <p:spPr>
          <a:xfrm>
            <a:off x="428625" y="2192600"/>
            <a:ext cx="36576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eorgia"/>
              <a:buNone/>
              <a:defRPr sz="25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1205" name="Google Shape;1205;p5"/>
          <p:cNvCxnSpPr/>
          <p:nvPr/>
        </p:nvCxnSpPr>
        <p:spPr>
          <a:xfrm>
            <a:off x="573525" y="281238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06" name="Google Shape;1206;p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[grey]" type="blank">
  <p:cSld name="BLANK">
    <p:bg>
      <p:bgPr>
        <a:solidFill>
          <a:schemeClr val="accent5"/>
        </a:solidFill>
        <a:effectLst/>
      </p:bgPr>
    </p:bg>
    <p:spTree>
      <p:nvGrpSpPr>
        <p:cNvPr id="1" name="Shape 3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2" name="Google Shape;3242;p4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_1">
    <p:bg>
      <p:bgPr>
        <a:solidFill>
          <a:schemeClr val="lt1"/>
        </a:solidFill>
        <a:effectLst/>
      </p:bgPr>
    </p:bg>
    <p:spTree>
      <p:nvGrpSpPr>
        <p:cNvPr id="1" name="Shape 3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4" name="Google Shape;3244;p4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clusion">
  <p:cSld name="TITLE_3_5_2_1">
    <p:bg>
      <p:bgPr>
        <a:solidFill>
          <a:schemeClr val="lt1"/>
        </a:solidFill>
        <a:effectLst/>
      </p:bgPr>
    </p:bg>
    <p:spTree>
      <p:nvGrpSpPr>
        <p:cNvPr id="1" name="Shape 3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6" name="Google Shape;3246;p45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3247" name="Google Shape;3247;p45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5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5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5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5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5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5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5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5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5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5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5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5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5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5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5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5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5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5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5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5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5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5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5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5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5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45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45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5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45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45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5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5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5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5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5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5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5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5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5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45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45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5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45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45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45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45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5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45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45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45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45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45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45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45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45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45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45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45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45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45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45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45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45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45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45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45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45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45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45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45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45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5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45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45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45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45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45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45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45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45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45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45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45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45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45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45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45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45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45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45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45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45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45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45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45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45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45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45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45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45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45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45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45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45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45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45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45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45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45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45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45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45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45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45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45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45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45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45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45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45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45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45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5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5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5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5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5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5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5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5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5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5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5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5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5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5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5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5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5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5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5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5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5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5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5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5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5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5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5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5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5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5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5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5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5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5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5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5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5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5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5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5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5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5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5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5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5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5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5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5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5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5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5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5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5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5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5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5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5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5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5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5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5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5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45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45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5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45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45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5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5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5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5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5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5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5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5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5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45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45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5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45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45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45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45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5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45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45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45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45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45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45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45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45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45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45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45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45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45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45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45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45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45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45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45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45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45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45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45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45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5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45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45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45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45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45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45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45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45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45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45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45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45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45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45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45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45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45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45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45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45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45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45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45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45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45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45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45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45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45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45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45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45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45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45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45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45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45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45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45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45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45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45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45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45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45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45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45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45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45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45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45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45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45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45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45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45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45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45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45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45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45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45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45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45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45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45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45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45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45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45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45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45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45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45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45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45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45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45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45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45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45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45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45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45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45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45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45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45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45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45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45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45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45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45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45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45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45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45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45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45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45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45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45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45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45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45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45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45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45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45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45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45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45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45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45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45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45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45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45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45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45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45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45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45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45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45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45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45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45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45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45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45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45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45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45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45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45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45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45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45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45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45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45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45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45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45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45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45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45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45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45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45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45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45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45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45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45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45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45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45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45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45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45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45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45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45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45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45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45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45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45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45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45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45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45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45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45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45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45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45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45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45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45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45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45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45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45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45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45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45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45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45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45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45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45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45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45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45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5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45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45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45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45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45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45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45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45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45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45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45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45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45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45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45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45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45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45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45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45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45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45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45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45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45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45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45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45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45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45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45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45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45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45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45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45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45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45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45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24" name="Google Shape;3824;p45"/>
          <p:cNvSpPr txBox="1">
            <a:spLocks noGrp="1"/>
          </p:cNvSpPr>
          <p:nvPr>
            <p:ph type="sldNum" idx="12"/>
          </p:nvPr>
        </p:nvSpPr>
        <p:spPr>
          <a:xfrm>
            <a:off x="8453908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825" name="Google Shape;3825;p45"/>
          <p:cNvSpPr txBox="1">
            <a:spLocks noGrp="1"/>
          </p:cNvSpPr>
          <p:nvPr>
            <p:ph type="ctrTitle"/>
          </p:nvPr>
        </p:nvSpPr>
        <p:spPr>
          <a:xfrm>
            <a:off x="393450" y="1865825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Font typeface="Georgia"/>
              <a:buNone/>
              <a:defRPr sz="32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3826" name="Google Shape;3826;p45"/>
          <p:cNvCxnSpPr/>
          <p:nvPr/>
        </p:nvCxnSpPr>
        <p:spPr>
          <a:xfrm>
            <a:off x="518425" y="260743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827" name="Google Shape;3827;p45"/>
          <p:cNvSpPr txBox="1">
            <a:spLocks noGrp="1"/>
          </p:cNvSpPr>
          <p:nvPr>
            <p:ph type="subTitle" idx="1"/>
          </p:nvPr>
        </p:nvSpPr>
        <p:spPr>
          <a:xfrm>
            <a:off x="526500" y="3105500"/>
            <a:ext cx="4177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28" name="Google Shape;3828;p45"/>
          <p:cNvSpPr txBox="1">
            <a:spLocks noGrp="1"/>
          </p:cNvSpPr>
          <p:nvPr>
            <p:ph type="ctrTitle" idx="2"/>
          </p:nvPr>
        </p:nvSpPr>
        <p:spPr>
          <a:xfrm>
            <a:off x="393450" y="2690875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18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29" name="Google Shape;3829;p45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830" name="Google Shape;3830;p45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8111625" y="4605638"/>
            <a:ext cx="890977" cy="48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31" name="Google Shape;3831;p45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32" name="Google Shape;3832;p4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33" name="Google Shape;3833;p45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34" name="Google Shape;3834;p45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lumn and chart [dense, grey] 1">
  <p:cSld name="Column and chart [dense, grey]">
    <p:bg>
      <p:bgPr>
        <a:solidFill>
          <a:schemeClr val="accent5"/>
        </a:solidFill>
        <a:effectLst/>
      </p:bgPr>
    </p:bg>
    <p:spTree>
      <p:nvGrpSpPr>
        <p:cNvPr id="1" name="Shape 3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6" name="Google Shape;3836;p46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37" name="Google Shape;3837;p4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3838" name="Google Shape;3838;p46"/>
          <p:cNvCxnSpPr/>
          <p:nvPr/>
        </p:nvCxnSpPr>
        <p:spPr>
          <a:xfrm>
            <a:off x="190500" y="4686048"/>
            <a:ext cx="8763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39" name="Google Shape;3839;p46"/>
          <p:cNvSpPr txBox="1">
            <a:spLocks noGrp="1"/>
          </p:cNvSpPr>
          <p:nvPr>
            <p:ph type="subTitle" idx="1"/>
          </p:nvPr>
        </p:nvSpPr>
        <p:spPr>
          <a:xfrm>
            <a:off x="4652700" y="639650"/>
            <a:ext cx="43008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400"/>
              <a:buFont typeface="Open Sans"/>
              <a:buNone/>
              <a:defRPr sz="1400" b="1">
                <a:solidFill>
                  <a:srgbClr val="54585A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840" name="Google Shape;3840;p46"/>
          <p:cNvSpPr>
            <a:spLocks noGrp="1"/>
          </p:cNvSpPr>
          <p:nvPr>
            <p:ph type="pic" idx="2"/>
          </p:nvPr>
        </p:nvSpPr>
        <p:spPr>
          <a:xfrm>
            <a:off x="4652700" y="1255250"/>
            <a:ext cx="4300800" cy="3155700"/>
          </a:xfrm>
          <a:prstGeom prst="rect">
            <a:avLst/>
          </a:prstGeom>
          <a:noFill/>
          <a:ln>
            <a:noFill/>
          </a:ln>
        </p:spPr>
      </p:sp>
      <p:sp>
        <p:nvSpPr>
          <p:cNvPr id="3841" name="Google Shape;3841;p46"/>
          <p:cNvSpPr txBox="1">
            <a:spLocks noGrp="1"/>
          </p:cNvSpPr>
          <p:nvPr>
            <p:ph type="subTitle" idx="3"/>
          </p:nvPr>
        </p:nvSpPr>
        <p:spPr>
          <a:xfrm>
            <a:off x="4652700" y="4410950"/>
            <a:ext cx="4300800" cy="20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842" name="Google Shape;3842;p46"/>
          <p:cNvSpPr txBox="1">
            <a:spLocks noGrp="1"/>
          </p:cNvSpPr>
          <p:nvPr>
            <p:ph type="body" idx="4"/>
          </p:nvPr>
        </p:nvSpPr>
        <p:spPr>
          <a:xfrm>
            <a:off x="190500" y="743550"/>
            <a:ext cx="4220400" cy="391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utline long">
  <p:cSld name="SECTION_TITLE_AND_DESCRIPTION_1_2">
    <p:spTree>
      <p:nvGrpSpPr>
        <p:cNvPr id="1" name="Shape 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" name="Google Shape;1208;p6"/>
          <p:cNvSpPr/>
          <p:nvPr/>
        </p:nvSpPr>
        <p:spPr>
          <a:xfrm>
            <a:off x="2738250" y="-125"/>
            <a:ext cx="64059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" name="Google Shape;1209;p6"/>
          <p:cNvSpPr txBox="1">
            <a:spLocks noGrp="1"/>
          </p:cNvSpPr>
          <p:nvPr>
            <p:ph type="title"/>
          </p:nvPr>
        </p:nvSpPr>
        <p:spPr>
          <a:xfrm>
            <a:off x="428625" y="2192600"/>
            <a:ext cx="18324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eorgia"/>
              <a:buNone/>
              <a:defRPr sz="25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1210" name="Google Shape;1210;p6"/>
          <p:cNvCxnSpPr/>
          <p:nvPr/>
        </p:nvCxnSpPr>
        <p:spPr>
          <a:xfrm>
            <a:off x="573525" y="281238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11" name="Google Shape;1211;p6"/>
          <p:cNvSpPr txBox="1">
            <a:spLocks noGrp="1"/>
          </p:cNvSpPr>
          <p:nvPr>
            <p:ph type="body" idx="1"/>
          </p:nvPr>
        </p:nvSpPr>
        <p:spPr>
          <a:xfrm>
            <a:off x="3262175" y="766350"/>
            <a:ext cx="5424600" cy="3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–"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12" name="Google Shape;1212;p6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standard]">
  <p:cSld name="TITLE_3_5">
    <p:bg>
      <p:bgPr>
        <a:solidFill>
          <a:schemeClr val="lt1"/>
        </a:solidFill>
        <a:effectLst/>
      </p:bgPr>
    </p:bg>
    <p:spTree>
      <p:nvGrpSpPr>
        <p:cNvPr id="1" name="Shape 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4" name="Google Shape;1214;p7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1215" name="Google Shape;1215;p7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7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7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7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7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7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7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7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7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7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7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7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7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7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7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7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7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7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7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7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7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7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7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7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7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7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7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7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7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7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7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7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7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7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7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7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7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7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7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7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7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7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7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7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7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7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7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7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7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7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7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7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7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7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7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7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7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7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7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7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7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7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7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7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7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7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7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7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7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7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7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7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7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7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7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7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7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7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7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7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7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7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7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7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7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7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7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7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7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7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7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7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7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7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7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7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7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7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7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7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7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7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7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7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7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7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7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7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7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7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7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7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7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7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7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7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7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7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7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7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7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7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7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7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7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7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7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7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7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7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7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7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7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7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7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7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7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7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7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7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7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7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7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7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7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7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7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7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7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7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7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7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7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7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7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7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7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7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7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7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7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7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7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7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7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7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7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7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7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7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7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7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7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7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7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7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7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7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7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7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7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7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7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7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7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7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7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7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7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7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7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7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7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7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7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7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7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7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7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7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7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7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7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7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7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7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7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7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7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7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7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7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7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7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7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7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7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7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7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7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7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7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7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7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7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7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7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7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7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7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7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7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7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7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7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7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7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7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7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7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7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7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7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7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7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7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7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7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7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7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7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7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7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7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7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7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7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7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2" name="Google Shape;1792;p7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Font typeface="Georgia"/>
              <a:buNone/>
              <a:defRPr sz="32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1793" name="Google Shape;1793;p7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94" name="Google Shape;1794;p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standard]">
  <p:cSld name="TITLE_3_5_1">
    <p:bg>
      <p:bgPr>
        <a:solidFill>
          <a:schemeClr val="lt1"/>
        </a:solidFill>
        <a:effectLst/>
      </p:bgPr>
    </p:bg>
    <p:spTree>
      <p:nvGrpSpPr>
        <p:cNvPr id="1" name="Shape 1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6" name="Google Shape;1796;p8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1797" name="Google Shape;1797;p8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8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8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8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8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8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8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8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8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8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8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8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8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8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8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8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8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8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8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8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8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8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8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8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8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8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8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8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8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8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8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8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8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8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8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8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8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8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8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8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8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8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8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8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8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8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8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8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8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8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8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8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8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8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8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8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8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8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8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8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8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8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8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8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8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8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8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8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8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8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8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8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8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8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8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8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8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8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8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8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8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8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8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8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8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8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8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8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8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8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8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8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8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8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8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8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8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8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8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8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8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8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8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8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8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8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8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8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8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8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8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8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8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8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8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8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8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8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8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8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8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8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8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8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8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8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8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8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8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8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8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8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8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8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8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8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8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8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8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8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8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8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8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8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8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8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8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8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8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8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8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8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8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8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8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8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8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8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8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8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8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8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8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8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2374" name="Google Shape;2374;p8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75" name="Google Shape;2375;p8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2800"/>
              <a:buFont typeface="Open Sans"/>
              <a:buNone/>
              <a:defRPr sz="28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76" name="Google Shape;2376;p8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Georgia"/>
              <a:buNone/>
              <a:defRPr sz="18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77" name="Google Shape;2377;p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ull quote">
  <p:cSld name="TITLE_3_5_1_1">
    <p:bg>
      <p:bgPr>
        <a:solidFill>
          <a:schemeClr val="lt1"/>
        </a:solidFill>
        <a:effectLst/>
      </p:bgPr>
    </p:bg>
    <p:spTree>
      <p:nvGrpSpPr>
        <p:cNvPr id="1" name="Shape 2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9" name="Google Shape;2379;p9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2380" name="Google Shape;2380;p9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9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9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9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9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9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9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9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9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9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9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9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9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9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9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9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9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9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9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9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9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9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9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9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9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9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9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9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9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9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9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9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9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9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9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9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9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9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9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9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9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9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9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9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9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9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9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9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9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9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9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9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9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9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9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9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9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9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9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9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9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9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9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9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9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9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9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9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9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9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9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9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9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9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9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9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9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9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9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9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9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9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9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9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9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9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9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9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9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9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9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9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9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9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9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9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9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9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9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9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9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9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9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9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9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9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9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9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9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9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9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9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9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9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9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9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9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9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9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9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9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9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9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9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9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9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9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9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9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9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9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9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9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9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9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9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9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9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9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9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9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9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9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9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9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9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9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9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9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9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9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9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9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57" name="Google Shape;2957;p9"/>
          <p:cNvSpPr txBox="1">
            <a:spLocks noGrp="1"/>
          </p:cNvSpPr>
          <p:nvPr>
            <p:ph type="ctrTitle"/>
          </p:nvPr>
        </p:nvSpPr>
        <p:spPr>
          <a:xfrm>
            <a:off x="401525" y="1959675"/>
            <a:ext cx="7401600" cy="91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24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58" name="Google Shape;2958;p9"/>
          <p:cNvSpPr txBox="1">
            <a:spLocks noGrp="1"/>
          </p:cNvSpPr>
          <p:nvPr>
            <p:ph type="ctrTitle" idx="2"/>
          </p:nvPr>
        </p:nvSpPr>
        <p:spPr>
          <a:xfrm>
            <a:off x="401525" y="123980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400"/>
              <a:buNone/>
              <a:defRPr sz="6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59" name="Google Shape;2959;p9"/>
          <p:cNvSpPr txBox="1">
            <a:spLocks noGrp="1"/>
          </p:cNvSpPr>
          <p:nvPr>
            <p:ph type="ctrTitle" idx="3"/>
          </p:nvPr>
        </p:nvSpPr>
        <p:spPr>
          <a:xfrm>
            <a:off x="401525" y="3316888"/>
            <a:ext cx="37005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400"/>
              <a:buFont typeface="Open Sans"/>
              <a:buNone/>
              <a:defRPr sz="14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2960" name="Google Shape;2960;p9"/>
          <p:cNvCxnSpPr/>
          <p:nvPr/>
        </p:nvCxnSpPr>
        <p:spPr>
          <a:xfrm>
            <a:off x="517850" y="30327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61" name="Google Shape;2961;p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hillside]">
  <p:cSld name="SECTION_HEADER_2_1_1">
    <p:bg>
      <p:bgPr>
        <a:solidFill>
          <a:schemeClr val="dk1"/>
        </a:solidFill>
        <a:effectLst/>
      </p:bgPr>
    </p:bg>
    <p:spTree>
      <p:nvGrpSpPr>
        <p:cNvPr id="1" name="Shape 2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3" name="Google Shape;2963;p10"/>
          <p:cNvPicPr preferRelativeResize="0"/>
          <p:nvPr/>
        </p:nvPicPr>
        <p:blipFill rotWithShape="1">
          <a:blip r:embed="rId2">
            <a:alphaModFix amt="80000"/>
          </a:blip>
          <a:srcRect t="13004" b="2278"/>
          <a:stretch/>
        </p:blipFill>
        <p:spPr>
          <a:xfrm>
            <a:off x="0" y="2475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64" name="Google Shape;2964;p10"/>
          <p:cNvSpPr/>
          <p:nvPr/>
        </p:nvSpPr>
        <p:spPr>
          <a:xfrm>
            <a:off x="-125" y="2325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65" name="Google Shape;2965;p1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87637" y="4622663"/>
            <a:ext cx="1261833" cy="489083"/>
          </a:xfrm>
          <a:prstGeom prst="rect">
            <a:avLst/>
          </a:prstGeom>
          <a:noFill/>
          <a:ln>
            <a:noFill/>
          </a:ln>
        </p:spPr>
      </p:pic>
      <p:sp>
        <p:nvSpPr>
          <p:cNvPr id="2966" name="Google Shape;2966;p10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2967" name="Google Shape;2967;p10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68" name="Google Shape;2968;p10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69" name="Google Shape;2969;p10" title="State_Logo.png"/>
          <p:cNvPicPr preferRelativeResize="0"/>
          <p:nvPr/>
        </p:nvPicPr>
        <p:blipFill rotWithShape="1">
          <a:blip r:embed="rId4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2970" name="Google Shape;2970;p1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71" name="Google Shape;2971;p10" title="FEWS NET Logo Full 2025.png"/>
          <p:cNvPicPr preferRelativeResize="0"/>
          <p:nvPr/>
        </p:nvPicPr>
        <p:blipFill rotWithShape="1">
          <a:blip r:embed="rId5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72" name="Google Shape;2972;p10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973" name="Google Shape;2973;p10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974" name="Google Shape;2974;p10" title="CHC_logo.jpg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image" Target="../media/image3.png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image" Target="../media/image5.jp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image" Target="../media/image4.png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image" Target="../media/image2.png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57200" y="457200"/>
            <a:ext cx="8229600" cy="5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Georgia"/>
              <a:buNone/>
              <a:defRPr sz="200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57200" y="1160473"/>
            <a:ext cx="8229600" cy="339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marR="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Open Sans"/>
              <a:buChar char="–"/>
              <a:defRPr sz="13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Open Sans"/>
              <a:buChar char="●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○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Open Sans"/>
              <a:buChar char="●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○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/>
          <p:nvPr/>
        </p:nvSpPr>
        <p:spPr>
          <a:xfrm>
            <a:off x="0" y="4556775"/>
            <a:ext cx="2524200" cy="586800"/>
          </a:xfrm>
          <a:prstGeom prst="round1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9" name="Google Shape;9;p1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10" name="Google Shape;10;p1" title="State_Logo.png"/>
          <p:cNvPicPr preferRelativeResize="0"/>
          <p:nvPr/>
        </p:nvPicPr>
        <p:blipFill rotWithShape="1">
          <a:blip r:embed="rId45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12" name="Google Shape;12;p1" title="FEWS NET Logo Full 2025.png"/>
          <p:cNvPicPr preferRelativeResize="0"/>
          <p:nvPr/>
        </p:nvPicPr>
        <p:blipFill rotWithShape="1">
          <a:blip r:embed="rId46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1"/>
          <p:cNvPicPr preferRelativeResize="0"/>
          <p:nvPr/>
        </p:nvPicPr>
        <p:blipFill rotWithShape="1">
          <a:blip r:embed="rId47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1"/>
          <p:cNvPicPr preferRelativeResize="0"/>
          <p:nvPr/>
        </p:nvPicPr>
        <p:blipFill rotWithShape="1">
          <a:blip r:embed="rId48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1" title="CHC_logo.jpg"/>
          <p:cNvPicPr preferRelativeResize="0"/>
          <p:nvPr/>
        </p:nvPicPr>
        <p:blipFill>
          <a:blip r:embed="rId49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3" r:id="rId34"/>
    <p:sldLayoutId id="2147483684" r:id="rId35"/>
    <p:sldLayoutId id="2147483685" r:id="rId36"/>
    <p:sldLayoutId id="2147483686" r:id="rId37"/>
    <p:sldLayoutId id="2147483687" r:id="rId38"/>
    <p:sldLayoutId id="2147483688" r:id="rId39"/>
    <p:sldLayoutId id="2147483689" r:id="rId40"/>
    <p:sldLayoutId id="2147483690" r:id="rId41"/>
    <p:sldLayoutId id="2147483691" r:id="rId42"/>
    <p:sldLayoutId id="2147483692" r:id="rId4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EA4335"/>
          </p15:clr>
        </p15:guide>
        <p15:guide id="2" pos="5472">
          <p15:clr>
            <a:srgbClr val="EA4335"/>
          </p15:clr>
        </p15:guide>
        <p15:guide id="3" pos="907">
          <p15:clr>
            <a:srgbClr val="EA4335"/>
          </p15:clr>
        </p15:guide>
        <p15:guide id="4" orient="horz" pos="1620">
          <p15:clr>
            <a:srgbClr val="EA4335"/>
          </p15:clr>
        </p15:guide>
        <p15:guide id="5" orient="horz" pos="2952">
          <p15:clr>
            <a:srgbClr val="EA4335"/>
          </p15:clr>
        </p15:guide>
        <p15:guide id="6" orient="horz" pos="288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4" name="Google Shape;3854;p48"/>
          <p:cNvSpPr txBox="1">
            <a:spLocks noGrp="1"/>
          </p:cNvSpPr>
          <p:nvPr>
            <p:ph type="subTitle" idx="1"/>
          </p:nvPr>
        </p:nvSpPr>
        <p:spPr>
          <a:xfrm>
            <a:off x="394800" y="3327925"/>
            <a:ext cx="4665900" cy="521100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FEWS NET Science Team</a:t>
            </a:r>
            <a:endParaRPr/>
          </a:p>
        </p:txBody>
      </p:sp>
      <p:sp>
        <p:nvSpPr>
          <p:cNvPr id="3855" name="Google Shape;3855;p48"/>
          <p:cNvSpPr txBox="1">
            <a:spLocks noGrp="1"/>
          </p:cNvSpPr>
          <p:nvPr>
            <p:ph type="subTitle" idx="2"/>
          </p:nvPr>
        </p:nvSpPr>
        <p:spPr>
          <a:xfrm>
            <a:off x="394800" y="3768125"/>
            <a:ext cx="4177200" cy="457200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April 13, 2026</a:t>
            </a:r>
            <a:endParaRPr dirty="0"/>
          </a:p>
        </p:txBody>
      </p:sp>
      <p:sp>
        <p:nvSpPr>
          <p:cNvPr id="3856" name="Google Shape;3856;p48"/>
          <p:cNvSpPr txBox="1">
            <a:spLocks noGrp="1"/>
          </p:cNvSpPr>
          <p:nvPr>
            <p:ph type="ctrTitle"/>
          </p:nvPr>
        </p:nvSpPr>
        <p:spPr>
          <a:xfrm>
            <a:off x="394800" y="1929850"/>
            <a:ext cx="7401600" cy="1057800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South Sudan Flood Monitoring and Prediction - 2026 Season</a:t>
            </a:r>
            <a:endParaRPr dirty="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p6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sp>
        <p:nvSpPr>
          <p:cNvPr id="3989" name="Google Shape;3989;p60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dirty="0"/>
              <a:t>April Flood Extent</a:t>
            </a:r>
            <a:endParaRPr dirty="0"/>
          </a:p>
        </p:txBody>
      </p:sp>
      <p:sp>
        <p:nvSpPr>
          <p:cNvPr id="3990" name="Google Shape;3990;p60"/>
          <p:cNvSpPr txBox="1"/>
          <p:nvPr/>
        </p:nvSpPr>
        <p:spPr>
          <a:xfrm>
            <a:off x="1659250" y="593925"/>
            <a:ext cx="19089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Mid-Apr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202</a:t>
            </a: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5</a:t>
            </a:r>
            <a:endParaRPr sz="8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3991" name="Google Shape;3991;p60"/>
          <p:cNvSpPr txBox="1"/>
          <p:nvPr/>
        </p:nvSpPr>
        <p:spPr>
          <a:xfrm>
            <a:off x="1659252" y="3959025"/>
            <a:ext cx="19920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VIIRS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: </a:t>
            </a: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17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,328 km</a:t>
            </a:r>
            <a:r>
              <a:rPr lang="en" sz="1200" b="0" i="0" u="none" strike="noStrike" cap="none" baseline="30000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8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3992" name="Google Shape;3992;p60"/>
          <p:cNvSpPr txBox="1"/>
          <p:nvPr/>
        </p:nvSpPr>
        <p:spPr>
          <a:xfrm>
            <a:off x="5611719" y="597645"/>
            <a:ext cx="22800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Mid-Apr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2026</a:t>
            </a:r>
            <a:endParaRPr sz="8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3993" name="Google Shape;3993;p60"/>
          <p:cNvSpPr txBox="1"/>
          <p:nvPr/>
        </p:nvSpPr>
        <p:spPr>
          <a:xfrm>
            <a:off x="5892325" y="3959025"/>
            <a:ext cx="19089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VIIRS: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14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,792 km</a:t>
            </a:r>
            <a:r>
              <a:rPr lang="en" sz="1200" b="0" i="0" u="none" strike="noStrike" cap="none" baseline="30000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8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994" name="Google Shape;3994;p60"/>
          <p:cNvPicPr preferRelativeResize="0"/>
          <p:nvPr/>
        </p:nvPicPr>
        <p:blipFill>
          <a:blip r:embed="rId3">
            <a:alphaModFix/>
          </a:blip>
          <a:srcRect t="842" b="842"/>
          <a:stretch/>
        </p:blipFill>
        <p:spPr>
          <a:xfrm>
            <a:off x="4681728" y="813817"/>
            <a:ext cx="4139981" cy="3145219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3995" name="Google Shape;3995;p60"/>
          <p:cNvPicPr preferRelativeResize="0"/>
          <p:nvPr/>
        </p:nvPicPr>
        <p:blipFill>
          <a:blip r:embed="rId4">
            <a:alphaModFix/>
          </a:blip>
          <a:srcRect t="842" b="842"/>
          <a:stretch/>
        </p:blipFill>
        <p:spPr>
          <a:xfrm>
            <a:off x="419822" y="813816"/>
            <a:ext cx="4139981" cy="3145219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Simple Light">
  <a:themeElements>
    <a:clrScheme name="FEWS NET">
      <a:dk1>
        <a:srgbClr val="212721"/>
      </a:dk1>
      <a:lt1>
        <a:srgbClr val="FFFFFF"/>
      </a:lt1>
      <a:dk2>
        <a:srgbClr val="096640"/>
      </a:dk2>
      <a:lt2>
        <a:srgbClr val="E6E7E8"/>
      </a:lt2>
      <a:accent1>
        <a:srgbClr val="BDDBD6"/>
      </a:accent1>
      <a:accent2>
        <a:srgbClr val="A95B24"/>
      </a:accent2>
      <a:accent3>
        <a:srgbClr val="E8792A"/>
      </a:accent3>
      <a:accent4>
        <a:srgbClr val="D1D3D4"/>
      </a:accent4>
      <a:accent5>
        <a:srgbClr val="F4F5F5"/>
      </a:accent5>
      <a:accent6>
        <a:srgbClr val="0C1D28"/>
      </a:accent6>
      <a:hlink>
        <a:srgbClr val="0966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36</Words>
  <Application>Microsoft Office PowerPoint</Application>
  <PresentationFormat>On-screen Show (16:9)</PresentationFormat>
  <Paragraphs>10</Paragraphs>
  <Slides>2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</vt:i4>
      </vt:variant>
    </vt:vector>
  </HeadingPairs>
  <TitlesOfParts>
    <vt:vector size="7" baseType="lpstr">
      <vt:lpstr>Georgia</vt:lpstr>
      <vt:lpstr>Open Sans</vt:lpstr>
      <vt:lpstr>Arial</vt:lpstr>
      <vt:lpstr>Open Sans SemiBold</vt:lpstr>
      <vt:lpstr>Simple Light</vt:lpstr>
      <vt:lpstr>South Sudan Flood Monitoring and Prediction - 2026 Season</vt:lpstr>
      <vt:lpstr>April Flood Extent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Pervez, Shahriar</dc:creator>
  <cp:lastModifiedBy>Pervez, Shahriar</cp:lastModifiedBy>
  <cp:revision>5</cp:revision>
  <dcterms:modified xsi:type="dcterms:W3CDTF">2026-04-13T20:41:09Z</dcterms:modified>
</cp:coreProperties>
</file>