
<file path=[Content_Types].xml><?xml version="1.0" encoding="utf-8"?>
<Types xmlns="http://schemas.openxmlformats.org/package/2006/content-types">
  <Default Extension="emf" ContentType="image/x-emf"/>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94" r:id="rId1"/>
  </p:sldMasterIdLst>
  <p:notesMasterIdLst>
    <p:notesMasterId r:id="rId43"/>
  </p:notesMasterIdLst>
  <p:sldIdLst>
    <p:sldId id="256" r:id="rId2"/>
    <p:sldId id="257" r:id="rId3"/>
    <p:sldId id="258" r:id="rId4"/>
    <p:sldId id="259" r:id="rId5"/>
    <p:sldId id="260" r:id="rId6"/>
    <p:sldId id="261" r:id="rId7"/>
    <p:sldId id="262" r:id="rId8"/>
    <p:sldId id="263" r:id="rId9"/>
    <p:sldId id="264" r:id="rId10"/>
    <p:sldId id="265" r:id="rId11"/>
    <p:sldId id="266" r:id="rId12"/>
    <p:sldId id="29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4" r:id="rId37"/>
    <p:sldId id="290" r:id="rId38"/>
    <p:sldId id="295" r:id="rId39"/>
    <p:sldId id="291" r:id="rId40"/>
    <p:sldId id="292" r:id="rId41"/>
    <p:sldId id="293" r:id="rId42"/>
  </p:sldIdLst>
  <p:sldSz cx="9144000" cy="5143500" type="screen16x9"/>
  <p:notesSz cx="6858000" cy="9144000"/>
  <p:embeddedFontLst>
    <p:embeddedFont>
      <p:font typeface="Georgia" panose="02040502050405020303" pitchFamily="18" charset="0"/>
      <p:regular r:id="rId44"/>
      <p:bold r:id="rId45"/>
      <p:italic r:id="rId46"/>
      <p:boldItalic r:id="rId47"/>
    </p:embeddedFont>
    <p:embeddedFont>
      <p:font typeface="Open Sans" panose="020B0606030504020204" pitchFamily="34" charset="0"/>
      <p:regular r:id="rId48"/>
      <p:bold r:id="rId49"/>
      <p:italic r:id="rId50"/>
      <p:boldItalic r:id="rId51"/>
    </p:embeddedFont>
    <p:embeddedFont>
      <p:font typeface="Open Sans SemiBold" panose="020B0706030804020204" pitchFamily="34" charset="0"/>
      <p:regular r:id="rId52"/>
      <p:bold r:id="rId53"/>
      <p:italic r:id="rId54"/>
      <p:boldItalic r:id="rId5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94D8800-F1AC-4836-8244-CC0B947080F2}">
  <a:tblStyle styleId="{094D8800-F1AC-4836-8244-CC0B947080F2}" styleName="Table_0">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21" d="100"/>
          <a:sy n="121" d="100"/>
        </p:scale>
        <p:origin x="120" y="15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font" Target="fonts/font4.fntdata"/><Relationship Id="rId50" Type="http://schemas.openxmlformats.org/officeDocument/2006/relationships/font" Target="fonts/font7.fntdata"/><Relationship Id="rId55" Type="http://schemas.openxmlformats.org/officeDocument/2006/relationships/font" Target="fonts/font12.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2.fntdata"/><Relationship Id="rId53" Type="http://schemas.openxmlformats.org/officeDocument/2006/relationships/font" Target="fonts/font10.fntdata"/><Relationship Id="rId58" Type="http://schemas.openxmlformats.org/officeDocument/2006/relationships/theme" Target="theme/theme1.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notesMaster" Target="notesMasters/notesMaster1.xml"/><Relationship Id="rId48" Type="http://schemas.openxmlformats.org/officeDocument/2006/relationships/font" Target="fonts/font5.fntdata"/><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font" Target="fonts/font8.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3.fntdata"/><Relationship Id="rId59"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1.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6.fntdata"/><Relationship Id="rId57"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font" Target="fonts/font1.fntdata"/><Relationship Id="rId52" Type="http://schemas.openxmlformats.org/officeDocument/2006/relationships/font" Target="fonts/font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0"/>
        <p:cNvGrpSpPr/>
        <p:nvPr/>
      </p:nvGrpSpPr>
      <p:grpSpPr>
        <a:xfrm>
          <a:off x="0" y="0"/>
          <a:ext cx="0" cy="0"/>
          <a:chOff x="0" y="0"/>
          <a:chExt cx="0" cy="0"/>
        </a:xfrm>
      </p:grpSpPr>
      <p:sp>
        <p:nvSpPr>
          <p:cNvPr id="3851" name="Google Shape;3851;g376a07d5082_2_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2" name="Google Shape;3852;g376a07d5082_2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Default title slide</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9"/>
        <p:cNvGrpSpPr/>
        <p:nvPr/>
      </p:nvGrpSpPr>
      <p:grpSpPr>
        <a:xfrm>
          <a:off x="0" y="0"/>
          <a:ext cx="0" cy="0"/>
          <a:chOff x="0" y="0"/>
          <a:chExt cx="0" cy="0"/>
        </a:xfrm>
      </p:grpSpPr>
      <p:sp>
        <p:nvSpPr>
          <p:cNvPr id="3940" name="Google Shape;3940;g348d5ca192c_1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3941" name="Google Shape;3941;g348d5ca192c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1"/>
        <p:cNvGrpSpPr/>
        <p:nvPr/>
      </p:nvGrpSpPr>
      <p:grpSpPr>
        <a:xfrm>
          <a:off x="0" y="0"/>
          <a:ext cx="0" cy="0"/>
          <a:chOff x="0" y="0"/>
          <a:chExt cx="0" cy="0"/>
        </a:xfrm>
      </p:grpSpPr>
      <p:sp>
        <p:nvSpPr>
          <p:cNvPr id="3962" name="Google Shape;3962;g376a07d5082_2_1054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3963" name="Google Shape;3963;g376a07d5082_2_105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4"/>
        <p:cNvGrpSpPr/>
        <p:nvPr/>
      </p:nvGrpSpPr>
      <p:grpSpPr>
        <a:xfrm>
          <a:off x="0" y="0"/>
          <a:ext cx="0" cy="0"/>
          <a:chOff x="0" y="0"/>
          <a:chExt cx="0" cy="0"/>
        </a:xfrm>
      </p:grpSpPr>
      <p:sp>
        <p:nvSpPr>
          <p:cNvPr id="3975" name="Google Shape;3975;g3770dc64aaf_3_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3976" name="Google Shape;3976;g3770dc64aaf_3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7"/>
        <p:cNvGrpSpPr/>
        <p:nvPr/>
      </p:nvGrpSpPr>
      <p:grpSpPr>
        <a:xfrm>
          <a:off x="0" y="0"/>
          <a:ext cx="0" cy="0"/>
          <a:chOff x="0" y="0"/>
          <a:chExt cx="0" cy="0"/>
        </a:xfrm>
      </p:grpSpPr>
      <p:sp>
        <p:nvSpPr>
          <p:cNvPr id="3988" name="Google Shape;3988;g348d5ca192c_1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9" name="Google Shape;3989;g348d5ca192c_1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9"/>
        <p:cNvGrpSpPr/>
        <p:nvPr/>
      </p:nvGrpSpPr>
      <p:grpSpPr>
        <a:xfrm>
          <a:off x="0" y="0"/>
          <a:ext cx="0" cy="0"/>
          <a:chOff x="0" y="0"/>
          <a:chExt cx="0" cy="0"/>
        </a:xfrm>
      </p:grpSpPr>
      <p:sp>
        <p:nvSpPr>
          <p:cNvPr id="4000" name="Google Shape;4000;g377ff07cfdd_0_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4001" name="Google Shape;4001;g377ff07cfdd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2"/>
        <p:cNvGrpSpPr/>
        <p:nvPr/>
      </p:nvGrpSpPr>
      <p:grpSpPr>
        <a:xfrm>
          <a:off x="0" y="0"/>
          <a:ext cx="0" cy="0"/>
          <a:chOff x="0" y="0"/>
          <a:chExt cx="0" cy="0"/>
        </a:xfrm>
      </p:grpSpPr>
      <p:sp>
        <p:nvSpPr>
          <p:cNvPr id="4013" name="Google Shape;4013;g3770dc64aaf_3_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4014" name="Google Shape;4014;g3770dc64aaf_3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6"/>
        <p:cNvGrpSpPr/>
        <p:nvPr/>
      </p:nvGrpSpPr>
      <p:grpSpPr>
        <a:xfrm>
          <a:off x="0" y="0"/>
          <a:ext cx="0" cy="0"/>
          <a:chOff x="0" y="0"/>
          <a:chExt cx="0" cy="0"/>
        </a:xfrm>
      </p:grpSpPr>
      <p:sp>
        <p:nvSpPr>
          <p:cNvPr id="4027" name="Google Shape;4027;g376a07d5082_2_1055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4028" name="Google Shape;4028;g376a07d5082_2_105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9"/>
        <p:cNvGrpSpPr/>
        <p:nvPr/>
      </p:nvGrpSpPr>
      <p:grpSpPr>
        <a:xfrm>
          <a:off x="0" y="0"/>
          <a:ext cx="0" cy="0"/>
          <a:chOff x="0" y="0"/>
          <a:chExt cx="0" cy="0"/>
        </a:xfrm>
      </p:grpSpPr>
      <p:sp>
        <p:nvSpPr>
          <p:cNvPr id="4050" name="Google Shape;4050;g376a07d5082_2_1058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4051" name="Google Shape;4051;g376a07d5082_2_10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2"/>
        <p:cNvGrpSpPr/>
        <p:nvPr/>
      </p:nvGrpSpPr>
      <p:grpSpPr>
        <a:xfrm>
          <a:off x="0" y="0"/>
          <a:ext cx="0" cy="0"/>
          <a:chOff x="0" y="0"/>
          <a:chExt cx="0" cy="0"/>
        </a:xfrm>
      </p:grpSpPr>
      <p:sp>
        <p:nvSpPr>
          <p:cNvPr id="4063" name="Google Shape;4063;g376a07d5082_2_1059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4064" name="Google Shape;4064;g376a07d5082_2_105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4"/>
        <p:cNvGrpSpPr/>
        <p:nvPr/>
      </p:nvGrpSpPr>
      <p:grpSpPr>
        <a:xfrm>
          <a:off x="0" y="0"/>
          <a:ext cx="0" cy="0"/>
          <a:chOff x="0" y="0"/>
          <a:chExt cx="0" cy="0"/>
        </a:xfrm>
      </p:grpSpPr>
      <p:sp>
        <p:nvSpPr>
          <p:cNvPr id="4085" name="Google Shape;4085;g376a07d5082_2_115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6" name="Google Shape;4086;g376a07d5082_2_115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7"/>
        <p:cNvGrpSpPr/>
        <p:nvPr/>
      </p:nvGrpSpPr>
      <p:grpSpPr>
        <a:xfrm>
          <a:off x="0" y="0"/>
          <a:ext cx="0" cy="0"/>
          <a:chOff x="0" y="0"/>
          <a:chExt cx="0" cy="0"/>
        </a:xfrm>
      </p:grpSpPr>
      <p:sp>
        <p:nvSpPr>
          <p:cNvPr id="3858" name="Google Shape;3858;g376a07d5082_2_3857:notes"/>
          <p:cNvSpPr>
            <a:spLocks noGrp="1" noRot="1" noChangeAspect="1"/>
          </p:cNvSpPr>
          <p:nvPr>
            <p:ph type="sldImg" idx="2"/>
          </p:nvPr>
        </p:nvSpPr>
        <p:spPr>
          <a:xfrm>
            <a:off x="381303"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9" name="Google Shape;3859;g376a07d5082_2_38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1"/>
        <p:cNvGrpSpPr/>
        <p:nvPr/>
      </p:nvGrpSpPr>
      <p:grpSpPr>
        <a:xfrm>
          <a:off x="0" y="0"/>
          <a:ext cx="0" cy="0"/>
          <a:chOff x="0" y="0"/>
          <a:chExt cx="0" cy="0"/>
        </a:xfrm>
      </p:grpSpPr>
      <p:sp>
        <p:nvSpPr>
          <p:cNvPr id="4092" name="Google Shape;4092;g376a07d5082_2_11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93" name="Google Shape;4093;g376a07d5082_2_1155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1"/>
        <p:cNvGrpSpPr/>
        <p:nvPr/>
      </p:nvGrpSpPr>
      <p:grpSpPr>
        <a:xfrm>
          <a:off x="0" y="0"/>
          <a:ext cx="0" cy="0"/>
          <a:chOff x="0" y="0"/>
          <a:chExt cx="0" cy="0"/>
        </a:xfrm>
      </p:grpSpPr>
      <p:sp>
        <p:nvSpPr>
          <p:cNvPr id="4102" name="Google Shape;4102;g376a07d5082_2_12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03" name="Google Shape;4103;g376a07d5082_2_12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8"/>
        <p:cNvGrpSpPr/>
        <p:nvPr/>
      </p:nvGrpSpPr>
      <p:grpSpPr>
        <a:xfrm>
          <a:off x="0" y="0"/>
          <a:ext cx="0" cy="0"/>
          <a:chOff x="0" y="0"/>
          <a:chExt cx="0" cy="0"/>
        </a:xfrm>
      </p:grpSpPr>
      <p:sp>
        <p:nvSpPr>
          <p:cNvPr id="4109" name="Google Shape;4109;g376a07d5082_2_12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10" name="Google Shape;4110;g376a07d5082_2_1250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6"/>
        <p:cNvGrpSpPr/>
        <p:nvPr/>
      </p:nvGrpSpPr>
      <p:grpSpPr>
        <a:xfrm>
          <a:off x="0" y="0"/>
          <a:ext cx="0" cy="0"/>
          <a:chOff x="0" y="0"/>
          <a:chExt cx="0" cy="0"/>
        </a:xfrm>
      </p:grpSpPr>
      <p:sp>
        <p:nvSpPr>
          <p:cNvPr id="4117" name="Google Shape;4117;g376a07d5082_2_134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18" name="Google Shape;4118;g376a07d5082_2_1344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7"/>
        <p:cNvGrpSpPr/>
        <p:nvPr/>
      </p:nvGrpSpPr>
      <p:grpSpPr>
        <a:xfrm>
          <a:off x="0" y="0"/>
          <a:ext cx="0" cy="0"/>
          <a:chOff x="0" y="0"/>
          <a:chExt cx="0" cy="0"/>
        </a:xfrm>
      </p:grpSpPr>
      <p:sp>
        <p:nvSpPr>
          <p:cNvPr id="4128" name="Google Shape;4128;g376a07d5082_2_13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29" name="Google Shape;4129;g376a07d5082_2_1345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40"/>
        <p:cNvGrpSpPr/>
        <p:nvPr/>
      </p:nvGrpSpPr>
      <p:grpSpPr>
        <a:xfrm>
          <a:off x="0" y="0"/>
          <a:ext cx="0" cy="0"/>
          <a:chOff x="0" y="0"/>
          <a:chExt cx="0" cy="0"/>
        </a:xfrm>
      </p:grpSpPr>
      <p:sp>
        <p:nvSpPr>
          <p:cNvPr id="4141" name="Google Shape;4141;g376a07d5082_2_134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42" name="Google Shape;4142;g376a07d5082_2_1346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3"/>
        <p:cNvGrpSpPr/>
        <p:nvPr/>
      </p:nvGrpSpPr>
      <p:grpSpPr>
        <a:xfrm>
          <a:off x="0" y="0"/>
          <a:ext cx="0" cy="0"/>
          <a:chOff x="0" y="0"/>
          <a:chExt cx="0" cy="0"/>
        </a:xfrm>
      </p:grpSpPr>
      <p:sp>
        <p:nvSpPr>
          <p:cNvPr id="4154" name="Google Shape;4154;g376a07d5082_2_134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55" name="Google Shape;4155;g376a07d5082_2_1347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66"/>
        <p:cNvGrpSpPr/>
        <p:nvPr/>
      </p:nvGrpSpPr>
      <p:grpSpPr>
        <a:xfrm>
          <a:off x="0" y="0"/>
          <a:ext cx="0" cy="0"/>
          <a:chOff x="0" y="0"/>
          <a:chExt cx="0" cy="0"/>
        </a:xfrm>
      </p:grpSpPr>
      <p:sp>
        <p:nvSpPr>
          <p:cNvPr id="4167" name="Google Shape;4167;g3888b551298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68" name="Google Shape;4168;g3888b551298_0_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9"/>
        <p:cNvGrpSpPr/>
        <p:nvPr/>
      </p:nvGrpSpPr>
      <p:grpSpPr>
        <a:xfrm>
          <a:off x="0" y="0"/>
          <a:ext cx="0" cy="0"/>
          <a:chOff x="0" y="0"/>
          <a:chExt cx="0" cy="0"/>
        </a:xfrm>
      </p:grpSpPr>
      <p:sp>
        <p:nvSpPr>
          <p:cNvPr id="4180" name="Google Shape;4180;g376a07d5082_2_144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81" name="Google Shape;4181;g376a07d5082_2_14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6"/>
        <p:cNvGrpSpPr/>
        <p:nvPr/>
      </p:nvGrpSpPr>
      <p:grpSpPr>
        <a:xfrm>
          <a:off x="0" y="0"/>
          <a:ext cx="0" cy="0"/>
          <a:chOff x="0" y="0"/>
          <a:chExt cx="0" cy="0"/>
        </a:xfrm>
      </p:grpSpPr>
      <p:sp>
        <p:nvSpPr>
          <p:cNvPr id="4187" name="Google Shape;4187;g348d5ca192c_3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88" name="Google Shape;4188;g348d5ca192c_3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5"/>
        <p:cNvGrpSpPr/>
        <p:nvPr/>
      </p:nvGrpSpPr>
      <p:grpSpPr>
        <a:xfrm>
          <a:off x="0" y="0"/>
          <a:ext cx="0" cy="0"/>
          <a:chOff x="0" y="0"/>
          <a:chExt cx="0" cy="0"/>
        </a:xfrm>
      </p:grpSpPr>
      <p:sp>
        <p:nvSpPr>
          <p:cNvPr id="3866" name="Google Shape;3866;g376a07d5082_2_7647:notes"/>
          <p:cNvSpPr>
            <a:spLocks noGrp="1" noRot="1" noChangeAspect="1"/>
          </p:cNvSpPr>
          <p:nvPr>
            <p:ph type="sldImg" idx="2"/>
          </p:nvPr>
        </p:nvSpPr>
        <p:spPr>
          <a:xfrm>
            <a:off x="381303"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7" name="Google Shape;3867;g376a07d5082_2_7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2"/>
        <p:cNvGrpSpPr/>
        <p:nvPr/>
      </p:nvGrpSpPr>
      <p:grpSpPr>
        <a:xfrm>
          <a:off x="0" y="0"/>
          <a:ext cx="0" cy="0"/>
          <a:chOff x="0" y="0"/>
          <a:chExt cx="0" cy="0"/>
        </a:xfrm>
      </p:grpSpPr>
      <p:sp>
        <p:nvSpPr>
          <p:cNvPr id="4203" name="Google Shape;4203;g364bee2b531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4" name="Google Shape;4204;g364bee2b531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4"/>
        <p:cNvGrpSpPr/>
        <p:nvPr/>
      </p:nvGrpSpPr>
      <p:grpSpPr>
        <a:xfrm>
          <a:off x="0" y="0"/>
          <a:ext cx="0" cy="0"/>
          <a:chOff x="0" y="0"/>
          <a:chExt cx="0" cy="0"/>
        </a:xfrm>
      </p:grpSpPr>
      <p:sp>
        <p:nvSpPr>
          <p:cNvPr id="4215" name="Google Shape;4215;g376a07d5082_2_22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16" name="Google Shape;4216;g376a07d5082_2_2214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1"/>
        <p:cNvGrpSpPr/>
        <p:nvPr/>
      </p:nvGrpSpPr>
      <p:grpSpPr>
        <a:xfrm>
          <a:off x="0" y="0"/>
          <a:ext cx="0" cy="0"/>
          <a:chOff x="0" y="0"/>
          <a:chExt cx="0" cy="0"/>
        </a:xfrm>
      </p:grpSpPr>
      <p:sp>
        <p:nvSpPr>
          <p:cNvPr id="4232" name="Google Shape;4232;g376a07d5082_2_18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3" name="Google Shape;4233;g376a07d5082_2_18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8"/>
        <p:cNvGrpSpPr/>
        <p:nvPr/>
      </p:nvGrpSpPr>
      <p:grpSpPr>
        <a:xfrm>
          <a:off x="0" y="0"/>
          <a:ext cx="0" cy="0"/>
          <a:chOff x="0" y="0"/>
          <a:chExt cx="0" cy="0"/>
        </a:xfrm>
      </p:grpSpPr>
      <p:sp>
        <p:nvSpPr>
          <p:cNvPr id="4239" name="Google Shape;4239;g376a07d5082_2_18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40" name="Google Shape;4240;g376a07d5082_2_1834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9"/>
        <p:cNvGrpSpPr/>
        <p:nvPr/>
      </p:nvGrpSpPr>
      <p:grpSpPr>
        <a:xfrm>
          <a:off x="0" y="0"/>
          <a:ext cx="0" cy="0"/>
          <a:chOff x="0" y="0"/>
          <a:chExt cx="0" cy="0"/>
        </a:xfrm>
      </p:grpSpPr>
      <p:sp>
        <p:nvSpPr>
          <p:cNvPr id="4250" name="Google Shape;4250;g37cb71f4c8e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51" name="Google Shape;4251;g37cb71f4c8e_1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1"/>
        <p:cNvGrpSpPr/>
        <p:nvPr/>
      </p:nvGrpSpPr>
      <p:grpSpPr>
        <a:xfrm>
          <a:off x="0" y="0"/>
          <a:ext cx="0" cy="0"/>
          <a:chOff x="0" y="0"/>
          <a:chExt cx="0" cy="0"/>
        </a:xfrm>
      </p:grpSpPr>
      <p:sp>
        <p:nvSpPr>
          <p:cNvPr id="4262" name="Google Shape;4262;g376a07d5082_2_20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63" name="Google Shape;4263;g376a07d5082_2_2024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1">
          <a:extLst>
            <a:ext uri="{FF2B5EF4-FFF2-40B4-BE49-F238E27FC236}">
              <a16:creationId xmlns:a16="http://schemas.microsoft.com/office/drawing/2014/main" id="{12A966A2-3737-AD0E-7348-0E3914E5BD3F}"/>
            </a:ext>
          </a:extLst>
        </p:cNvPr>
        <p:cNvGrpSpPr/>
        <p:nvPr/>
      </p:nvGrpSpPr>
      <p:grpSpPr>
        <a:xfrm>
          <a:off x="0" y="0"/>
          <a:ext cx="0" cy="0"/>
          <a:chOff x="0" y="0"/>
          <a:chExt cx="0" cy="0"/>
        </a:xfrm>
      </p:grpSpPr>
      <p:sp>
        <p:nvSpPr>
          <p:cNvPr id="4262" name="Google Shape;4262;g376a07d5082_2_20242:notes">
            <a:extLst>
              <a:ext uri="{FF2B5EF4-FFF2-40B4-BE49-F238E27FC236}">
                <a16:creationId xmlns:a16="http://schemas.microsoft.com/office/drawing/2014/main" id="{9FEE12A9-C583-1D19-16E5-F86ED7906B6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63" name="Google Shape;4263;g376a07d5082_2_20242:notes">
            <a:extLst>
              <a:ext uri="{FF2B5EF4-FFF2-40B4-BE49-F238E27FC236}">
                <a16:creationId xmlns:a16="http://schemas.microsoft.com/office/drawing/2014/main" id="{5340CEA3-6563-4C33-5DFD-4C8FE2986108}"/>
              </a:ext>
            </a:extLst>
          </p:cNvPr>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extLst>
      <p:ext uri="{BB962C8B-B14F-4D97-AF65-F5344CB8AC3E}">
        <p14:creationId xmlns:p14="http://schemas.microsoft.com/office/powerpoint/2010/main" val="356122177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4"/>
        <p:cNvGrpSpPr/>
        <p:nvPr/>
      </p:nvGrpSpPr>
      <p:grpSpPr>
        <a:xfrm>
          <a:off x="0" y="0"/>
          <a:ext cx="0" cy="0"/>
          <a:chOff x="0" y="0"/>
          <a:chExt cx="0" cy="0"/>
        </a:xfrm>
      </p:grpSpPr>
      <p:sp>
        <p:nvSpPr>
          <p:cNvPr id="4275" name="Google Shape;4275;g376a07d5082_2_20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76" name="Google Shape;4276;g376a07d5082_2_2025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2"/>
        <p:cNvGrpSpPr/>
        <p:nvPr/>
      </p:nvGrpSpPr>
      <p:grpSpPr>
        <a:xfrm>
          <a:off x="0" y="0"/>
          <a:ext cx="0" cy="0"/>
          <a:chOff x="0" y="0"/>
          <a:chExt cx="0" cy="0"/>
        </a:xfrm>
      </p:grpSpPr>
      <p:sp>
        <p:nvSpPr>
          <p:cNvPr id="4283" name="Google Shape;4283;g376a07d5082_2_21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84" name="Google Shape;4284;g376a07d5082_2_2119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1"/>
        <p:cNvGrpSpPr/>
        <p:nvPr/>
      </p:nvGrpSpPr>
      <p:grpSpPr>
        <a:xfrm>
          <a:off x="0" y="0"/>
          <a:ext cx="0" cy="0"/>
          <a:chOff x="0" y="0"/>
          <a:chExt cx="0" cy="0"/>
        </a:xfrm>
      </p:grpSpPr>
      <p:sp>
        <p:nvSpPr>
          <p:cNvPr id="4292" name="Google Shape;4292;g3779c9d5ec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93" name="Google Shape;4293;g3779c9d5ecf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2"/>
        <p:cNvGrpSpPr/>
        <p:nvPr/>
      </p:nvGrpSpPr>
      <p:grpSpPr>
        <a:xfrm>
          <a:off x="0" y="0"/>
          <a:ext cx="0" cy="0"/>
          <a:chOff x="0" y="0"/>
          <a:chExt cx="0" cy="0"/>
        </a:xfrm>
      </p:grpSpPr>
      <p:sp>
        <p:nvSpPr>
          <p:cNvPr id="3873" name="Google Shape;3873;g376a07d5082_2_86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74" name="Google Shape;3874;g376a07d5082_2_86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1"/>
        <p:cNvGrpSpPr/>
        <p:nvPr/>
      </p:nvGrpSpPr>
      <p:grpSpPr>
        <a:xfrm>
          <a:off x="0" y="0"/>
          <a:ext cx="0" cy="0"/>
          <a:chOff x="0" y="0"/>
          <a:chExt cx="0" cy="0"/>
        </a:xfrm>
      </p:grpSpPr>
      <p:sp>
        <p:nvSpPr>
          <p:cNvPr id="3882" name="Google Shape;3882;g376a07d5082_2_95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83" name="Google Shape;3883;g376a07d5082_2_956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0"/>
        <p:cNvGrpSpPr/>
        <p:nvPr/>
      </p:nvGrpSpPr>
      <p:grpSpPr>
        <a:xfrm>
          <a:off x="0" y="0"/>
          <a:ext cx="0" cy="0"/>
          <a:chOff x="0" y="0"/>
          <a:chExt cx="0" cy="0"/>
        </a:xfrm>
      </p:grpSpPr>
      <p:sp>
        <p:nvSpPr>
          <p:cNvPr id="3891" name="Google Shape;3891;g3888b551298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92" name="Google Shape;3892;g3888b551298_0_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0"/>
        <p:cNvGrpSpPr/>
        <p:nvPr/>
      </p:nvGrpSpPr>
      <p:grpSpPr>
        <a:xfrm>
          <a:off x="0" y="0"/>
          <a:ext cx="0" cy="0"/>
          <a:chOff x="0" y="0"/>
          <a:chExt cx="0" cy="0"/>
        </a:xfrm>
      </p:grpSpPr>
      <p:sp>
        <p:nvSpPr>
          <p:cNvPr id="3901" name="Google Shape;3901;g376a07d5082_2_105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3902" name="Google Shape;3902;g376a07d5082_2_105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3"/>
        <p:cNvGrpSpPr/>
        <p:nvPr/>
      </p:nvGrpSpPr>
      <p:grpSpPr>
        <a:xfrm>
          <a:off x="0" y="0"/>
          <a:ext cx="0" cy="0"/>
          <a:chOff x="0" y="0"/>
          <a:chExt cx="0" cy="0"/>
        </a:xfrm>
      </p:grpSpPr>
      <p:sp>
        <p:nvSpPr>
          <p:cNvPr id="3914" name="Google Shape;3914;g376a07d5082_2_105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3915" name="Google Shape;3915;g376a07d5082_2_10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6"/>
        <p:cNvGrpSpPr/>
        <p:nvPr/>
      </p:nvGrpSpPr>
      <p:grpSpPr>
        <a:xfrm>
          <a:off x="0" y="0"/>
          <a:ext cx="0" cy="0"/>
          <a:chOff x="0" y="0"/>
          <a:chExt cx="0" cy="0"/>
        </a:xfrm>
      </p:grpSpPr>
      <p:sp>
        <p:nvSpPr>
          <p:cNvPr id="3927" name="Google Shape;3927;g376a07d5082_2_105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3928" name="Google Shape;3928;g376a07d5082_2_105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jp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5.jpg"/><Relationship Id="rId3" Type="http://schemas.openxmlformats.org/officeDocument/2006/relationships/image" Target="../media/image8.png"/><Relationship Id="rId7"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jpg"/><Relationship Id="rId2" Type="http://schemas.openxmlformats.org/officeDocument/2006/relationships/image" Target="../media/image9.jp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jpg"/><Relationship Id="rId2" Type="http://schemas.openxmlformats.org/officeDocument/2006/relationships/image" Target="../media/image9.jp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jpg"/><Relationship Id="rId2" Type="http://schemas.openxmlformats.org/officeDocument/2006/relationships/image" Target="../media/image10.jp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jpg"/><Relationship Id="rId2" Type="http://schemas.openxmlformats.org/officeDocument/2006/relationships/image" Target="../media/image10.jp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jpg"/><Relationship Id="rId2" Type="http://schemas.openxmlformats.org/officeDocument/2006/relationships/image" Target="../media/image11.jp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jpg"/><Relationship Id="rId2" Type="http://schemas.openxmlformats.org/officeDocument/2006/relationships/image" Target="../media/image11.jp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jpg"/><Relationship Id="rId5" Type="http://schemas.openxmlformats.org/officeDocument/2006/relationships/image" Target="../media/image4.png"/><Relationship Id="rId4" Type="http://schemas.openxmlformats.org/officeDocument/2006/relationships/image" Target="../media/image3.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jpg"/><Relationship Id="rId5" Type="http://schemas.openxmlformats.org/officeDocument/2006/relationships/image" Target="../media/image4.png"/><Relationship Id="rId4" Type="http://schemas.openxmlformats.org/officeDocument/2006/relationships/image" Target="../media/image3.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jpg"/><Relationship Id="rId5" Type="http://schemas.openxmlformats.org/officeDocument/2006/relationships/image" Target="../media/image4.png"/><Relationship Id="rId4"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jpg"/><Relationship Id="rId5" Type="http://schemas.openxmlformats.org/officeDocument/2006/relationships/image" Target="../media/image4.pn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jpg"/><Relationship Id="rId5" Type="http://schemas.openxmlformats.org/officeDocument/2006/relationships/image" Target="../media/image4.png"/><Relationship Id="rId4" Type="http://schemas.openxmlformats.org/officeDocument/2006/relationships/image" Target="../media/image3.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jpg"/><Relationship Id="rId5" Type="http://schemas.openxmlformats.org/officeDocument/2006/relationships/image" Target="../media/image4.png"/><Relationship Id="rId4" Type="http://schemas.openxmlformats.org/officeDocument/2006/relationships/image" Target="../media/image3.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5.jpg"/><Relationship Id="rId3" Type="http://schemas.openxmlformats.org/officeDocument/2006/relationships/image" Target="../media/image8.png"/><Relationship Id="rId7"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p:cSld name="TITLE_3_4">
    <p:bg>
      <p:bgPr>
        <a:solidFill>
          <a:schemeClr val="lt1"/>
        </a:solidFill>
        <a:effectLst/>
      </p:bgPr>
    </p:bg>
    <p:spTree>
      <p:nvGrpSpPr>
        <p:cNvPr id="1" name="Shape 16"/>
        <p:cNvGrpSpPr/>
        <p:nvPr/>
      </p:nvGrpSpPr>
      <p:grpSpPr>
        <a:xfrm>
          <a:off x="0" y="0"/>
          <a:ext cx="0" cy="0"/>
          <a:chOff x="0" y="0"/>
          <a:chExt cx="0" cy="0"/>
        </a:xfrm>
      </p:grpSpPr>
      <p:grpSp>
        <p:nvGrpSpPr>
          <p:cNvPr id="17" name="Google Shape;17;p2"/>
          <p:cNvGrpSpPr/>
          <p:nvPr/>
        </p:nvGrpSpPr>
        <p:grpSpPr>
          <a:xfrm>
            <a:off x="-160400" y="-647700"/>
            <a:ext cx="11927008" cy="6888885"/>
            <a:chOff x="-825500" y="-742950"/>
            <a:chExt cx="11927008" cy="6888885"/>
          </a:xfrm>
        </p:grpSpPr>
        <p:sp>
          <p:nvSpPr>
            <p:cNvPr id="18" name="Google Shape;18;p2"/>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 name="Google Shape;19;p2"/>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 name="Google Shape;20;p2"/>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 name="Google Shape;21;p2"/>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 name="Google Shape;22;p2"/>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 name="Google Shape;23;p2"/>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 name="Google Shape;24;p2"/>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 name="Google Shape;25;p2"/>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 name="Google Shape;26;p2"/>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 name="Google Shape;27;p2"/>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 name="Google Shape;28;p2"/>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 name="Google Shape;29;p2"/>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 name="Google Shape;30;p2"/>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 name="Google Shape;31;p2"/>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 name="Google Shape;32;p2"/>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 name="Google Shape;33;p2"/>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 name="Google Shape;34;p2"/>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 name="Google Shape;35;p2"/>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 name="Google Shape;36;p2"/>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 name="Google Shape;37;p2"/>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 name="Google Shape;38;p2"/>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 name="Google Shape;39;p2"/>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 name="Google Shape;40;p2"/>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 name="Google Shape;41;p2"/>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 name="Google Shape;42;p2"/>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 name="Google Shape;43;p2"/>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 name="Google Shape;44;p2"/>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 name="Google Shape;45;p2"/>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 name="Google Shape;46;p2"/>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 name="Google Shape;47;p2"/>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 name="Google Shape;48;p2"/>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 name="Google Shape;49;p2"/>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 name="Google Shape;50;p2"/>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 name="Google Shape;51;p2"/>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 name="Google Shape;52;p2"/>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 name="Google Shape;53;p2"/>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 name="Google Shape;54;p2"/>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 name="Google Shape;55;p2"/>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 name="Google Shape;56;p2"/>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 name="Google Shape;57;p2"/>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 name="Google Shape;58;p2"/>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 name="Google Shape;59;p2"/>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0" name="Google Shape;60;p2"/>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1" name="Google Shape;61;p2"/>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 name="Google Shape;62;p2"/>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 name="Google Shape;63;p2"/>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 name="Google Shape;64;p2"/>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 name="Google Shape;65;p2"/>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 name="Google Shape;66;p2"/>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7" name="Google Shape;67;p2"/>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8" name="Google Shape;68;p2"/>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9" name="Google Shape;69;p2"/>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 name="Google Shape;70;p2"/>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 name="Google Shape;71;p2"/>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2" name="Google Shape;72;p2"/>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3" name="Google Shape;73;p2"/>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4" name="Google Shape;74;p2"/>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5" name="Google Shape;75;p2"/>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6" name="Google Shape;76;p2"/>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 name="Google Shape;77;p2"/>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 name="Google Shape;78;p2"/>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9" name="Google Shape;79;p2"/>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0" name="Google Shape;80;p2"/>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1" name="Google Shape;81;p2"/>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2" name="Google Shape;82;p2"/>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3" name="Google Shape;83;p2"/>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4" name="Google Shape;84;p2"/>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5" name="Google Shape;85;p2"/>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6" name="Google Shape;86;p2"/>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7" name="Google Shape;87;p2"/>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8" name="Google Shape;88;p2"/>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9" name="Google Shape;89;p2"/>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0" name="Google Shape;90;p2"/>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1" name="Google Shape;91;p2"/>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2" name="Google Shape;92;p2"/>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3" name="Google Shape;93;p2"/>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4" name="Google Shape;94;p2"/>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5" name="Google Shape;95;p2"/>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6" name="Google Shape;96;p2"/>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7" name="Google Shape;97;p2"/>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8" name="Google Shape;98;p2"/>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9" name="Google Shape;99;p2"/>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0" name="Google Shape;100;p2"/>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1" name="Google Shape;101;p2"/>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2" name="Google Shape;102;p2"/>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3" name="Google Shape;103;p2"/>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4" name="Google Shape;104;p2"/>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 name="Google Shape;105;p2"/>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6" name="Google Shape;106;p2"/>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 name="Google Shape;107;p2"/>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 name="Google Shape;108;p2"/>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 name="Google Shape;109;p2"/>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 name="Google Shape;110;p2"/>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 name="Google Shape;111;p2"/>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 name="Google Shape;112;p2"/>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 name="Google Shape;113;p2"/>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 name="Google Shape;114;p2"/>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 name="Google Shape;115;p2"/>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 name="Google Shape;116;p2"/>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7" name="Google Shape;117;p2"/>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 name="Google Shape;118;p2"/>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 name="Google Shape;119;p2"/>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 name="Google Shape;120;p2"/>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 name="Google Shape;121;p2"/>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 name="Google Shape;122;p2"/>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 name="Google Shape;123;p2"/>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 name="Google Shape;124;p2"/>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 name="Google Shape;125;p2"/>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 name="Google Shape;126;p2"/>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 name="Google Shape;127;p2"/>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 name="Google Shape;128;p2"/>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 name="Google Shape;129;p2"/>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 name="Google Shape;130;p2"/>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 name="Google Shape;131;p2"/>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 name="Google Shape;132;p2"/>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 name="Google Shape;133;p2"/>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 name="Google Shape;134;p2"/>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 name="Google Shape;135;p2"/>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 name="Google Shape;136;p2"/>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 name="Google Shape;137;p2"/>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 name="Google Shape;138;p2"/>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 name="Google Shape;139;p2"/>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 name="Google Shape;140;p2"/>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 name="Google Shape;141;p2"/>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 name="Google Shape;142;p2"/>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 name="Google Shape;143;p2"/>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 name="Google Shape;144;p2"/>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 name="Google Shape;145;p2"/>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 name="Google Shape;146;p2"/>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 name="Google Shape;147;p2"/>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 name="Google Shape;148;p2"/>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 name="Google Shape;149;p2"/>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 name="Google Shape;150;p2"/>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 name="Google Shape;151;p2"/>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 name="Google Shape;152;p2"/>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 name="Google Shape;153;p2"/>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 name="Google Shape;154;p2"/>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 name="Google Shape;155;p2"/>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 name="Google Shape;156;p2"/>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 name="Google Shape;157;p2"/>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 name="Google Shape;158;p2"/>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 name="Google Shape;159;p2"/>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 name="Google Shape;160;p2"/>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 name="Google Shape;161;p2"/>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 name="Google Shape;162;p2"/>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 name="Google Shape;163;p2"/>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 name="Google Shape;164;p2"/>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 name="Google Shape;165;p2"/>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 name="Google Shape;166;p2"/>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 name="Google Shape;167;p2"/>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 name="Google Shape;168;p2"/>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 name="Google Shape;169;p2"/>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 name="Google Shape;170;p2"/>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 name="Google Shape;171;p2"/>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 name="Google Shape;172;p2"/>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 name="Google Shape;173;p2"/>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 name="Google Shape;174;p2"/>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 name="Google Shape;175;p2"/>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 name="Google Shape;176;p2"/>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 name="Google Shape;177;p2"/>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 name="Google Shape;178;p2"/>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 name="Google Shape;179;p2"/>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 name="Google Shape;180;p2"/>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 name="Google Shape;181;p2"/>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 name="Google Shape;182;p2"/>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 name="Google Shape;183;p2"/>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 name="Google Shape;184;p2"/>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 name="Google Shape;185;p2"/>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 name="Google Shape;186;p2"/>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 name="Google Shape;187;p2"/>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 name="Google Shape;188;p2"/>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 name="Google Shape;189;p2"/>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 name="Google Shape;190;p2"/>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 name="Google Shape;191;p2"/>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 name="Google Shape;192;p2"/>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 name="Google Shape;193;p2"/>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 name="Google Shape;194;p2"/>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 name="Google Shape;195;p2"/>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 name="Google Shape;196;p2"/>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 name="Google Shape;197;p2"/>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 name="Google Shape;198;p2"/>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 name="Google Shape;199;p2"/>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 name="Google Shape;200;p2"/>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 name="Google Shape;201;p2"/>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 name="Google Shape;202;p2"/>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 name="Google Shape;203;p2"/>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 name="Google Shape;204;p2"/>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 name="Google Shape;205;p2"/>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 name="Google Shape;206;p2"/>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 name="Google Shape;207;p2"/>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 name="Google Shape;208;p2"/>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 name="Google Shape;209;p2"/>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 name="Google Shape;210;p2"/>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 name="Google Shape;211;p2"/>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 name="Google Shape;212;p2"/>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 name="Google Shape;213;p2"/>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 name="Google Shape;214;p2"/>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 name="Google Shape;215;p2"/>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 name="Google Shape;216;p2"/>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 name="Google Shape;217;p2"/>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 name="Google Shape;218;p2"/>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 name="Google Shape;219;p2"/>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 name="Google Shape;220;p2"/>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 name="Google Shape;221;p2"/>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 name="Google Shape;222;p2"/>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 name="Google Shape;223;p2"/>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 name="Google Shape;224;p2"/>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 name="Google Shape;225;p2"/>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 name="Google Shape;226;p2"/>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 name="Google Shape;227;p2"/>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 name="Google Shape;228;p2"/>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 name="Google Shape;229;p2"/>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 name="Google Shape;230;p2"/>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 name="Google Shape;231;p2"/>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 name="Google Shape;232;p2"/>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 name="Google Shape;233;p2"/>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 name="Google Shape;234;p2"/>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 name="Google Shape;235;p2"/>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 name="Google Shape;236;p2"/>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 name="Google Shape;237;p2"/>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 name="Google Shape;238;p2"/>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 name="Google Shape;239;p2"/>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 name="Google Shape;240;p2"/>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 name="Google Shape;241;p2"/>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 name="Google Shape;242;p2"/>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 name="Google Shape;243;p2"/>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 name="Google Shape;244;p2"/>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 name="Google Shape;245;p2"/>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 name="Google Shape;246;p2"/>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 name="Google Shape;247;p2"/>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 name="Google Shape;248;p2"/>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 name="Google Shape;249;p2"/>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 name="Google Shape;250;p2"/>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 name="Google Shape;251;p2"/>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 name="Google Shape;252;p2"/>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 name="Google Shape;253;p2"/>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 name="Google Shape;254;p2"/>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 name="Google Shape;255;p2"/>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 name="Google Shape;256;p2"/>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 name="Google Shape;257;p2"/>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 name="Google Shape;258;p2"/>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 name="Google Shape;259;p2"/>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 name="Google Shape;260;p2"/>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 name="Google Shape;261;p2"/>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 name="Google Shape;262;p2"/>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 name="Google Shape;263;p2"/>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 name="Google Shape;264;p2"/>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 name="Google Shape;265;p2"/>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 name="Google Shape;266;p2"/>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 name="Google Shape;267;p2"/>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 name="Google Shape;268;p2"/>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 name="Google Shape;269;p2"/>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 name="Google Shape;270;p2"/>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 name="Google Shape;271;p2"/>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 name="Google Shape;272;p2"/>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 name="Google Shape;273;p2"/>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 name="Google Shape;274;p2"/>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 name="Google Shape;275;p2"/>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 name="Google Shape;276;p2"/>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 name="Google Shape;277;p2"/>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 name="Google Shape;278;p2"/>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 name="Google Shape;279;p2"/>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 name="Google Shape;280;p2"/>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 name="Google Shape;281;p2"/>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 name="Google Shape;282;p2"/>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 name="Google Shape;283;p2"/>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 name="Google Shape;284;p2"/>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 name="Google Shape;285;p2"/>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 name="Google Shape;286;p2"/>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 name="Google Shape;287;p2"/>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 name="Google Shape;288;p2"/>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 name="Google Shape;289;p2"/>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 name="Google Shape;290;p2"/>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 name="Google Shape;291;p2"/>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 name="Google Shape;292;p2"/>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 name="Google Shape;293;p2"/>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 name="Google Shape;294;p2"/>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 name="Google Shape;295;p2"/>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6" name="Google Shape;296;p2"/>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7" name="Google Shape;297;p2"/>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8" name="Google Shape;298;p2"/>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9" name="Google Shape;299;p2"/>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0" name="Google Shape;300;p2"/>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1" name="Google Shape;301;p2"/>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2" name="Google Shape;302;p2"/>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3" name="Google Shape;303;p2"/>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4" name="Google Shape;304;p2"/>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5" name="Google Shape;305;p2"/>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6" name="Google Shape;306;p2"/>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7" name="Google Shape;307;p2"/>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8" name="Google Shape;308;p2"/>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9" name="Google Shape;309;p2"/>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0" name="Google Shape;310;p2"/>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1" name="Google Shape;311;p2"/>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2" name="Google Shape;312;p2"/>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3" name="Google Shape;313;p2"/>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4" name="Google Shape;314;p2"/>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5" name="Google Shape;315;p2"/>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6" name="Google Shape;316;p2"/>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7" name="Google Shape;317;p2"/>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8" name="Google Shape;318;p2"/>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9" name="Google Shape;319;p2"/>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0" name="Google Shape;320;p2"/>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1" name="Google Shape;321;p2"/>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2" name="Google Shape;322;p2"/>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3" name="Google Shape;323;p2"/>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4" name="Google Shape;324;p2"/>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5" name="Google Shape;325;p2"/>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6" name="Google Shape;326;p2"/>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7" name="Google Shape;327;p2"/>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8" name="Google Shape;328;p2"/>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9" name="Google Shape;329;p2"/>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0" name="Google Shape;330;p2"/>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1" name="Google Shape;331;p2"/>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2" name="Google Shape;332;p2"/>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3" name="Google Shape;333;p2"/>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4" name="Google Shape;334;p2"/>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5" name="Google Shape;335;p2"/>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6" name="Google Shape;336;p2"/>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7" name="Google Shape;337;p2"/>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8" name="Google Shape;338;p2"/>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9" name="Google Shape;339;p2"/>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0" name="Google Shape;340;p2"/>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1" name="Google Shape;341;p2"/>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2" name="Google Shape;342;p2"/>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3" name="Google Shape;343;p2"/>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4" name="Google Shape;344;p2"/>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5" name="Google Shape;345;p2"/>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6" name="Google Shape;346;p2"/>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7" name="Google Shape;347;p2"/>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8" name="Google Shape;348;p2"/>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9" name="Google Shape;349;p2"/>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0" name="Google Shape;350;p2"/>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1" name="Google Shape;351;p2"/>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2" name="Google Shape;352;p2"/>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3" name="Google Shape;353;p2"/>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4" name="Google Shape;354;p2"/>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5" name="Google Shape;355;p2"/>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6" name="Google Shape;356;p2"/>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7" name="Google Shape;357;p2"/>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8" name="Google Shape;358;p2"/>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9" name="Google Shape;359;p2"/>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0" name="Google Shape;360;p2"/>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1" name="Google Shape;361;p2"/>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2" name="Google Shape;362;p2"/>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3" name="Google Shape;363;p2"/>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4" name="Google Shape;364;p2"/>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5" name="Google Shape;365;p2"/>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6" name="Google Shape;366;p2"/>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7" name="Google Shape;367;p2"/>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8" name="Google Shape;368;p2"/>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9" name="Google Shape;369;p2"/>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0" name="Google Shape;370;p2"/>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1" name="Google Shape;371;p2"/>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2" name="Google Shape;372;p2"/>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3" name="Google Shape;373;p2"/>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4" name="Google Shape;374;p2"/>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5" name="Google Shape;375;p2"/>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6" name="Google Shape;376;p2"/>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 name="Google Shape;377;p2"/>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 name="Google Shape;378;p2"/>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 name="Google Shape;379;p2"/>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0" name="Google Shape;380;p2"/>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1" name="Google Shape;381;p2"/>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2" name="Google Shape;382;p2"/>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3" name="Google Shape;383;p2"/>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4" name="Google Shape;384;p2"/>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5" name="Google Shape;385;p2"/>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6" name="Google Shape;386;p2"/>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7" name="Google Shape;387;p2"/>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8" name="Google Shape;388;p2"/>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9" name="Google Shape;389;p2"/>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0" name="Google Shape;390;p2"/>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1" name="Google Shape;391;p2"/>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2" name="Google Shape;392;p2"/>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3" name="Google Shape;393;p2"/>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4" name="Google Shape;394;p2"/>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5" name="Google Shape;395;p2"/>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6" name="Google Shape;396;p2"/>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7" name="Google Shape;397;p2"/>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8" name="Google Shape;398;p2"/>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9" name="Google Shape;399;p2"/>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0" name="Google Shape;400;p2"/>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1" name="Google Shape;401;p2"/>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2" name="Google Shape;402;p2"/>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3" name="Google Shape;403;p2"/>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4" name="Google Shape;404;p2"/>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5" name="Google Shape;405;p2"/>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6" name="Google Shape;406;p2"/>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7" name="Google Shape;407;p2"/>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8" name="Google Shape;408;p2"/>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9" name="Google Shape;409;p2"/>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0" name="Google Shape;410;p2"/>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1" name="Google Shape;411;p2"/>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2" name="Google Shape;412;p2"/>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3" name="Google Shape;413;p2"/>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4" name="Google Shape;414;p2"/>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5" name="Google Shape;415;p2"/>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6" name="Google Shape;416;p2"/>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7" name="Google Shape;417;p2"/>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8" name="Google Shape;418;p2"/>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9" name="Google Shape;419;p2"/>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0" name="Google Shape;420;p2"/>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1" name="Google Shape;421;p2"/>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2" name="Google Shape;422;p2"/>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3" name="Google Shape;423;p2"/>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4" name="Google Shape;424;p2"/>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5" name="Google Shape;425;p2"/>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6" name="Google Shape;426;p2"/>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7" name="Google Shape;427;p2"/>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8" name="Google Shape;428;p2"/>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9" name="Google Shape;429;p2"/>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0" name="Google Shape;430;p2"/>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1" name="Google Shape;431;p2"/>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2" name="Google Shape;432;p2"/>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3" name="Google Shape;433;p2"/>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4" name="Google Shape;434;p2"/>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5" name="Google Shape;435;p2"/>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6" name="Google Shape;436;p2"/>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7" name="Google Shape;437;p2"/>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8" name="Google Shape;438;p2"/>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9" name="Google Shape;439;p2"/>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0" name="Google Shape;440;p2"/>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1" name="Google Shape;441;p2"/>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2" name="Google Shape;442;p2"/>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3" name="Google Shape;443;p2"/>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4" name="Google Shape;444;p2"/>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5" name="Google Shape;445;p2"/>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6" name="Google Shape;446;p2"/>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7" name="Google Shape;447;p2"/>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8" name="Google Shape;448;p2"/>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9" name="Google Shape;449;p2"/>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0" name="Google Shape;450;p2"/>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1" name="Google Shape;451;p2"/>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2" name="Google Shape;452;p2"/>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3" name="Google Shape;453;p2"/>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4" name="Google Shape;454;p2"/>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5" name="Google Shape;455;p2"/>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6" name="Google Shape;456;p2"/>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7" name="Google Shape;457;p2"/>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8" name="Google Shape;458;p2"/>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9" name="Google Shape;459;p2"/>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0" name="Google Shape;460;p2"/>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1" name="Google Shape;461;p2"/>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2" name="Google Shape;462;p2"/>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3" name="Google Shape;463;p2"/>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4" name="Google Shape;464;p2"/>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5" name="Google Shape;465;p2"/>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6" name="Google Shape;466;p2"/>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7" name="Google Shape;467;p2"/>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8" name="Google Shape;468;p2"/>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9" name="Google Shape;469;p2"/>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0" name="Google Shape;470;p2"/>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1" name="Google Shape;471;p2"/>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2" name="Google Shape;472;p2"/>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3" name="Google Shape;473;p2"/>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4" name="Google Shape;474;p2"/>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5" name="Google Shape;475;p2"/>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6" name="Google Shape;476;p2"/>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7" name="Google Shape;477;p2"/>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8" name="Google Shape;478;p2"/>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9" name="Google Shape;479;p2"/>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0" name="Google Shape;480;p2"/>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1" name="Google Shape;481;p2"/>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2" name="Google Shape;482;p2"/>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3" name="Google Shape;483;p2"/>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4" name="Google Shape;484;p2"/>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5" name="Google Shape;485;p2"/>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6" name="Google Shape;486;p2"/>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7" name="Google Shape;487;p2"/>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8" name="Google Shape;488;p2"/>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9" name="Google Shape;489;p2"/>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0" name="Google Shape;490;p2"/>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1" name="Google Shape;491;p2"/>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2" name="Google Shape;492;p2"/>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3" name="Google Shape;493;p2"/>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4" name="Google Shape;494;p2"/>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5" name="Google Shape;495;p2"/>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6" name="Google Shape;496;p2"/>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7" name="Google Shape;497;p2"/>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8" name="Google Shape;498;p2"/>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9" name="Google Shape;499;p2"/>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0" name="Google Shape;500;p2"/>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1" name="Google Shape;501;p2"/>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2" name="Google Shape;502;p2"/>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3" name="Google Shape;503;p2"/>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4" name="Google Shape;504;p2"/>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5" name="Google Shape;505;p2"/>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6" name="Google Shape;506;p2"/>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7" name="Google Shape;507;p2"/>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8" name="Google Shape;508;p2"/>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9" name="Google Shape;509;p2"/>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0" name="Google Shape;510;p2"/>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1" name="Google Shape;511;p2"/>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2" name="Google Shape;512;p2"/>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3" name="Google Shape;513;p2"/>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4" name="Google Shape;514;p2"/>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5" name="Google Shape;515;p2"/>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6" name="Google Shape;516;p2"/>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7" name="Google Shape;517;p2"/>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8" name="Google Shape;518;p2"/>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9" name="Google Shape;519;p2"/>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0" name="Google Shape;520;p2"/>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1" name="Google Shape;521;p2"/>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2" name="Google Shape;522;p2"/>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3" name="Google Shape;523;p2"/>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4" name="Google Shape;524;p2"/>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5" name="Google Shape;525;p2"/>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6" name="Google Shape;526;p2"/>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7" name="Google Shape;527;p2"/>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8" name="Google Shape;528;p2"/>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9" name="Google Shape;529;p2"/>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0" name="Google Shape;530;p2"/>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1" name="Google Shape;531;p2"/>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2" name="Google Shape;532;p2"/>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3" name="Google Shape;533;p2"/>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4" name="Google Shape;534;p2"/>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5" name="Google Shape;535;p2"/>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6" name="Google Shape;536;p2"/>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7" name="Google Shape;537;p2"/>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8" name="Google Shape;538;p2"/>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9" name="Google Shape;539;p2"/>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0" name="Google Shape;540;p2"/>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1" name="Google Shape;541;p2"/>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2" name="Google Shape;542;p2"/>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3" name="Google Shape;543;p2"/>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4" name="Google Shape;544;p2"/>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5" name="Google Shape;545;p2"/>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6" name="Google Shape;546;p2"/>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7" name="Google Shape;547;p2"/>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8" name="Google Shape;548;p2"/>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9" name="Google Shape;549;p2"/>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0" name="Google Shape;550;p2"/>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1" name="Google Shape;551;p2"/>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2" name="Google Shape;552;p2"/>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3" name="Google Shape;553;p2"/>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4" name="Google Shape;554;p2"/>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5" name="Google Shape;555;p2"/>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6" name="Google Shape;556;p2"/>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7" name="Google Shape;557;p2"/>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8" name="Google Shape;558;p2"/>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9" name="Google Shape;559;p2"/>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0" name="Google Shape;560;p2"/>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1" name="Google Shape;561;p2"/>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2" name="Google Shape;562;p2"/>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3" name="Google Shape;563;p2"/>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4" name="Google Shape;564;p2"/>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5" name="Google Shape;565;p2"/>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6" name="Google Shape;566;p2"/>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7" name="Google Shape;567;p2"/>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8" name="Google Shape;568;p2"/>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9" name="Google Shape;569;p2"/>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0" name="Google Shape;570;p2"/>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1" name="Google Shape;571;p2"/>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2" name="Google Shape;572;p2"/>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3" name="Google Shape;573;p2"/>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4" name="Google Shape;574;p2"/>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5" name="Google Shape;575;p2"/>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6" name="Google Shape;576;p2"/>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7" name="Google Shape;577;p2"/>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8" name="Google Shape;578;p2"/>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9" name="Google Shape;579;p2"/>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0" name="Google Shape;580;p2"/>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1" name="Google Shape;581;p2"/>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2" name="Google Shape;582;p2"/>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3" name="Google Shape;583;p2"/>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4" name="Google Shape;584;p2"/>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5" name="Google Shape;585;p2"/>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6" name="Google Shape;586;p2"/>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7" name="Google Shape;587;p2"/>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8" name="Google Shape;588;p2"/>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9" name="Google Shape;589;p2"/>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0" name="Google Shape;590;p2"/>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1" name="Google Shape;591;p2"/>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2" name="Google Shape;592;p2"/>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3" name="Google Shape;593;p2"/>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4" name="Google Shape;594;p2"/>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595" name="Google Shape;595;p2"/>
          <p:cNvSpPr txBox="1">
            <a:spLocks noGrp="1"/>
          </p:cNvSpPr>
          <p:nvPr>
            <p:ph type="subTitle" idx="1"/>
          </p:nvPr>
        </p:nvSpPr>
        <p:spPr>
          <a:xfrm>
            <a:off x="394800" y="3327925"/>
            <a:ext cx="4024800" cy="5211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dk1"/>
              </a:buClr>
              <a:buSzPts val="1800"/>
              <a:buFont typeface="Open Sans"/>
              <a:buNone/>
              <a:defRPr sz="1800">
                <a:latin typeface="Open Sans"/>
                <a:ea typeface="Open Sans"/>
                <a:cs typeface="Open Sans"/>
                <a:sym typeface="Open Sans"/>
              </a:defRPr>
            </a:lvl1pPr>
            <a:lvl2pPr lvl="1">
              <a:lnSpc>
                <a:spcPct val="100000"/>
              </a:lnSpc>
              <a:spcBef>
                <a:spcPts val="0"/>
              </a:spcBef>
              <a:spcAft>
                <a:spcPts val="0"/>
              </a:spcAft>
              <a:buClr>
                <a:schemeClr val="lt1"/>
              </a:buClr>
              <a:buSzPts val="2800"/>
              <a:buNone/>
              <a:defRPr sz="2800">
                <a:solidFill>
                  <a:schemeClr val="lt1"/>
                </a:solidFill>
              </a:defRPr>
            </a:lvl2pPr>
            <a:lvl3pPr lvl="2">
              <a:lnSpc>
                <a:spcPct val="100000"/>
              </a:lnSpc>
              <a:spcBef>
                <a:spcPts val="0"/>
              </a:spcBef>
              <a:spcAft>
                <a:spcPts val="0"/>
              </a:spcAft>
              <a:buClr>
                <a:schemeClr val="lt1"/>
              </a:buClr>
              <a:buSzPts val="2800"/>
              <a:buNone/>
              <a:defRPr sz="2800">
                <a:solidFill>
                  <a:schemeClr val="lt1"/>
                </a:solidFill>
              </a:defRPr>
            </a:lvl3pPr>
            <a:lvl4pPr lvl="3">
              <a:lnSpc>
                <a:spcPct val="100000"/>
              </a:lnSpc>
              <a:spcBef>
                <a:spcPts val="0"/>
              </a:spcBef>
              <a:spcAft>
                <a:spcPts val="0"/>
              </a:spcAft>
              <a:buClr>
                <a:schemeClr val="lt1"/>
              </a:buClr>
              <a:buSzPts val="2800"/>
              <a:buNone/>
              <a:defRPr sz="2800">
                <a:solidFill>
                  <a:schemeClr val="lt1"/>
                </a:solidFill>
              </a:defRPr>
            </a:lvl4pPr>
            <a:lvl5pPr lvl="4">
              <a:lnSpc>
                <a:spcPct val="100000"/>
              </a:lnSpc>
              <a:spcBef>
                <a:spcPts val="0"/>
              </a:spcBef>
              <a:spcAft>
                <a:spcPts val="0"/>
              </a:spcAft>
              <a:buClr>
                <a:schemeClr val="lt1"/>
              </a:buClr>
              <a:buSzPts val="2800"/>
              <a:buNone/>
              <a:defRPr sz="2800">
                <a:solidFill>
                  <a:schemeClr val="lt1"/>
                </a:solidFill>
              </a:defRPr>
            </a:lvl5pPr>
            <a:lvl6pPr lvl="5">
              <a:lnSpc>
                <a:spcPct val="100000"/>
              </a:lnSpc>
              <a:spcBef>
                <a:spcPts val="0"/>
              </a:spcBef>
              <a:spcAft>
                <a:spcPts val="0"/>
              </a:spcAft>
              <a:buClr>
                <a:schemeClr val="lt1"/>
              </a:buClr>
              <a:buSzPts val="2800"/>
              <a:buNone/>
              <a:defRPr sz="2800">
                <a:solidFill>
                  <a:schemeClr val="lt1"/>
                </a:solidFill>
              </a:defRPr>
            </a:lvl6pPr>
            <a:lvl7pPr lvl="6">
              <a:lnSpc>
                <a:spcPct val="100000"/>
              </a:lnSpc>
              <a:spcBef>
                <a:spcPts val="0"/>
              </a:spcBef>
              <a:spcAft>
                <a:spcPts val="0"/>
              </a:spcAft>
              <a:buClr>
                <a:schemeClr val="lt1"/>
              </a:buClr>
              <a:buSzPts val="2800"/>
              <a:buNone/>
              <a:defRPr sz="2800">
                <a:solidFill>
                  <a:schemeClr val="lt1"/>
                </a:solidFill>
              </a:defRPr>
            </a:lvl7pPr>
            <a:lvl8pPr lvl="7">
              <a:lnSpc>
                <a:spcPct val="100000"/>
              </a:lnSpc>
              <a:spcBef>
                <a:spcPts val="0"/>
              </a:spcBef>
              <a:spcAft>
                <a:spcPts val="0"/>
              </a:spcAft>
              <a:buClr>
                <a:schemeClr val="lt1"/>
              </a:buClr>
              <a:buSzPts val="2800"/>
              <a:buNone/>
              <a:defRPr sz="2800">
                <a:solidFill>
                  <a:schemeClr val="lt1"/>
                </a:solidFill>
              </a:defRPr>
            </a:lvl8pPr>
            <a:lvl9pPr lvl="8">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596" name="Google Shape;596;p2"/>
          <p:cNvSpPr txBox="1">
            <a:spLocks noGrp="1"/>
          </p:cNvSpPr>
          <p:nvPr>
            <p:ph type="subTitle" idx="2"/>
          </p:nvPr>
        </p:nvSpPr>
        <p:spPr>
          <a:xfrm>
            <a:off x="394800" y="3768125"/>
            <a:ext cx="4177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200"/>
              <a:buFont typeface="Open Sans"/>
              <a:buNone/>
              <a:defRPr sz="12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597" name="Google Shape;597;p2"/>
          <p:cNvSpPr txBox="1"/>
          <p:nvPr/>
        </p:nvSpPr>
        <p:spPr>
          <a:xfrm>
            <a:off x="394800" y="1536250"/>
            <a:ext cx="3952800" cy="393600"/>
          </a:xfrm>
          <a:prstGeom prst="rect">
            <a:avLst/>
          </a:prstGeom>
          <a:noFill/>
          <a:ln>
            <a:noFill/>
          </a:ln>
        </p:spPr>
        <p:txBody>
          <a:bodyPr spcFirstLastPara="1" wrap="square" lIns="91500" tIns="91500" rIns="91500" bIns="91500" anchor="t" anchorCtr="0">
            <a:noAutofit/>
          </a:bodyPr>
          <a:lstStyle/>
          <a:p>
            <a:pPr marL="0" lvl="0" indent="0" algn="l" rtl="0">
              <a:spcBef>
                <a:spcPts val="0"/>
              </a:spcBef>
              <a:spcAft>
                <a:spcPts val="0"/>
              </a:spcAft>
              <a:buNone/>
            </a:pPr>
            <a:r>
              <a:rPr lang="en" sz="1200">
                <a:solidFill>
                  <a:schemeClr val="dk2"/>
                </a:solidFill>
                <a:latin typeface="Open Sans SemiBold"/>
                <a:ea typeface="Open Sans SemiBold"/>
                <a:cs typeface="Open Sans SemiBold"/>
                <a:sym typeface="Open Sans SemiBold"/>
              </a:rPr>
              <a:t>Famine Early Warning Systems Network</a:t>
            </a:r>
            <a:endParaRPr sz="1200">
              <a:solidFill>
                <a:schemeClr val="dk2"/>
              </a:solidFill>
              <a:latin typeface="Open Sans SemiBold"/>
              <a:ea typeface="Open Sans SemiBold"/>
              <a:cs typeface="Open Sans SemiBold"/>
              <a:sym typeface="Open Sans SemiBold"/>
            </a:endParaRPr>
          </a:p>
        </p:txBody>
      </p:sp>
      <p:sp>
        <p:nvSpPr>
          <p:cNvPr id="598" name="Google Shape;598;p2"/>
          <p:cNvSpPr txBox="1">
            <a:spLocks noGrp="1"/>
          </p:cNvSpPr>
          <p:nvPr>
            <p:ph type="ctrTitle"/>
          </p:nvPr>
        </p:nvSpPr>
        <p:spPr>
          <a:xfrm>
            <a:off x="394800" y="1929850"/>
            <a:ext cx="7401600" cy="1057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dk1"/>
              </a:buClr>
              <a:buSzPts val="3200"/>
              <a:buFont typeface="Georgia"/>
              <a:buNone/>
              <a:defRPr sz="3200">
                <a:solidFill>
                  <a:schemeClr val="dk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599" name="Google Shape;599;p2"/>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600" name="Google Shape;600;p2" title="State_Logo.png"/>
          <p:cNvPicPr preferRelativeResize="0"/>
          <p:nvPr/>
        </p:nvPicPr>
        <p:blipFill rotWithShape="1">
          <a:blip r:embed="rId2">
            <a:alphaModFix/>
          </a:blip>
          <a:srcRect l="-11546" t="-24202" r="-11" b="-24187"/>
          <a:stretch/>
        </p:blipFill>
        <p:spPr>
          <a:xfrm>
            <a:off x="8083162" y="4605638"/>
            <a:ext cx="890977" cy="489075"/>
          </a:xfrm>
          <a:prstGeom prst="rect">
            <a:avLst/>
          </a:prstGeom>
          <a:noFill/>
          <a:ln>
            <a:noFill/>
          </a:ln>
        </p:spPr>
      </p:pic>
      <p:pic>
        <p:nvPicPr>
          <p:cNvPr id="601" name="Google Shape;601;p2" title="FEWS NET Logo 2025.png"/>
          <p:cNvPicPr preferRelativeResize="0"/>
          <p:nvPr/>
        </p:nvPicPr>
        <p:blipFill rotWithShape="1">
          <a:blip r:embed="rId3">
            <a:alphaModFix/>
          </a:blip>
          <a:srcRect l="288" r="288"/>
          <a:stretch/>
        </p:blipFill>
        <p:spPr>
          <a:xfrm>
            <a:off x="220700" y="4775338"/>
            <a:ext cx="901852" cy="149701"/>
          </a:xfrm>
          <a:prstGeom prst="rect">
            <a:avLst/>
          </a:prstGeom>
          <a:noFill/>
          <a:ln>
            <a:noFill/>
          </a:ln>
        </p:spPr>
      </p:pic>
      <p:pic>
        <p:nvPicPr>
          <p:cNvPr id="602" name="Google Shape;602;p2"/>
          <p:cNvPicPr preferRelativeResize="0"/>
          <p:nvPr/>
        </p:nvPicPr>
        <p:blipFill rotWithShape="1">
          <a:blip r:embed="rId4">
            <a:alphaModFix/>
          </a:blip>
          <a:srcRect/>
          <a:stretch/>
        </p:blipFill>
        <p:spPr>
          <a:xfrm>
            <a:off x="1440231" y="4703873"/>
            <a:ext cx="734976" cy="292608"/>
          </a:xfrm>
          <a:prstGeom prst="rect">
            <a:avLst/>
          </a:prstGeom>
          <a:noFill/>
          <a:ln>
            <a:noFill/>
          </a:ln>
        </p:spPr>
      </p:pic>
      <p:pic>
        <p:nvPicPr>
          <p:cNvPr id="603" name="Google Shape;603;p2"/>
          <p:cNvPicPr preferRelativeResize="0"/>
          <p:nvPr/>
        </p:nvPicPr>
        <p:blipFill rotWithShape="1">
          <a:blip r:embed="rId5">
            <a:alphaModFix/>
          </a:blip>
          <a:srcRect/>
          <a:stretch/>
        </p:blipFill>
        <p:spPr>
          <a:xfrm>
            <a:off x="2305320" y="4703858"/>
            <a:ext cx="356154" cy="292608"/>
          </a:xfrm>
          <a:prstGeom prst="rect">
            <a:avLst/>
          </a:prstGeom>
          <a:noFill/>
          <a:ln>
            <a:noFill/>
          </a:ln>
        </p:spPr>
      </p:pic>
      <p:pic>
        <p:nvPicPr>
          <p:cNvPr id="604" name="Google Shape;604;p2" title="CHC_logo.jpg"/>
          <p:cNvPicPr preferRelativeResize="0"/>
          <p:nvPr/>
        </p:nvPicPr>
        <p:blipFill>
          <a:blip r:embed="rId6">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sub-divider [photo, hillside]">
  <p:cSld name="SECTION_HEADER_2_1_1_3">
    <p:bg>
      <p:bgPr>
        <a:solidFill>
          <a:schemeClr val="dk1"/>
        </a:solidFill>
        <a:effectLst/>
      </p:bgPr>
    </p:bg>
    <p:spTree>
      <p:nvGrpSpPr>
        <p:cNvPr id="1" name="Shape 2975"/>
        <p:cNvGrpSpPr/>
        <p:nvPr/>
      </p:nvGrpSpPr>
      <p:grpSpPr>
        <a:xfrm>
          <a:off x="0" y="0"/>
          <a:ext cx="0" cy="0"/>
          <a:chOff x="0" y="0"/>
          <a:chExt cx="0" cy="0"/>
        </a:xfrm>
      </p:grpSpPr>
      <p:pic>
        <p:nvPicPr>
          <p:cNvPr id="2976" name="Google Shape;2976;p11"/>
          <p:cNvPicPr preferRelativeResize="0"/>
          <p:nvPr/>
        </p:nvPicPr>
        <p:blipFill rotWithShape="1">
          <a:blip r:embed="rId2">
            <a:alphaModFix amt="80000"/>
          </a:blip>
          <a:srcRect t="13004" b="2278"/>
          <a:stretch/>
        </p:blipFill>
        <p:spPr>
          <a:xfrm>
            <a:off x="0" y="2475"/>
            <a:ext cx="9144000" cy="5143500"/>
          </a:xfrm>
          <a:prstGeom prst="rect">
            <a:avLst/>
          </a:prstGeom>
          <a:noFill/>
          <a:ln>
            <a:noFill/>
          </a:ln>
        </p:spPr>
      </p:pic>
      <p:sp>
        <p:nvSpPr>
          <p:cNvPr id="2977" name="Google Shape;2977;p11"/>
          <p:cNvSpPr txBox="1">
            <a:spLocks noGrp="1"/>
          </p:cNvSpPr>
          <p:nvPr>
            <p:ph type="sldNum" idx="12"/>
          </p:nvPr>
        </p:nvSpPr>
        <p:spPr>
          <a:xfrm>
            <a:off x="8453908"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1pPr>
            <a:lvl2pPr marL="0" marR="0" lvl="1"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2pPr>
            <a:lvl3pPr marL="0" marR="0" lvl="2"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3pPr>
            <a:lvl4pPr marL="0" marR="0" lvl="3"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4pPr>
            <a:lvl5pPr marL="0" marR="0" lvl="4"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5pPr>
            <a:lvl6pPr marL="0" marR="0" lvl="5"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6pPr>
            <a:lvl7pPr marL="0" marR="0" lvl="6"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7pPr>
            <a:lvl8pPr marL="0" marR="0" lvl="7"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8pPr>
            <a:lvl9pPr marL="0" marR="0" lvl="8"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9pPr>
          </a:lstStyle>
          <a:p>
            <a:pPr marL="0" lvl="0" indent="0" algn="r" rtl="0">
              <a:spcBef>
                <a:spcPts val="0"/>
              </a:spcBef>
              <a:spcAft>
                <a:spcPts val="0"/>
              </a:spcAft>
              <a:buNone/>
            </a:pPr>
            <a:fld id="{00000000-1234-1234-1234-123412341234}" type="slidenum">
              <a:rPr lang="en"/>
              <a:t>‹#›</a:t>
            </a:fld>
            <a:endParaRPr/>
          </a:p>
        </p:txBody>
      </p:sp>
      <p:pic>
        <p:nvPicPr>
          <p:cNvPr id="2978" name="Google Shape;2978;p11"/>
          <p:cNvPicPr preferRelativeResize="0"/>
          <p:nvPr/>
        </p:nvPicPr>
        <p:blipFill>
          <a:blip r:embed="rId3">
            <a:alphaModFix/>
          </a:blip>
          <a:stretch>
            <a:fillRect/>
          </a:stretch>
        </p:blipFill>
        <p:spPr>
          <a:xfrm>
            <a:off x="1287637" y="4622663"/>
            <a:ext cx="1261833" cy="489083"/>
          </a:xfrm>
          <a:prstGeom prst="rect">
            <a:avLst/>
          </a:prstGeom>
          <a:noFill/>
          <a:ln>
            <a:noFill/>
          </a:ln>
        </p:spPr>
      </p:pic>
      <p:sp>
        <p:nvSpPr>
          <p:cNvPr id="2979" name="Google Shape;2979;p11"/>
          <p:cNvSpPr/>
          <p:nvPr/>
        </p:nvSpPr>
        <p:spPr>
          <a:xfrm>
            <a:off x="0" y="2475"/>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2980" name="Google Shape;2980;p11"/>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2981" name="Google Shape;2981;p11"/>
          <p:cNvSpPr txBox="1">
            <a:spLocks noGrp="1"/>
          </p:cNvSpPr>
          <p:nvPr>
            <p:ph type="ctrTitle"/>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82" name="Google Shape;2982;p11"/>
          <p:cNvSpPr txBox="1">
            <a:spLocks noGrp="1"/>
          </p:cNvSpPr>
          <p:nvPr>
            <p:ph type="ctrTitle" idx="2"/>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83" name="Google Shape;2983;p11"/>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2984" name="Google Shape;2984;p11" title="State_Logo.png"/>
          <p:cNvPicPr preferRelativeResize="0"/>
          <p:nvPr/>
        </p:nvPicPr>
        <p:blipFill rotWithShape="1">
          <a:blip r:embed="rId4">
            <a:alphaModFix/>
          </a:blip>
          <a:srcRect l="-11546" t="-24202" r="-11" b="-24187"/>
          <a:stretch/>
        </p:blipFill>
        <p:spPr>
          <a:xfrm>
            <a:off x="7693787" y="4605625"/>
            <a:ext cx="890977" cy="489075"/>
          </a:xfrm>
          <a:prstGeom prst="rect">
            <a:avLst/>
          </a:prstGeom>
          <a:noFill/>
          <a:ln>
            <a:noFill/>
          </a:ln>
        </p:spPr>
      </p:pic>
      <p:sp>
        <p:nvSpPr>
          <p:cNvPr id="2985" name="Google Shape;2985;p11"/>
          <p:cNvSpPr txBox="1">
            <a:spLocks noGrp="1"/>
          </p:cNvSpPr>
          <p:nvPr>
            <p:ph type="sldNum" idx="3"/>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2986" name="Google Shape;2986;p11" title="FEWS NET Logo Full 2025.png"/>
          <p:cNvPicPr preferRelativeResize="0"/>
          <p:nvPr/>
        </p:nvPicPr>
        <p:blipFill rotWithShape="1">
          <a:blip r:embed="rId5">
            <a:alphaModFix/>
          </a:blip>
          <a:srcRect t="-11850" b="-11850"/>
          <a:stretch/>
        </p:blipFill>
        <p:spPr>
          <a:xfrm>
            <a:off x="220696" y="4696463"/>
            <a:ext cx="1126052" cy="307400"/>
          </a:xfrm>
          <a:prstGeom prst="rect">
            <a:avLst/>
          </a:prstGeom>
          <a:noFill/>
          <a:ln>
            <a:noFill/>
          </a:ln>
        </p:spPr>
      </p:pic>
      <p:pic>
        <p:nvPicPr>
          <p:cNvPr id="2987" name="Google Shape;2987;p11"/>
          <p:cNvPicPr preferRelativeResize="0"/>
          <p:nvPr/>
        </p:nvPicPr>
        <p:blipFill rotWithShape="1">
          <a:blip r:embed="rId6">
            <a:alphaModFix/>
          </a:blip>
          <a:srcRect/>
          <a:stretch/>
        </p:blipFill>
        <p:spPr>
          <a:xfrm>
            <a:off x="1440231" y="4703873"/>
            <a:ext cx="734976" cy="292608"/>
          </a:xfrm>
          <a:prstGeom prst="rect">
            <a:avLst/>
          </a:prstGeom>
          <a:noFill/>
          <a:ln>
            <a:noFill/>
          </a:ln>
        </p:spPr>
      </p:pic>
      <p:pic>
        <p:nvPicPr>
          <p:cNvPr id="2988" name="Google Shape;2988;p11"/>
          <p:cNvPicPr preferRelativeResize="0"/>
          <p:nvPr/>
        </p:nvPicPr>
        <p:blipFill rotWithShape="1">
          <a:blip r:embed="rId7">
            <a:alphaModFix/>
          </a:blip>
          <a:srcRect/>
          <a:stretch/>
        </p:blipFill>
        <p:spPr>
          <a:xfrm>
            <a:off x="2305320" y="4703858"/>
            <a:ext cx="356154" cy="292608"/>
          </a:xfrm>
          <a:prstGeom prst="rect">
            <a:avLst/>
          </a:prstGeom>
          <a:noFill/>
          <a:ln>
            <a:noFill/>
          </a:ln>
        </p:spPr>
      </p:pic>
      <p:pic>
        <p:nvPicPr>
          <p:cNvPr id="2989" name="Google Shape;2989;p11" title="CHC_logo.jpg"/>
          <p:cNvPicPr preferRelativeResize="0"/>
          <p:nvPr/>
        </p:nvPicPr>
        <p:blipFill>
          <a:blip r:embed="rId8">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divider [photo, market]">
  <p:cSld name="SECTION_HEADER_2_1_1_2">
    <p:bg>
      <p:bgPr>
        <a:solidFill>
          <a:schemeClr val="dk1"/>
        </a:solidFill>
        <a:effectLst/>
      </p:bgPr>
    </p:bg>
    <p:spTree>
      <p:nvGrpSpPr>
        <p:cNvPr id="1" name="Shape 2990"/>
        <p:cNvGrpSpPr/>
        <p:nvPr/>
      </p:nvGrpSpPr>
      <p:grpSpPr>
        <a:xfrm>
          <a:off x="0" y="0"/>
          <a:ext cx="0" cy="0"/>
          <a:chOff x="0" y="0"/>
          <a:chExt cx="0" cy="0"/>
        </a:xfrm>
      </p:grpSpPr>
      <p:pic>
        <p:nvPicPr>
          <p:cNvPr id="2991" name="Google Shape;2991;p12"/>
          <p:cNvPicPr preferRelativeResize="0"/>
          <p:nvPr/>
        </p:nvPicPr>
        <p:blipFill rotWithShape="1">
          <a:blip r:embed="rId2">
            <a:alphaModFix amt="40000"/>
          </a:blip>
          <a:srcRect t="9323" b="9323"/>
          <a:stretch/>
        </p:blipFill>
        <p:spPr>
          <a:xfrm>
            <a:off x="0" y="2475"/>
            <a:ext cx="9144003" cy="5143500"/>
          </a:xfrm>
          <a:prstGeom prst="rect">
            <a:avLst/>
          </a:prstGeom>
          <a:noFill/>
          <a:ln>
            <a:noFill/>
          </a:ln>
        </p:spPr>
      </p:pic>
      <p:sp>
        <p:nvSpPr>
          <p:cNvPr id="2992" name="Google Shape;2992;p12"/>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993" name="Google Shape;2993;p12"/>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2994" name="Google Shape;2994;p12"/>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2995" name="Google Shape;2995;p12"/>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2996" name="Google Shape;2996;p12"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2997" name="Google Shape;2997;p12"/>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2998" name="Google Shape;2998;p12"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pic>
        <p:nvPicPr>
          <p:cNvPr id="2999" name="Google Shape;2999;p12"/>
          <p:cNvPicPr preferRelativeResize="0"/>
          <p:nvPr/>
        </p:nvPicPr>
        <p:blipFill rotWithShape="1">
          <a:blip r:embed="rId5">
            <a:alphaModFix/>
          </a:blip>
          <a:srcRect/>
          <a:stretch/>
        </p:blipFill>
        <p:spPr>
          <a:xfrm>
            <a:off x="1440231" y="4703873"/>
            <a:ext cx="734976" cy="292608"/>
          </a:xfrm>
          <a:prstGeom prst="rect">
            <a:avLst/>
          </a:prstGeom>
          <a:noFill/>
          <a:ln>
            <a:noFill/>
          </a:ln>
        </p:spPr>
      </p:pic>
      <p:pic>
        <p:nvPicPr>
          <p:cNvPr id="3000" name="Google Shape;3000;p12"/>
          <p:cNvPicPr preferRelativeResize="0"/>
          <p:nvPr/>
        </p:nvPicPr>
        <p:blipFill rotWithShape="1">
          <a:blip r:embed="rId6">
            <a:alphaModFix/>
          </a:blip>
          <a:srcRect/>
          <a:stretch/>
        </p:blipFill>
        <p:spPr>
          <a:xfrm>
            <a:off x="2305320" y="4703858"/>
            <a:ext cx="356154" cy="292608"/>
          </a:xfrm>
          <a:prstGeom prst="rect">
            <a:avLst/>
          </a:prstGeom>
          <a:noFill/>
          <a:ln>
            <a:noFill/>
          </a:ln>
        </p:spPr>
      </p:pic>
      <p:pic>
        <p:nvPicPr>
          <p:cNvPr id="3001" name="Google Shape;3001;p12" title="CHC_logo.jpg"/>
          <p:cNvPicPr preferRelativeResize="0"/>
          <p:nvPr/>
        </p:nvPicPr>
        <p:blipFill>
          <a:blip r:embed="rId7">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sub-divider [photo, market]">
  <p:cSld name="SECTION_HEADER_2_1_1_2_2">
    <p:bg>
      <p:bgPr>
        <a:solidFill>
          <a:schemeClr val="dk1"/>
        </a:solidFill>
        <a:effectLst/>
      </p:bgPr>
    </p:bg>
    <p:spTree>
      <p:nvGrpSpPr>
        <p:cNvPr id="1" name="Shape 3002"/>
        <p:cNvGrpSpPr/>
        <p:nvPr/>
      </p:nvGrpSpPr>
      <p:grpSpPr>
        <a:xfrm>
          <a:off x="0" y="0"/>
          <a:ext cx="0" cy="0"/>
          <a:chOff x="0" y="0"/>
          <a:chExt cx="0" cy="0"/>
        </a:xfrm>
      </p:grpSpPr>
      <p:pic>
        <p:nvPicPr>
          <p:cNvPr id="3003" name="Google Shape;3003;p13"/>
          <p:cNvPicPr preferRelativeResize="0"/>
          <p:nvPr/>
        </p:nvPicPr>
        <p:blipFill rotWithShape="1">
          <a:blip r:embed="rId2">
            <a:alphaModFix amt="40000"/>
          </a:blip>
          <a:srcRect t="9323" b="9323"/>
          <a:stretch/>
        </p:blipFill>
        <p:spPr>
          <a:xfrm>
            <a:off x="0" y="2475"/>
            <a:ext cx="9144003" cy="5143500"/>
          </a:xfrm>
          <a:prstGeom prst="rect">
            <a:avLst/>
          </a:prstGeom>
          <a:noFill/>
          <a:ln>
            <a:noFill/>
          </a:ln>
        </p:spPr>
      </p:pic>
      <p:sp>
        <p:nvSpPr>
          <p:cNvPr id="3004" name="Google Shape;3004;p13"/>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3005" name="Google Shape;3005;p13"/>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06" name="Google Shape;3006;p13"/>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07" name="Google Shape;3007;p13"/>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08" name="Google Shape;3008;p13"/>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09" name="Google Shape;3009;p13"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10" name="Google Shape;3010;p1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11" name="Google Shape;3011;p13"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pic>
        <p:nvPicPr>
          <p:cNvPr id="3012" name="Google Shape;3012;p13"/>
          <p:cNvPicPr preferRelativeResize="0"/>
          <p:nvPr/>
        </p:nvPicPr>
        <p:blipFill rotWithShape="1">
          <a:blip r:embed="rId5">
            <a:alphaModFix/>
          </a:blip>
          <a:srcRect/>
          <a:stretch/>
        </p:blipFill>
        <p:spPr>
          <a:xfrm>
            <a:off x="1440231" y="4703873"/>
            <a:ext cx="734976" cy="292608"/>
          </a:xfrm>
          <a:prstGeom prst="rect">
            <a:avLst/>
          </a:prstGeom>
          <a:noFill/>
          <a:ln>
            <a:noFill/>
          </a:ln>
        </p:spPr>
      </p:pic>
      <p:pic>
        <p:nvPicPr>
          <p:cNvPr id="3013" name="Google Shape;3013;p13"/>
          <p:cNvPicPr preferRelativeResize="0"/>
          <p:nvPr/>
        </p:nvPicPr>
        <p:blipFill rotWithShape="1">
          <a:blip r:embed="rId6">
            <a:alphaModFix/>
          </a:blip>
          <a:srcRect/>
          <a:stretch/>
        </p:blipFill>
        <p:spPr>
          <a:xfrm>
            <a:off x="2305320" y="4703858"/>
            <a:ext cx="356154" cy="292608"/>
          </a:xfrm>
          <a:prstGeom prst="rect">
            <a:avLst/>
          </a:prstGeom>
          <a:noFill/>
          <a:ln>
            <a:noFill/>
          </a:ln>
        </p:spPr>
      </p:pic>
      <p:pic>
        <p:nvPicPr>
          <p:cNvPr id="3014" name="Google Shape;3014;p13" title="CHC_logo.jpg"/>
          <p:cNvPicPr preferRelativeResize="0"/>
          <p:nvPr/>
        </p:nvPicPr>
        <p:blipFill>
          <a:blip r:embed="rId7">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divider [photo, field]">
  <p:cSld name="SECTION_HEADER_2_1_1_2_1">
    <p:bg>
      <p:bgPr>
        <a:solidFill>
          <a:schemeClr val="dk1"/>
        </a:solidFill>
        <a:effectLst/>
      </p:bgPr>
    </p:bg>
    <p:spTree>
      <p:nvGrpSpPr>
        <p:cNvPr id="1" name="Shape 3015"/>
        <p:cNvGrpSpPr/>
        <p:nvPr/>
      </p:nvGrpSpPr>
      <p:grpSpPr>
        <a:xfrm>
          <a:off x="0" y="0"/>
          <a:ext cx="0" cy="0"/>
          <a:chOff x="0" y="0"/>
          <a:chExt cx="0" cy="0"/>
        </a:xfrm>
      </p:grpSpPr>
      <p:pic>
        <p:nvPicPr>
          <p:cNvPr id="3016" name="Google Shape;3016;p14"/>
          <p:cNvPicPr preferRelativeResize="0"/>
          <p:nvPr/>
        </p:nvPicPr>
        <p:blipFill rotWithShape="1">
          <a:blip r:embed="rId2">
            <a:alphaModFix amt="50000"/>
          </a:blip>
          <a:srcRect t="12502" b="12495"/>
          <a:stretch/>
        </p:blipFill>
        <p:spPr>
          <a:xfrm>
            <a:off x="0" y="2475"/>
            <a:ext cx="9144003" cy="5143500"/>
          </a:xfrm>
          <a:prstGeom prst="rect">
            <a:avLst/>
          </a:prstGeom>
          <a:noFill/>
          <a:ln>
            <a:noFill/>
          </a:ln>
        </p:spPr>
      </p:pic>
      <p:sp>
        <p:nvSpPr>
          <p:cNvPr id="3017" name="Google Shape;3017;p14"/>
          <p:cNvSpPr/>
          <p:nvPr/>
        </p:nvSpPr>
        <p:spPr>
          <a:xfrm>
            <a:off x="0" y="2475"/>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3018" name="Google Shape;3018;p14"/>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3019" name="Google Shape;3019;p14"/>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20" name="Google Shape;3020;p14"/>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21" name="Google Shape;3021;p14"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22" name="Google Shape;3022;p1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23" name="Google Shape;3023;p14"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pic>
        <p:nvPicPr>
          <p:cNvPr id="3024" name="Google Shape;3024;p14"/>
          <p:cNvPicPr preferRelativeResize="0"/>
          <p:nvPr/>
        </p:nvPicPr>
        <p:blipFill rotWithShape="1">
          <a:blip r:embed="rId5">
            <a:alphaModFix/>
          </a:blip>
          <a:srcRect/>
          <a:stretch/>
        </p:blipFill>
        <p:spPr>
          <a:xfrm>
            <a:off x="1440231" y="4703873"/>
            <a:ext cx="734976" cy="292608"/>
          </a:xfrm>
          <a:prstGeom prst="rect">
            <a:avLst/>
          </a:prstGeom>
          <a:noFill/>
          <a:ln>
            <a:noFill/>
          </a:ln>
        </p:spPr>
      </p:pic>
      <p:pic>
        <p:nvPicPr>
          <p:cNvPr id="3025" name="Google Shape;3025;p14"/>
          <p:cNvPicPr preferRelativeResize="0"/>
          <p:nvPr/>
        </p:nvPicPr>
        <p:blipFill rotWithShape="1">
          <a:blip r:embed="rId6">
            <a:alphaModFix/>
          </a:blip>
          <a:srcRect/>
          <a:stretch/>
        </p:blipFill>
        <p:spPr>
          <a:xfrm>
            <a:off x="2305320" y="4703858"/>
            <a:ext cx="356154" cy="292608"/>
          </a:xfrm>
          <a:prstGeom prst="rect">
            <a:avLst/>
          </a:prstGeom>
          <a:noFill/>
          <a:ln>
            <a:noFill/>
          </a:ln>
        </p:spPr>
      </p:pic>
      <p:pic>
        <p:nvPicPr>
          <p:cNvPr id="3026" name="Google Shape;3026;p14" title="CHC_logo.jpg"/>
          <p:cNvPicPr preferRelativeResize="0"/>
          <p:nvPr/>
        </p:nvPicPr>
        <p:blipFill>
          <a:blip r:embed="rId7">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sub-divider [photo, field]">
  <p:cSld name="SECTION_HEADER_2_1_1_2_1_2">
    <p:bg>
      <p:bgPr>
        <a:solidFill>
          <a:schemeClr val="dk1"/>
        </a:solidFill>
        <a:effectLst/>
      </p:bgPr>
    </p:bg>
    <p:spTree>
      <p:nvGrpSpPr>
        <p:cNvPr id="1" name="Shape 3027"/>
        <p:cNvGrpSpPr/>
        <p:nvPr/>
      </p:nvGrpSpPr>
      <p:grpSpPr>
        <a:xfrm>
          <a:off x="0" y="0"/>
          <a:ext cx="0" cy="0"/>
          <a:chOff x="0" y="0"/>
          <a:chExt cx="0" cy="0"/>
        </a:xfrm>
      </p:grpSpPr>
      <p:pic>
        <p:nvPicPr>
          <p:cNvPr id="3028" name="Google Shape;3028;p15"/>
          <p:cNvPicPr preferRelativeResize="0"/>
          <p:nvPr/>
        </p:nvPicPr>
        <p:blipFill rotWithShape="1">
          <a:blip r:embed="rId2">
            <a:alphaModFix amt="50000"/>
          </a:blip>
          <a:srcRect t="12502" b="12495"/>
          <a:stretch/>
        </p:blipFill>
        <p:spPr>
          <a:xfrm>
            <a:off x="0" y="2475"/>
            <a:ext cx="9144003" cy="5143500"/>
          </a:xfrm>
          <a:prstGeom prst="rect">
            <a:avLst/>
          </a:prstGeom>
          <a:noFill/>
          <a:ln>
            <a:noFill/>
          </a:ln>
        </p:spPr>
      </p:pic>
      <p:sp>
        <p:nvSpPr>
          <p:cNvPr id="3029" name="Google Shape;3029;p15"/>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3030" name="Google Shape;3030;p15"/>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31" name="Google Shape;3031;p15"/>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32" name="Google Shape;3032;p15"/>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33" name="Google Shape;3033;p15"/>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34" name="Google Shape;3034;p15"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35" name="Google Shape;3035;p1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36" name="Google Shape;3036;p15"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pic>
        <p:nvPicPr>
          <p:cNvPr id="3037" name="Google Shape;3037;p15"/>
          <p:cNvPicPr preferRelativeResize="0"/>
          <p:nvPr/>
        </p:nvPicPr>
        <p:blipFill rotWithShape="1">
          <a:blip r:embed="rId5">
            <a:alphaModFix/>
          </a:blip>
          <a:srcRect/>
          <a:stretch/>
        </p:blipFill>
        <p:spPr>
          <a:xfrm>
            <a:off x="1440231" y="4703873"/>
            <a:ext cx="734976" cy="292608"/>
          </a:xfrm>
          <a:prstGeom prst="rect">
            <a:avLst/>
          </a:prstGeom>
          <a:noFill/>
          <a:ln>
            <a:noFill/>
          </a:ln>
        </p:spPr>
      </p:pic>
      <p:pic>
        <p:nvPicPr>
          <p:cNvPr id="3038" name="Google Shape;3038;p15"/>
          <p:cNvPicPr preferRelativeResize="0"/>
          <p:nvPr/>
        </p:nvPicPr>
        <p:blipFill rotWithShape="1">
          <a:blip r:embed="rId6">
            <a:alphaModFix/>
          </a:blip>
          <a:srcRect/>
          <a:stretch/>
        </p:blipFill>
        <p:spPr>
          <a:xfrm>
            <a:off x="2305320" y="4703858"/>
            <a:ext cx="356154" cy="292608"/>
          </a:xfrm>
          <a:prstGeom prst="rect">
            <a:avLst/>
          </a:prstGeom>
          <a:noFill/>
          <a:ln>
            <a:noFill/>
          </a:ln>
        </p:spPr>
      </p:pic>
      <p:pic>
        <p:nvPicPr>
          <p:cNvPr id="3039" name="Google Shape;3039;p15" title="CHC_logo.jpg"/>
          <p:cNvPicPr preferRelativeResize="0"/>
          <p:nvPr/>
        </p:nvPicPr>
        <p:blipFill>
          <a:blip r:embed="rId7">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divider [photo, aerial]">
  <p:cSld name="SECTION_HEADER_2_1_1_2_1_1">
    <p:bg>
      <p:bgPr>
        <a:solidFill>
          <a:schemeClr val="dk1"/>
        </a:solidFill>
        <a:effectLst/>
      </p:bgPr>
    </p:bg>
    <p:spTree>
      <p:nvGrpSpPr>
        <p:cNvPr id="1" name="Shape 3040"/>
        <p:cNvGrpSpPr/>
        <p:nvPr/>
      </p:nvGrpSpPr>
      <p:grpSpPr>
        <a:xfrm>
          <a:off x="0" y="0"/>
          <a:ext cx="0" cy="0"/>
          <a:chOff x="0" y="0"/>
          <a:chExt cx="0" cy="0"/>
        </a:xfrm>
      </p:grpSpPr>
      <p:pic>
        <p:nvPicPr>
          <p:cNvPr id="3041" name="Google Shape;3041;p16"/>
          <p:cNvPicPr preferRelativeResize="0"/>
          <p:nvPr/>
        </p:nvPicPr>
        <p:blipFill rotWithShape="1">
          <a:blip r:embed="rId2">
            <a:alphaModFix amt="50000"/>
          </a:blip>
          <a:srcRect t="7770" b="7770"/>
          <a:stretch/>
        </p:blipFill>
        <p:spPr>
          <a:xfrm>
            <a:off x="0" y="2475"/>
            <a:ext cx="9144003" cy="5143501"/>
          </a:xfrm>
          <a:prstGeom prst="rect">
            <a:avLst/>
          </a:prstGeom>
          <a:noFill/>
          <a:ln>
            <a:noFill/>
          </a:ln>
        </p:spPr>
      </p:pic>
      <p:sp>
        <p:nvSpPr>
          <p:cNvPr id="3042" name="Google Shape;3042;p16"/>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3043" name="Google Shape;3043;p16"/>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3044" name="Google Shape;3044;p16"/>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45" name="Google Shape;3045;p16"/>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46" name="Google Shape;3046;p16"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47" name="Google Shape;3047;p16"/>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48" name="Google Shape;3048;p16"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pic>
        <p:nvPicPr>
          <p:cNvPr id="3049" name="Google Shape;3049;p16"/>
          <p:cNvPicPr preferRelativeResize="0"/>
          <p:nvPr/>
        </p:nvPicPr>
        <p:blipFill rotWithShape="1">
          <a:blip r:embed="rId5">
            <a:alphaModFix/>
          </a:blip>
          <a:srcRect/>
          <a:stretch/>
        </p:blipFill>
        <p:spPr>
          <a:xfrm>
            <a:off x="1440231" y="4703873"/>
            <a:ext cx="734976" cy="292608"/>
          </a:xfrm>
          <a:prstGeom prst="rect">
            <a:avLst/>
          </a:prstGeom>
          <a:noFill/>
          <a:ln>
            <a:noFill/>
          </a:ln>
        </p:spPr>
      </p:pic>
      <p:pic>
        <p:nvPicPr>
          <p:cNvPr id="3050" name="Google Shape;3050;p16"/>
          <p:cNvPicPr preferRelativeResize="0"/>
          <p:nvPr/>
        </p:nvPicPr>
        <p:blipFill rotWithShape="1">
          <a:blip r:embed="rId6">
            <a:alphaModFix/>
          </a:blip>
          <a:srcRect/>
          <a:stretch/>
        </p:blipFill>
        <p:spPr>
          <a:xfrm>
            <a:off x="2305320" y="4703858"/>
            <a:ext cx="356154" cy="292608"/>
          </a:xfrm>
          <a:prstGeom prst="rect">
            <a:avLst/>
          </a:prstGeom>
          <a:noFill/>
          <a:ln>
            <a:noFill/>
          </a:ln>
        </p:spPr>
      </p:pic>
      <p:pic>
        <p:nvPicPr>
          <p:cNvPr id="3051" name="Google Shape;3051;p16" title="CHC_logo.jpg"/>
          <p:cNvPicPr preferRelativeResize="0"/>
          <p:nvPr/>
        </p:nvPicPr>
        <p:blipFill>
          <a:blip r:embed="rId7">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sub-divider [photo, aerial]">
  <p:cSld name="SECTION_HEADER_2_1_1_2_1_1_2">
    <p:bg>
      <p:bgPr>
        <a:solidFill>
          <a:schemeClr val="dk1"/>
        </a:solidFill>
        <a:effectLst/>
      </p:bgPr>
    </p:bg>
    <p:spTree>
      <p:nvGrpSpPr>
        <p:cNvPr id="1" name="Shape 3052"/>
        <p:cNvGrpSpPr/>
        <p:nvPr/>
      </p:nvGrpSpPr>
      <p:grpSpPr>
        <a:xfrm>
          <a:off x="0" y="0"/>
          <a:ext cx="0" cy="0"/>
          <a:chOff x="0" y="0"/>
          <a:chExt cx="0" cy="0"/>
        </a:xfrm>
      </p:grpSpPr>
      <p:pic>
        <p:nvPicPr>
          <p:cNvPr id="3053" name="Google Shape;3053;p17"/>
          <p:cNvPicPr preferRelativeResize="0"/>
          <p:nvPr/>
        </p:nvPicPr>
        <p:blipFill rotWithShape="1">
          <a:blip r:embed="rId2">
            <a:alphaModFix amt="50000"/>
          </a:blip>
          <a:srcRect t="7770" b="7770"/>
          <a:stretch/>
        </p:blipFill>
        <p:spPr>
          <a:xfrm>
            <a:off x="0" y="2475"/>
            <a:ext cx="9144003" cy="5143501"/>
          </a:xfrm>
          <a:prstGeom prst="rect">
            <a:avLst/>
          </a:prstGeom>
          <a:noFill/>
          <a:ln>
            <a:noFill/>
          </a:ln>
        </p:spPr>
      </p:pic>
      <p:sp>
        <p:nvSpPr>
          <p:cNvPr id="3054" name="Google Shape;3054;p17"/>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3055" name="Google Shape;3055;p17"/>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56" name="Google Shape;3056;p17"/>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57" name="Google Shape;3057;p17"/>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58" name="Google Shape;3058;p17"/>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59" name="Google Shape;3059;p17"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60" name="Google Shape;3060;p1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61" name="Google Shape;3061;p17"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pic>
        <p:nvPicPr>
          <p:cNvPr id="3062" name="Google Shape;3062;p17"/>
          <p:cNvPicPr preferRelativeResize="0"/>
          <p:nvPr/>
        </p:nvPicPr>
        <p:blipFill rotWithShape="1">
          <a:blip r:embed="rId5">
            <a:alphaModFix/>
          </a:blip>
          <a:srcRect/>
          <a:stretch/>
        </p:blipFill>
        <p:spPr>
          <a:xfrm>
            <a:off x="1440231" y="4703873"/>
            <a:ext cx="734976" cy="292608"/>
          </a:xfrm>
          <a:prstGeom prst="rect">
            <a:avLst/>
          </a:prstGeom>
          <a:noFill/>
          <a:ln>
            <a:noFill/>
          </a:ln>
        </p:spPr>
      </p:pic>
      <p:pic>
        <p:nvPicPr>
          <p:cNvPr id="3063" name="Google Shape;3063;p17"/>
          <p:cNvPicPr preferRelativeResize="0"/>
          <p:nvPr/>
        </p:nvPicPr>
        <p:blipFill rotWithShape="1">
          <a:blip r:embed="rId6">
            <a:alphaModFix/>
          </a:blip>
          <a:srcRect/>
          <a:stretch/>
        </p:blipFill>
        <p:spPr>
          <a:xfrm>
            <a:off x="2305320" y="4703858"/>
            <a:ext cx="356154" cy="292608"/>
          </a:xfrm>
          <a:prstGeom prst="rect">
            <a:avLst/>
          </a:prstGeom>
          <a:noFill/>
          <a:ln>
            <a:noFill/>
          </a:ln>
        </p:spPr>
      </p:pic>
      <p:pic>
        <p:nvPicPr>
          <p:cNvPr id="3064" name="Google Shape;3064;p17" title="CHC_logo.jpg"/>
          <p:cNvPicPr preferRelativeResize="0"/>
          <p:nvPr/>
        </p:nvPicPr>
        <p:blipFill>
          <a:blip r:embed="rId7">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Image highlight [dark, 1:1 ratio]">
  <p:cSld name="SECTION_TITLE_AND_DESCRIPTION_1_1">
    <p:spTree>
      <p:nvGrpSpPr>
        <p:cNvPr id="1" name="Shape 3065"/>
        <p:cNvGrpSpPr/>
        <p:nvPr/>
      </p:nvGrpSpPr>
      <p:grpSpPr>
        <a:xfrm>
          <a:off x="0" y="0"/>
          <a:ext cx="0" cy="0"/>
          <a:chOff x="0" y="0"/>
          <a:chExt cx="0" cy="0"/>
        </a:xfrm>
      </p:grpSpPr>
      <p:sp>
        <p:nvSpPr>
          <p:cNvPr id="3066" name="Google Shape;3066;p18"/>
          <p:cNvSpPr>
            <a:spLocks noGrp="1"/>
          </p:cNvSpPr>
          <p:nvPr>
            <p:ph type="pic" idx="2"/>
          </p:nvPr>
        </p:nvSpPr>
        <p:spPr>
          <a:xfrm>
            <a:off x="3995475" y="-125"/>
            <a:ext cx="5148600" cy="5143500"/>
          </a:xfrm>
          <a:prstGeom prst="rect">
            <a:avLst/>
          </a:prstGeom>
          <a:noFill/>
          <a:ln>
            <a:noFill/>
          </a:ln>
        </p:spPr>
      </p:sp>
      <p:sp>
        <p:nvSpPr>
          <p:cNvPr id="3067" name="Google Shape;3067;p18"/>
          <p:cNvSpPr/>
          <p:nvPr/>
        </p:nvSpPr>
        <p:spPr>
          <a:xfrm>
            <a:off x="0" y="0"/>
            <a:ext cx="3995400" cy="5143500"/>
          </a:xfrm>
          <a:prstGeom prst="rect">
            <a:avLst/>
          </a:prstGeom>
          <a:solidFill>
            <a:schemeClr val="dk1"/>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18"/>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600"/>
              <a:buFont typeface="Open Sans"/>
              <a:buNone/>
              <a:defRPr sz="1600">
                <a:solidFill>
                  <a:schemeClr val="lt1"/>
                </a:solidFill>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069" name="Google Shape;3069;p18"/>
          <p:cNvCxnSpPr/>
          <p:nvPr/>
        </p:nvCxnSpPr>
        <p:spPr>
          <a:xfrm>
            <a:off x="422475" y="3872563"/>
            <a:ext cx="866700" cy="0"/>
          </a:xfrm>
          <a:prstGeom prst="straightConnector1">
            <a:avLst/>
          </a:prstGeom>
          <a:noFill/>
          <a:ln w="9525" cap="flat" cmpd="sng">
            <a:solidFill>
              <a:schemeClr val="lt1"/>
            </a:solidFill>
            <a:prstDash val="solid"/>
            <a:round/>
            <a:headEnd type="none" w="med" len="med"/>
            <a:tailEnd type="none" w="med" len="med"/>
          </a:ln>
        </p:spPr>
      </p:cxnSp>
      <p:sp>
        <p:nvSpPr>
          <p:cNvPr id="3070" name="Google Shape;3070;p18"/>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200"/>
              <a:buFont typeface="Open Sans"/>
              <a:buNone/>
              <a:defRPr sz="12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071" name="Google Shape;3071;p18"/>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72" name="Google Shape;3072;p18"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073" name="Google Shape;3073;p1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74" name="Google Shape;3074;p18"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pic>
        <p:nvPicPr>
          <p:cNvPr id="3075" name="Google Shape;3075;p18"/>
          <p:cNvPicPr preferRelativeResize="0"/>
          <p:nvPr/>
        </p:nvPicPr>
        <p:blipFill rotWithShape="1">
          <a:blip r:embed="rId4">
            <a:alphaModFix/>
          </a:blip>
          <a:srcRect/>
          <a:stretch/>
        </p:blipFill>
        <p:spPr>
          <a:xfrm>
            <a:off x="1440231" y="4703873"/>
            <a:ext cx="734976" cy="292608"/>
          </a:xfrm>
          <a:prstGeom prst="rect">
            <a:avLst/>
          </a:prstGeom>
          <a:noFill/>
          <a:ln>
            <a:noFill/>
          </a:ln>
        </p:spPr>
      </p:pic>
      <p:pic>
        <p:nvPicPr>
          <p:cNvPr id="3076" name="Google Shape;3076;p18"/>
          <p:cNvPicPr preferRelativeResize="0"/>
          <p:nvPr/>
        </p:nvPicPr>
        <p:blipFill rotWithShape="1">
          <a:blip r:embed="rId5">
            <a:alphaModFix/>
          </a:blip>
          <a:srcRect/>
          <a:stretch/>
        </p:blipFill>
        <p:spPr>
          <a:xfrm>
            <a:off x="2305320" y="4703858"/>
            <a:ext cx="356154" cy="292608"/>
          </a:xfrm>
          <a:prstGeom prst="rect">
            <a:avLst/>
          </a:prstGeom>
          <a:noFill/>
          <a:ln>
            <a:noFill/>
          </a:ln>
        </p:spPr>
      </p:pic>
      <p:pic>
        <p:nvPicPr>
          <p:cNvPr id="3077" name="Google Shape;3077;p18" title="CHC_logo.jpg"/>
          <p:cNvPicPr preferRelativeResize="0"/>
          <p:nvPr/>
        </p:nvPicPr>
        <p:blipFill>
          <a:blip r:embed="rId6">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Image highlight [dark, 4:3 ratio]">
  <p:cSld name="SECTION_TITLE_AND_DESCRIPTION_1_1_4">
    <p:spTree>
      <p:nvGrpSpPr>
        <p:cNvPr id="1" name="Shape 3078"/>
        <p:cNvGrpSpPr/>
        <p:nvPr/>
      </p:nvGrpSpPr>
      <p:grpSpPr>
        <a:xfrm>
          <a:off x="0" y="0"/>
          <a:ext cx="0" cy="0"/>
          <a:chOff x="0" y="0"/>
          <a:chExt cx="0" cy="0"/>
        </a:xfrm>
      </p:grpSpPr>
      <p:sp>
        <p:nvSpPr>
          <p:cNvPr id="3079" name="Google Shape;3079;p19"/>
          <p:cNvSpPr/>
          <p:nvPr/>
        </p:nvSpPr>
        <p:spPr>
          <a:xfrm>
            <a:off x="0" y="0"/>
            <a:ext cx="9144000" cy="5143500"/>
          </a:xfrm>
          <a:prstGeom prst="rect">
            <a:avLst/>
          </a:prstGeom>
          <a:solidFill>
            <a:schemeClr val="dk1"/>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19"/>
          <p:cNvSpPr>
            <a:spLocks noGrp="1"/>
          </p:cNvSpPr>
          <p:nvPr>
            <p:ph type="pic" idx="2"/>
          </p:nvPr>
        </p:nvSpPr>
        <p:spPr>
          <a:xfrm>
            <a:off x="4114800" y="858300"/>
            <a:ext cx="4572000" cy="3014400"/>
          </a:xfrm>
          <a:prstGeom prst="rect">
            <a:avLst/>
          </a:prstGeom>
          <a:noFill/>
          <a:ln>
            <a:noFill/>
          </a:ln>
        </p:spPr>
      </p:sp>
      <p:sp>
        <p:nvSpPr>
          <p:cNvPr id="3081" name="Google Shape;3081;p19"/>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600"/>
              <a:buFont typeface="Open Sans"/>
              <a:buNone/>
              <a:defRPr sz="1600">
                <a:solidFill>
                  <a:schemeClr val="lt1"/>
                </a:solidFill>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082" name="Google Shape;3082;p19"/>
          <p:cNvCxnSpPr/>
          <p:nvPr/>
        </p:nvCxnSpPr>
        <p:spPr>
          <a:xfrm>
            <a:off x="422475" y="3872563"/>
            <a:ext cx="866700" cy="0"/>
          </a:xfrm>
          <a:prstGeom prst="straightConnector1">
            <a:avLst/>
          </a:prstGeom>
          <a:noFill/>
          <a:ln w="9525" cap="flat" cmpd="sng">
            <a:solidFill>
              <a:schemeClr val="lt1"/>
            </a:solidFill>
            <a:prstDash val="solid"/>
            <a:round/>
            <a:headEnd type="none" w="med" len="med"/>
            <a:tailEnd type="none" w="med" len="med"/>
          </a:ln>
        </p:spPr>
      </p:cxnSp>
      <p:sp>
        <p:nvSpPr>
          <p:cNvPr id="3083" name="Google Shape;3083;p19"/>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200"/>
              <a:buFont typeface="Open Sans"/>
              <a:buNone/>
              <a:defRPr sz="12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084" name="Google Shape;3084;p19"/>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85" name="Google Shape;3085;p19"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086" name="Google Shape;3086;p1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87" name="Google Shape;3087;p19"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pic>
        <p:nvPicPr>
          <p:cNvPr id="3088" name="Google Shape;3088;p19"/>
          <p:cNvPicPr preferRelativeResize="0"/>
          <p:nvPr/>
        </p:nvPicPr>
        <p:blipFill rotWithShape="1">
          <a:blip r:embed="rId4">
            <a:alphaModFix/>
          </a:blip>
          <a:srcRect/>
          <a:stretch/>
        </p:blipFill>
        <p:spPr>
          <a:xfrm>
            <a:off x="1440231" y="4703873"/>
            <a:ext cx="734976" cy="292608"/>
          </a:xfrm>
          <a:prstGeom prst="rect">
            <a:avLst/>
          </a:prstGeom>
          <a:noFill/>
          <a:ln>
            <a:noFill/>
          </a:ln>
        </p:spPr>
      </p:pic>
      <p:pic>
        <p:nvPicPr>
          <p:cNvPr id="3089" name="Google Shape;3089;p19"/>
          <p:cNvPicPr preferRelativeResize="0"/>
          <p:nvPr/>
        </p:nvPicPr>
        <p:blipFill rotWithShape="1">
          <a:blip r:embed="rId5">
            <a:alphaModFix/>
          </a:blip>
          <a:srcRect/>
          <a:stretch/>
        </p:blipFill>
        <p:spPr>
          <a:xfrm>
            <a:off x="2305320" y="4703858"/>
            <a:ext cx="356154" cy="292608"/>
          </a:xfrm>
          <a:prstGeom prst="rect">
            <a:avLst/>
          </a:prstGeom>
          <a:noFill/>
          <a:ln>
            <a:noFill/>
          </a:ln>
        </p:spPr>
      </p:pic>
      <p:pic>
        <p:nvPicPr>
          <p:cNvPr id="3090" name="Google Shape;3090;p19" title="CHC_logo.jpg"/>
          <p:cNvPicPr preferRelativeResize="0"/>
          <p:nvPr/>
        </p:nvPicPr>
        <p:blipFill>
          <a:blip r:embed="rId6">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Image highlight [light, 1:1]">
  <p:cSld name="SECTION_TITLE_AND_DESCRIPTION_1_1_5">
    <p:spTree>
      <p:nvGrpSpPr>
        <p:cNvPr id="1" name="Shape 3091"/>
        <p:cNvGrpSpPr/>
        <p:nvPr/>
      </p:nvGrpSpPr>
      <p:grpSpPr>
        <a:xfrm>
          <a:off x="0" y="0"/>
          <a:ext cx="0" cy="0"/>
          <a:chOff x="0" y="0"/>
          <a:chExt cx="0" cy="0"/>
        </a:xfrm>
      </p:grpSpPr>
      <p:sp>
        <p:nvSpPr>
          <p:cNvPr id="3092" name="Google Shape;3092;p20"/>
          <p:cNvSpPr>
            <a:spLocks noGrp="1"/>
          </p:cNvSpPr>
          <p:nvPr>
            <p:ph type="pic" idx="2"/>
          </p:nvPr>
        </p:nvSpPr>
        <p:spPr>
          <a:xfrm>
            <a:off x="3995475" y="-125"/>
            <a:ext cx="5148600" cy="5143500"/>
          </a:xfrm>
          <a:prstGeom prst="rect">
            <a:avLst/>
          </a:prstGeom>
          <a:noFill/>
          <a:ln>
            <a:noFill/>
          </a:ln>
        </p:spPr>
      </p:sp>
      <p:sp>
        <p:nvSpPr>
          <p:cNvPr id="3093" name="Google Shape;3093;p20"/>
          <p:cNvSpPr/>
          <p:nvPr/>
        </p:nvSpPr>
        <p:spPr>
          <a:xfrm>
            <a:off x="0" y="0"/>
            <a:ext cx="39954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20"/>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600"/>
              <a:buFont typeface="Open Sans"/>
              <a:buNone/>
              <a:defRPr sz="1600">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095" name="Google Shape;3095;p20"/>
          <p:cNvCxnSpPr/>
          <p:nvPr/>
        </p:nvCxnSpPr>
        <p:spPr>
          <a:xfrm>
            <a:off x="422475" y="3872563"/>
            <a:ext cx="866700" cy="0"/>
          </a:xfrm>
          <a:prstGeom prst="straightConnector1">
            <a:avLst/>
          </a:prstGeom>
          <a:noFill/>
          <a:ln w="9525" cap="flat" cmpd="sng">
            <a:solidFill>
              <a:schemeClr val="dk2"/>
            </a:solidFill>
            <a:prstDash val="solid"/>
            <a:round/>
            <a:headEnd type="none" w="med" len="med"/>
            <a:tailEnd type="none" w="med" len="med"/>
          </a:ln>
        </p:spPr>
      </p:cxnSp>
      <p:sp>
        <p:nvSpPr>
          <p:cNvPr id="3096" name="Google Shape;3096;p20"/>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200"/>
              <a:buFont typeface="Open Sans"/>
              <a:buNone/>
              <a:defRPr sz="12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097" name="Google Shape;3097;p20"/>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98" name="Google Shape;3098;p20"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099" name="Google Shape;3099;p2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100" name="Google Shape;3100;p20"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pic>
        <p:nvPicPr>
          <p:cNvPr id="3101" name="Google Shape;3101;p20"/>
          <p:cNvPicPr preferRelativeResize="0"/>
          <p:nvPr/>
        </p:nvPicPr>
        <p:blipFill rotWithShape="1">
          <a:blip r:embed="rId4">
            <a:alphaModFix/>
          </a:blip>
          <a:srcRect/>
          <a:stretch/>
        </p:blipFill>
        <p:spPr>
          <a:xfrm>
            <a:off x="1440231" y="4703873"/>
            <a:ext cx="734976" cy="292608"/>
          </a:xfrm>
          <a:prstGeom prst="rect">
            <a:avLst/>
          </a:prstGeom>
          <a:noFill/>
          <a:ln>
            <a:noFill/>
          </a:ln>
        </p:spPr>
      </p:pic>
      <p:pic>
        <p:nvPicPr>
          <p:cNvPr id="3102" name="Google Shape;3102;p20"/>
          <p:cNvPicPr preferRelativeResize="0"/>
          <p:nvPr/>
        </p:nvPicPr>
        <p:blipFill rotWithShape="1">
          <a:blip r:embed="rId5">
            <a:alphaModFix/>
          </a:blip>
          <a:srcRect/>
          <a:stretch/>
        </p:blipFill>
        <p:spPr>
          <a:xfrm>
            <a:off x="2305320" y="4703858"/>
            <a:ext cx="356154" cy="292608"/>
          </a:xfrm>
          <a:prstGeom prst="rect">
            <a:avLst/>
          </a:prstGeom>
          <a:noFill/>
          <a:ln>
            <a:noFill/>
          </a:ln>
        </p:spPr>
      </p:pic>
      <p:pic>
        <p:nvPicPr>
          <p:cNvPr id="3103" name="Google Shape;3103;p20" title="CHC_logo.jpg"/>
          <p:cNvPicPr preferRelativeResize="0"/>
          <p:nvPr/>
        </p:nvPicPr>
        <p:blipFill>
          <a:blip r:embed="rId6">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lternate]">
  <p:cSld name="TITLE_3_6_1">
    <p:bg>
      <p:bgPr>
        <a:solidFill>
          <a:schemeClr val="dk2"/>
        </a:solidFill>
        <a:effectLst/>
      </p:bgPr>
    </p:bg>
    <p:spTree>
      <p:nvGrpSpPr>
        <p:cNvPr id="1" name="Shape 605"/>
        <p:cNvGrpSpPr/>
        <p:nvPr/>
      </p:nvGrpSpPr>
      <p:grpSpPr>
        <a:xfrm>
          <a:off x="0" y="0"/>
          <a:ext cx="0" cy="0"/>
          <a:chOff x="0" y="0"/>
          <a:chExt cx="0" cy="0"/>
        </a:xfrm>
      </p:grpSpPr>
      <p:grpSp>
        <p:nvGrpSpPr>
          <p:cNvPr id="606" name="Google Shape;606;p3"/>
          <p:cNvGrpSpPr/>
          <p:nvPr/>
        </p:nvGrpSpPr>
        <p:grpSpPr>
          <a:xfrm>
            <a:off x="-160400" y="-647700"/>
            <a:ext cx="11927008" cy="6888885"/>
            <a:chOff x="-825500" y="-742950"/>
            <a:chExt cx="11927008" cy="6888885"/>
          </a:xfrm>
        </p:grpSpPr>
        <p:sp>
          <p:nvSpPr>
            <p:cNvPr id="607" name="Google Shape;607;p3"/>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08" name="Google Shape;608;p3"/>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09" name="Google Shape;609;p3"/>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0" name="Google Shape;610;p3"/>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1" name="Google Shape;611;p3"/>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2" name="Google Shape;612;p3"/>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3" name="Google Shape;613;p3"/>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4" name="Google Shape;614;p3"/>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5" name="Google Shape;615;p3"/>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6" name="Google Shape;616;p3"/>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7" name="Google Shape;617;p3"/>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8" name="Google Shape;618;p3"/>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9" name="Google Shape;619;p3"/>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0" name="Google Shape;620;p3"/>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1" name="Google Shape;621;p3"/>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2" name="Google Shape;622;p3"/>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3" name="Google Shape;623;p3"/>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4" name="Google Shape;624;p3"/>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5" name="Google Shape;625;p3"/>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6" name="Google Shape;626;p3"/>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7" name="Google Shape;627;p3"/>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8" name="Google Shape;628;p3"/>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9" name="Google Shape;629;p3"/>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0" name="Google Shape;630;p3"/>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1" name="Google Shape;631;p3"/>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2" name="Google Shape;632;p3"/>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3" name="Google Shape;633;p3"/>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4" name="Google Shape;634;p3"/>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5" name="Google Shape;635;p3"/>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6" name="Google Shape;636;p3"/>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7" name="Google Shape;637;p3"/>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8" name="Google Shape;638;p3"/>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9" name="Google Shape;639;p3"/>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0" name="Google Shape;640;p3"/>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1" name="Google Shape;641;p3"/>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2" name="Google Shape;642;p3"/>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3" name="Google Shape;643;p3"/>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4" name="Google Shape;644;p3"/>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5" name="Google Shape;645;p3"/>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6" name="Google Shape;646;p3"/>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7" name="Google Shape;647;p3"/>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8" name="Google Shape;648;p3"/>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9" name="Google Shape;649;p3"/>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0" name="Google Shape;650;p3"/>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1" name="Google Shape;651;p3"/>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2" name="Google Shape;652;p3"/>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3" name="Google Shape;653;p3"/>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4" name="Google Shape;654;p3"/>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5" name="Google Shape;655;p3"/>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6" name="Google Shape;656;p3"/>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7" name="Google Shape;657;p3"/>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8" name="Google Shape;658;p3"/>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9" name="Google Shape;659;p3"/>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0" name="Google Shape;660;p3"/>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1" name="Google Shape;661;p3"/>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2" name="Google Shape;662;p3"/>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3" name="Google Shape;663;p3"/>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4" name="Google Shape;664;p3"/>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5" name="Google Shape;665;p3"/>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6" name="Google Shape;666;p3"/>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7" name="Google Shape;667;p3"/>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8" name="Google Shape;668;p3"/>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9" name="Google Shape;669;p3"/>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0" name="Google Shape;670;p3"/>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1" name="Google Shape;671;p3"/>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2" name="Google Shape;672;p3"/>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3" name="Google Shape;673;p3"/>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4" name="Google Shape;674;p3"/>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5" name="Google Shape;675;p3"/>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6" name="Google Shape;676;p3"/>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7" name="Google Shape;677;p3"/>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8" name="Google Shape;678;p3"/>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9" name="Google Shape;679;p3"/>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0" name="Google Shape;680;p3"/>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1" name="Google Shape;681;p3"/>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2" name="Google Shape;682;p3"/>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3" name="Google Shape;683;p3"/>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4" name="Google Shape;684;p3"/>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5" name="Google Shape;685;p3"/>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6" name="Google Shape;686;p3"/>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7" name="Google Shape;687;p3"/>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8" name="Google Shape;688;p3"/>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9" name="Google Shape;689;p3"/>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0" name="Google Shape;690;p3"/>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1" name="Google Shape;691;p3"/>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2" name="Google Shape;692;p3"/>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3" name="Google Shape;693;p3"/>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4" name="Google Shape;694;p3"/>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5" name="Google Shape;695;p3"/>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6" name="Google Shape;696;p3"/>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7" name="Google Shape;697;p3"/>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8" name="Google Shape;698;p3"/>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9" name="Google Shape;699;p3"/>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0" name="Google Shape;700;p3"/>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1" name="Google Shape;701;p3"/>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2" name="Google Shape;702;p3"/>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3" name="Google Shape;703;p3"/>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4" name="Google Shape;704;p3"/>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5" name="Google Shape;705;p3"/>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6" name="Google Shape;706;p3"/>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7" name="Google Shape;707;p3"/>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8" name="Google Shape;708;p3"/>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9" name="Google Shape;709;p3"/>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0" name="Google Shape;710;p3"/>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1" name="Google Shape;711;p3"/>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2" name="Google Shape;712;p3"/>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3" name="Google Shape;713;p3"/>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4" name="Google Shape;714;p3"/>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5" name="Google Shape;715;p3"/>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6" name="Google Shape;716;p3"/>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7" name="Google Shape;717;p3"/>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8" name="Google Shape;718;p3"/>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9" name="Google Shape;719;p3"/>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0" name="Google Shape;720;p3"/>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1" name="Google Shape;721;p3"/>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2" name="Google Shape;722;p3"/>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3" name="Google Shape;723;p3"/>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4" name="Google Shape;724;p3"/>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5" name="Google Shape;725;p3"/>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6" name="Google Shape;726;p3"/>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7" name="Google Shape;727;p3"/>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8" name="Google Shape;728;p3"/>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9" name="Google Shape;729;p3"/>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0" name="Google Shape;730;p3"/>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1" name="Google Shape;731;p3"/>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2" name="Google Shape;732;p3"/>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3" name="Google Shape;733;p3"/>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4" name="Google Shape;734;p3"/>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5" name="Google Shape;735;p3"/>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6" name="Google Shape;736;p3"/>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7" name="Google Shape;737;p3"/>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8" name="Google Shape;738;p3"/>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9" name="Google Shape;739;p3"/>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0" name="Google Shape;740;p3"/>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1" name="Google Shape;741;p3"/>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2" name="Google Shape;742;p3"/>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3" name="Google Shape;743;p3"/>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4" name="Google Shape;744;p3"/>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5" name="Google Shape;745;p3"/>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6" name="Google Shape;746;p3"/>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7" name="Google Shape;747;p3"/>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8" name="Google Shape;748;p3"/>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9" name="Google Shape;749;p3"/>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0" name="Google Shape;750;p3"/>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1" name="Google Shape;751;p3"/>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2" name="Google Shape;752;p3"/>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3" name="Google Shape;753;p3"/>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4" name="Google Shape;754;p3"/>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5" name="Google Shape;755;p3"/>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6" name="Google Shape;756;p3"/>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7" name="Google Shape;757;p3"/>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8" name="Google Shape;758;p3"/>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9" name="Google Shape;759;p3"/>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0" name="Google Shape;760;p3"/>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1" name="Google Shape;761;p3"/>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2" name="Google Shape;762;p3"/>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3" name="Google Shape;763;p3"/>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4" name="Google Shape;764;p3"/>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5" name="Google Shape;765;p3"/>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6" name="Google Shape;766;p3"/>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7" name="Google Shape;767;p3"/>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8" name="Google Shape;768;p3"/>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9" name="Google Shape;769;p3"/>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0" name="Google Shape;770;p3"/>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1" name="Google Shape;771;p3"/>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2" name="Google Shape;772;p3"/>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3" name="Google Shape;773;p3"/>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4" name="Google Shape;774;p3"/>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5" name="Google Shape;775;p3"/>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6" name="Google Shape;776;p3"/>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7" name="Google Shape;777;p3"/>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8" name="Google Shape;778;p3"/>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9" name="Google Shape;779;p3"/>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0" name="Google Shape;780;p3"/>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1" name="Google Shape;781;p3"/>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2" name="Google Shape;782;p3"/>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3" name="Google Shape;783;p3"/>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4" name="Google Shape;784;p3"/>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5" name="Google Shape;785;p3"/>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6" name="Google Shape;786;p3"/>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7" name="Google Shape;787;p3"/>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8" name="Google Shape;788;p3"/>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9" name="Google Shape;789;p3"/>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0" name="Google Shape;790;p3"/>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1" name="Google Shape;791;p3"/>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2" name="Google Shape;792;p3"/>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3" name="Google Shape;793;p3"/>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4" name="Google Shape;794;p3"/>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5" name="Google Shape;795;p3"/>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6" name="Google Shape;796;p3"/>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7" name="Google Shape;797;p3"/>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8" name="Google Shape;798;p3"/>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9" name="Google Shape;799;p3"/>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0" name="Google Shape;800;p3"/>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1" name="Google Shape;801;p3"/>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2" name="Google Shape;802;p3"/>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3" name="Google Shape;803;p3"/>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4" name="Google Shape;804;p3"/>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5" name="Google Shape;805;p3"/>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6" name="Google Shape;806;p3"/>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7" name="Google Shape;807;p3"/>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8" name="Google Shape;808;p3"/>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9" name="Google Shape;809;p3"/>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0" name="Google Shape;810;p3"/>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1" name="Google Shape;811;p3"/>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2" name="Google Shape;812;p3"/>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3" name="Google Shape;813;p3"/>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4" name="Google Shape;814;p3"/>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5" name="Google Shape;815;p3"/>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6" name="Google Shape;816;p3"/>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7" name="Google Shape;817;p3"/>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8" name="Google Shape;818;p3"/>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9" name="Google Shape;819;p3"/>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0" name="Google Shape;820;p3"/>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1" name="Google Shape;821;p3"/>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2" name="Google Shape;822;p3"/>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3" name="Google Shape;823;p3"/>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4" name="Google Shape;824;p3"/>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5" name="Google Shape;825;p3"/>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6" name="Google Shape;826;p3"/>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7" name="Google Shape;827;p3"/>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8" name="Google Shape;828;p3"/>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9" name="Google Shape;829;p3"/>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0" name="Google Shape;830;p3"/>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1" name="Google Shape;831;p3"/>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2" name="Google Shape;832;p3"/>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3" name="Google Shape;833;p3"/>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4" name="Google Shape;834;p3"/>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5" name="Google Shape;835;p3"/>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6" name="Google Shape;836;p3"/>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7" name="Google Shape;837;p3"/>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8" name="Google Shape;838;p3"/>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9" name="Google Shape;839;p3"/>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0" name="Google Shape;840;p3"/>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1" name="Google Shape;841;p3"/>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2" name="Google Shape;842;p3"/>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3" name="Google Shape;843;p3"/>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4" name="Google Shape;844;p3"/>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5" name="Google Shape;845;p3"/>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6" name="Google Shape;846;p3"/>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7" name="Google Shape;847;p3"/>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8" name="Google Shape;848;p3"/>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9" name="Google Shape;849;p3"/>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0" name="Google Shape;850;p3"/>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1" name="Google Shape;851;p3"/>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2" name="Google Shape;852;p3"/>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3" name="Google Shape;853;p3"/>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4" name="Google Shape;854;p3"/>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5" name="Google Shape;855;p3"/>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6" name="Google Shape;856;p3"/>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7" name="Google Shape;857;p3"/>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8" name="Google Shape;858;p3"/>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9" name="Google Shape;859;p3"/>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0" name="Google Shape;860;p3"/>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1" name="Google Shape;861;p3"/>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2" name="Google Shape;862;p3"/>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3" name="Google Shape;863;p3"/>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4" name="Google Shape;864;p3"/>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5" name="Google Shape;865;p3"/>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6" name="Google Shape;866;p3"/>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7" name="Google Shape;867;p3"/>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8" name="Google Shape;868;p3"/>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9" name="Google Shape;869;p3"/>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0" name="Google Shape;870;p3"/>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1" name="Google Shape;871;p3"/>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2" name="Google Shape;872;p3"/>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3" name="Google Shape;873;p3"/>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4" name="Google Shape;874;p3"/>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5" name="Google Shape;875;p3"/>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6" name="Google Shape;876;p3"/>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7" name="Google Shape;877;p3"/>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8" name="Google Shape;878;p3"/>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9" name="Google Shape;879;p3"/>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0" name="Google Shape;880;p3"/>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1" name="Google Shape;881;p3"/>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2" name="Google Shape;882;p3"/>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3" name="Google Shape;883;p3"/>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4" name="Google Shape;884;p3"/>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5" name="Google Shape;885;p3"/>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6" name="Google Shape;886;p3"/>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7" name="Google Shape;887;p3"/>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8" name="Google Shape;888;p3"/>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9" name="Google Shape;889;p3"/>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0" name="Google Shape;890;p3"/>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1" name="Google Shape;891;p3"/>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2" name="Google Shape;892;p3"/>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3" name="Google Shape;893;p3"/>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4" name="Google Shape;894;p3"/>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5" name="Google Shape;895;p3"/>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6" name="Google Shape;896;p3"/>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7" name="Google Shape;897;p3"/>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8" name="Google Shape;898;p3"/>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9" name="Google Shape;899;p3"/>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0" name="Google Shape;900;p3"/>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1" name="Google Shape;901;p3"/>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2" name="Google Shape;902;p3"/>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3" name="Google Shape;903;p3"/>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4" name="Google Shape;904;p3"/>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5" name="Google Shape;905;p3"/>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6" name="Google Shape;906;p3"/>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7" name="Google Shape;907;p3"/>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8" name="Google Shape;908;p3"/>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9" name="Google Shape;909;p3"/>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0" name="Google Shape;910;p3"/>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1" name="Google Shape;911;p3"/>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2" name="Google Shape;912;p3"/>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3" name="Google Shape;913;p3"/>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4" name="Google Shape;914;p3"/>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5" name="Google Shape;915;p3"/>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6" name="Google Shape;916;p3"/>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7" name="Google Shape;917;p3"/>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8" name="Google Shape;918;p3"/>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9" name="Google Shape;919;p3"/>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0" name="Google Shape;920;p3"/>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1" name="Google Shape;921;p3"/>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2" name="Google Shape;922;p3"/>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3" name="Google Shape;923;p3"/>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4" name="Google Shape;924;p3"/>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5" name="Google Shape;925;p3"/>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6" name="Google Shape;926;p3"/>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7" name="Google Shape;927;p3"/>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8" name="Google Shape;928;p3"/>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9" name="Google Shape;929;p3"/>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0" name="Google Shape;930;p3"/>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1" name="Google Shape;931;p3"/>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2" name="Google Shape;932;p3"/>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3" name="Google Shape;933;p3"/>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4" name="Google Shape;934;p3"/>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5" name="Google Shape;935;p3"/>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6" name="Google Shape;936;p3"/>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7" name="Google Shape;937;p3"/>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8" name="Google Shape;938;p3"/>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9" name="Google Shape;939;p3"/>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0" name="Google Shape;940;p3"/>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1" name="Google Shape;941;p3"/>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2" name="Google Shape;942;p3"/>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3" name="Google Shape;943;p3"/>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4" name="Google Shape;944;p3"/>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5" name="Google Shape;945;p3"/>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6" name="Google Shape;946;p3"/>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7" name="Google Shape;947;p3"/>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8" name="Google Shape;948;p3"/>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9" name="Google Shape;949;p3"/>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0" name="Google Shape;950;p3"/>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1" name="Google Shape;951;p3"/>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2" name="Google Shape;952;p3"/>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3" name="Google Shape;953;p3"/>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4" name="Google Shape;954;p3"/>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5" name="Google Shape;955;p3"/>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6" name="Google Shape;956;p3"/>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7" name="Google Shape;957;p3"/>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8" name="Google Shape;958;p3"/>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9" name="Google Shape;959;p3"/>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0" name="Google Shape;960;p3"/>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1" name="Google Shape;961;p3"/>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2" name="Google Shape;962;p3"/>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3" name="Google Shape;963;p3"/>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4" name="Google Shape;964;p3"/>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5" name="Google Shape;965;p3"/>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6" name="Google Shape;966;p3"/>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7" name="Google Shape;967;p3"/>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8" name="Google Shape;968;p3"/>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9" name="Google Shape;969;p3"/>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0" name="Google Shape;970;p3"/>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1" name="Google Shape;971;p3"/>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2" name="Google Shape;972;p3"/>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3" name="Google Shape;973;p3"/>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4" name="Google Shape;974;p3"/>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5" name="Google Shape;975;p3"/>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6" name="Google Shape;976;p3"/>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7" name="Google Shape;977;p3"/>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8" name="Google Shape;978;p3"/>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9" name="Google Shape;979;p3"/>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0" name="Google Shape;980;p3"/>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1" name="Google Shape;981;p3"/>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2" name="Google Shape;982;p3"/>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3" name="Google Shape;983;p3"/>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4" name="Google Shape;984;p3"/>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5" name="Google Shape;985;p3"/>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6" name="Google Shape;986;p3"/>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7" name="Google Shape;987;p3"/>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8" name="Google Shape;988;p3"/>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9" name="Google Shape;989;p3"/>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0" name="Google Shape;990;p3"/>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1" name="Google Shape;991;p3"/>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2" name="Google Shape;992;p3"/>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3" name="Google Shape;993;p3"/>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4" name="Google Shape;994;p3"/>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5" name="Google Shape;995;p3"/>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6" name="Google Shape;996;p3"/>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7" name="Google Shape;997;p3"/>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8" name="Google Shape;998;p3"/>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9" name="Google Shape;999;p3"/>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0" name="Google Shape;1000;p3"/>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1" name="Google Shape;1001;p3"/>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2" name="Google Shape;1002;p3"/>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3" name="Google Shape;1003;p3"/>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4" name="Google Shape;1004;p3"/>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5" name="Google Shape;1005;p3"/>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6" name="Google Shape;1006;p3"/>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7" name="Google Shape;1007;p3"/>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8" name="Google Shape;1008;p3"/>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9" name="Google Shape;1009;p3"/>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0" name="Google Shape;1010;p3"/>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1" name="Google Shape;1011;p3"/>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2" name="Google Shape;1012;p3"/>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3" name="Google Shape;1013;p3"/>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4" name="Google Shape;1014;p3"/>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5" name="Google Shape;1015;p3"/>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6" name="Google Shape;1016;p3"/>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7" name="Google Shape;1017;p3"/>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8" name="Google Shape;1018;p3"/>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9" name="Google Shape;1019;p3"/>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0" name="Google Shape;1020;p3"/>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1" name="Google Shape;1021;p3"/>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2" name="Google Shape;1022;p3"/>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3" name="Google Shape;1023;p3"/>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4" name="Google Shape;1024;p3"/>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5" name="Google Shape;1025;p3"/>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6" name="Google Shape;1026;p3"/>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7" name="Google Shape;1027;p3"/>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8" name="Google Shape;1028;p3"/>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9" name="Google Shape;1029;p3"/>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0" name="Google Shape;1030;p3"/>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1" name="Google Shape;1031;p3"/>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2" name="Google Shape;1032;p3"/>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3" name="Google Shape;1033;p3"/>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4" name="Google Shape;1034;p3"/>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5" name="Google Shape;1035;p3"/>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6" name="Google Shape;1036;p3"/>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7" name="Google Shape;1037;p3"/>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8" name="Google Shape;1038;p3"/>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9" name="Google Shape;1039;p3"/>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0" name="Google Shape;1040;p3"/>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1" name="Google Shape;1041;p3"/>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2" name="Google Shape;1042;p3"/>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3" name="Google Shape;1043;p3"/>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4" name="Google Shape;1044;p3"/>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5" name="Google Shape;1045;p3"/>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6" name="Google Shape;1046;p3"/>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7" name="Google Shape;1047;p3"/>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8" name="Google Shape;1048;p3"/>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9" name="Google Shape;1049;p3"/>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0" name="Google Shape;1050;p3"/>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1" name="Google Shape;1051;p3"/>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2" name="Google Shape;1052;p3"/>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3" name="Google Shape;1053;p3"/>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4" name="Google Shape;1054;p3"/>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5" name="Google Shape;1055;p3"/>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6" name="Google Shape;1056;p3"/>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7" name="Google Shape;1057;p3"/>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8" name="Google Shape;1058;p3"/>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9" name="Google Shape;1059;p3"/>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0" name="Google Shape;1060;p3"/>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1" name="Google Shape;1061;p3"/>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2" name="Google Shape;1062;p3"/>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3" name="Google Shape;1063;p3"/>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4" name="Google Shape;1064;p3"/>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5" name="Google Shape;1065;p3"/>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6" name="Google Shape;1066;p3"/>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7" name="Google Shape;1067;p3"/>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8" name="Google Shape;1068;p3"/>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9" name="Google Shape;1069;p3"/>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0" name="Google Shape;1070;p3"/>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1" name="Google Shape;1071;p3"/>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2" name="Google Shape;1072;p3"/>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3" name="Google Shape;1073;p3"/>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4" name="Google Shape;1074;p3"/>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5" name="Google Shape;1075;p3"/>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6" name="Google Shape;1076;p3"/>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7" name="Google Shape;1077;p3"/>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8" name="Google Shape;1078;p3"/>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9" name="Google Shape;1079;p3"/>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0" name="Google Shape;1080;p3"/>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1" name="Google Shape;1081;p3"/>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2" name="Google Shape;1082;p3"/>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3" name="Google Shape;1083;p3"/>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4" name="Google Shape;1084;p3"/>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5" name="Google Shape;1085;p3"/>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6" name="Google Shape;1086;p3"/>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7" name="Google Shape;1087;p3"/>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8" name="Google Shape;1088;p3"/>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9" name="Google Shape;1089;p3"/>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0" name="Google Shape;1090;p3"/>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1" name="Google Shape;1091;p3"/>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2" name="Google Shape;1092;p3"/>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3" name="Google Shape;1093;p3"/>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4" name="Google Shape;1094;p3"/>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5" name="Google Shape;1095;p3"/>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6" name="Google Shape;1096;p3"/>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7" name="Google Shape;1097;p3"/>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8" name="Google Shape;1098;p3"/>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9" name="Google Shape;1099;p3"/>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0" name="Google Shape;1100;p3"/>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1" name="Google Shape;1101;p3"/>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2" name="Google Shape;1102;p3"/>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3" name="Google Shape;1103;p3"/>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4" name="Google Shape;1104;p3"/>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5" name="Google Shape;1105;p3"/>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6" name="Google Shape;1106;p3"/>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7" name="Google Shape;1107;p3"/>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8" name="Google Shape;1108;p3"/>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9" name="Google Shape;1109;p3"/>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0" name="Google Shape;1110;p3"/>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1" name="Google Shape;1111;p3"/>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2" name="Google Shape;1112;p3"/>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3" name="Google Shape;1113;p3"/>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4" name="Google Shape;1114;p3"/>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5" name="Google Shape;1115;p3"/>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6" name="Google Shape;1116;p3"/>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7" name="Google Shape;1117;p3"/>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8" name="Google Shape;1118;p3"/>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9" name="Google Shape;1119;p3"/>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0" name="Google Shape;1120;p3"/>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1" name="Google Shape;1121;p3"/>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2" name="Google Shape;1122;p3"/>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3" name="Google Shape;1123;p3"/>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4" name="Google Shape;1124;p3"/>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5" name="Google Shape;1125;p3"/>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6" name="Google Shape;1126;p3"/>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7" name="Google Shape;1127;p3"/>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8" name="Google Shape;1128;p3"/>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9" name="Google Shape;1129;p3"/>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0" name="Google Shape;1130;p3"/>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1" name="Google Shape;1131;p3"/>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2" name="Google Shape;1132;p3"/>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3" name="Google Shape;1133;p3"/>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4" name="Google Shape;1134;p3"/>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5" name="Google Shape;1135;p3"/>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6" name="Google Shape;1136;p3"/>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7" name="Google Shape;1137;p3"/>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8" name="Google Shape;1138;p3"/>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9" name="Google Shape;1139;p3"/>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0" name="Google Shape;1140;p3"/>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1" name="Google Shape;1141;p3"/>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2" name="Google Shape;1142;p3"/>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3" name="Google Shape;1143;p3"/>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4" name="Google Shape;1144;p3"/>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5" name="Google Shape;1145;p3"/>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6" name="Google Shape;1146;p3"/>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7" name="Google Shape;1147;p3"/>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8" name="Google Shape;1148;p3"/>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9" name="Google Shape;1149;p3"/>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0" name="Google Shape;1150;p3"/>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1" name="Google Shape;1151;p3"/>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2" name="Google Shape;1152;p3"/>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3" name="Google Shape;1153;p3"/>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4" name="Google Shape;1154;p3"/>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5" name="Google Shape;1155;p3"/>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6" name="Google Shape;1156;p3"/>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7" name="Google Shape;1157;p3"/>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8" name="Google Shape;1158;p3"/>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9" name="Google Shape;1159;p3"/>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0" name="Google Shape;1160;p3"/>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1" name="Google Shape;1161;p3"/>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2" name="Google Shape;1162;p3"/>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3" name="Google Shape;1163;p3"/>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4" name="Google Shape;1164;p3"/>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5" name="Google Shape;1165;p3"/>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6" name="Google Shape;1166;p3"/>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7" name="Google Shape;1167;p3"/>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8" name="Google Shape;1168;p3"/>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9" name="Google Shape;1169;p3"/>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0" name="Google Shape;1170;p3"/>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1" name="Google Shape;1171;p3"/>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2" name="Google Shape;1172;p3"/>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3" name="Google Shape;1173;p3"/>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4" name="Google Shape;1174;p3"/>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5" name="Google Shape;1175;p3"/>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6" name="Google Shape;1176;p3"/>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7" name="Google Shape;1177;p3"/>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8" name="Google Shape;1178;p3"/>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9" name="Google Shape;1179;p3"/>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80" name="Google Shape;1180;p3"/>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81" name="Google Shape;1181;p3"/>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82" name="Google Shape;1182;p3"/>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83" name="Google Shape;1183;p3"/>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grpSp>
      <p:sp>
        <p:nvSpPr>
          <p:cNvPr id="1184" name="Google Shape;1184;p3"/>
          <p:cNvSpPr txBox="1">
            <a:spLocks noGrp="1"/>
          </p:cNvSpPr>
          <p:nvPr>
            <p:ph type="subTitle" idx="1"/>
          </p:nvPr>
        </p:nvSpPr>
        <p:spPr>
          <a:xfrm>
            <a:off x="394800" y="3327925"/>
            <a:ext cx="5316000" cy="5211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Open Sans"/>
              <a:buNone/>
              <a:defRPr sz="1800">
                <a:solidFill>
                  <a:schemeClr val="lt1"/>
                </a:solidFill>
                <a:latin typeface="Open Sans"/>
                <a:ea typeface="Open Sans"/>
                <a:cs typeface="Open Sans"/>
                <a:sym typeface="Open Sans"/>
              </a:defRPr>
            </a:lvl1pPr>
            <a:lvl2pPr lvl="1">
              <a:lnSpc>
                <a:spcPct val="100000"/>
              </a:lnSpc>
              <a:spcBef>
                <a:spcPts val="0"/>
              </a:spcBef>
              <a:spcAft>
                <a:spcPts val="0"/>
              </a:spcAft>
              <a:buClr>
                <a:schemeClr val="lt1"/>
              </a:buClr>
              <a:buSzPts val="2800"/>
              <a:buNone/>
              <a:defRPr sz="2800">
                <a:solidFill>
                  <a:schemeClr val="lt1"/>
                </a:solidFill>
              </a:defRPr>
            </a:lvl2pPr>
            <a:lvl3pPr lvl="2">
              <a:lnSpc>
                <a:spcPct val="100000"/>
              </a:lnSpc>
              <a:spcBef>
                <a:spcPts val="0"/>
              </a:spcBef>
              <a:spcAft>
                <a:spcPts val="0"/>
              </a:spcAft>
              <a:buClr>
                <a:schemeClr val="lt1"/>
              </a:buClr>
              <a:buSzPts val="2800"/>
              <a:buNone/>
              <a:defRPr sz="2800">
                <a:solidFill>
                  <a:schemeClr val="lt1"/>
                </a:solidFill>
              </a:defRPr>
            </a:lvl3pPr>
            <a:lvl4pPr lvl="3">
              <a:lnSpc>
                <a:spcPct val="100000"/>
              </a:lnSpc>
              <a:spcBef>
                <a:spcPts val="0"/>
              </a:spcBef>
              <a:spcAft>
                <a:spcPts val="0"/>
              </a:spcAft>
              <a:buClr>
                <a:schemeClr val="lt1"/>
              </a:buClr>
              <a:buSzPts val="2800"/>
              <a:buNone/>
              <a:defRPr sz="2800">
                <a:solidFill>
                  <a:schemeClr val="lt1"/>
                </a:solidFill>
              </a:defRPr>
            </a:lvl4pPr>
            <a:lvl5pPr lvl="4">
              <a:lnSpc>
                <a:spcPct val="100000"/>
              </a:lnSpc>
              <a:spcBef>
                <a:spcPts val="0"/>
              </a:spcBef>
              <a:spcAft>
                <a:spcPts val="0"/>
              </a:spcAft>
              <a:buClr>
                <a:schemeClr val="lt1"/>
              </a:buClr>
              <a:buSzPts val="2800"/>
              <a:buNone/>
              <a:defRPr sz="2800">
                <a:solidFill>
                  <a:schemeClr val="lt1"/>
                </a:solidFill>
              </a:defRPr>
            </a:lvl5pPr>
            <a:lvl6pPr lvl="5">
              <a:lnSpc>
                <a:spcPct val="100000"/>
              </a:lnSpc>
              <a:spcBef>
                <a:spcPts val="0"/>
              </a:spcBef>
              <a:spcAft>
                <a:spcPts val="0"/>
              </a:spcAft>
              <a:buClr>
                <a:schemeClr val="lt1"/>
              </a:buClr>
              <a:buSzPts val="2800"/>
              <a:buNone/>
              <a:defRPr sz="2800">
                <a:solidFill>
                  <a:schemeClr val="lt1"/>
                </a:solidFill>
              </a:defRPr>
            </a:lvl6pPr>
            <a:lvl7pPr lvl="6">
              <a:lnSpc>
                <a:spcPct val="100000"/>
              </a:lnSpc>
              <a:spcBef>
                <a:spcPts val="0"/>
              </a:spcBef>
              <a:spcAft>
                <a:spcPts val="0"/>
              </a:spcAft>
              <a:buClr>
                <a:schemeClr val="lt1"/>
              </a:buClr>
              <a:buSzPts val="2800"/>
              <a:buNone/>
              <a:defRPr sz="2800">
                <a:solidFill>
                  <a:schemeClr val="lt1"/>
                </a:solidFill>
              </a:defRPr>
            </a:lvl7pPr>
            <a:lvl8pPr lvl="7">
              <a:lnSpc>
                <a:spcPct val="100000"/>
              </a:lnSpc>
              <a:spcBef>
                <a:spcPts val="0"/>
              </a:spcBef>
              <a:spcAft>
                <a:spcPts val="0"/>
              </a:spcAft>
              <a:buClr>
                <a:schemeClr val="lt1"/>
              </a:buClr>
              <a:buSzPts val="2800"/>
              <a:buNone/>
              <a:defRPr sz="2800">
                <a:solidFill>
                  <a:schemeClr val="lt1"/>
                </a:solidFill>
              </a:defRPr>
            </a:lvl8pPr>
            <a:lvl9pPr lvl="8">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1185" name="Google Shape;1185;p3"/>
          <p:cNvSpPr txBox="1">
            <a:spLocks noGrp="1"/>
          </p:cNvSpPr>
          <p:nvPr>
            <p:ph type="subTitle" idx="2"/>
          </p:nvPr>
        </p:nvSpPr>
        <p:spPr>
          <a:xfrm>
            <a:off x="394800" y="3768125"/>
            <a:ext cx="34683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200"/>
              <a:buFont typeface="Open Sans"/>
              <a:buNone/>
              <a:defRPr sz="12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1186" name="Google Shape;1186;p3"/>
          <p:cNvSpPr txBox="1"/>
          <p:nvPr/>
        </p:nvSpPr>
        <p:spPr>
          <a:xfrm>
            <a:off x="394800" y="1536250"/>
            <a:ext cx="3952800" cy="393600"/>
          </a:xfrm>
          <a:prstGeom prst="rect">
            <a:avLst/>
          </a:prstGeom>
          <a:noFill/>
          <a:ln>
            <a:noFill/>
          </a:ln>
        </p:spPr>
        <p:txBody>
          <a:bodyPr spcFirstLastPara="1" wrap="square" lIns="91500" tIns="91500" rIns="91500" bIns="91500" anchor="t" anchorCtr="0">
            <a:noAutofit/>
          </a:bodyPr>
          <a:lstStyle/>
          <a:p>
            <a:pPr marL="0" lvl="0" indent="0" algn="l" rtl="0">
              <a:spcBef>
                <a:spcPts val="0"/>
              </a:spcBef>
              <a:spcAft>
                <a:spcPts val="0"/>
              </a:spcAft>
              <a:buNone/>
            </a:pPr>
            <a:r>
              <a:rPr lang="en" sz="1200">
                <a:solidFill>
                  <a:schemeClr val="lt1"/>
                </a:solidFill>
                <a:latin typeface="Open Sans SemiBold"/>
                <a:ea typeface="Open Sans SemiBold"/>
                <a:cs typeface="Open Sans SemiBold"/>
                <a:sym typeface="Open Sans SemiBold"/>
              </a:rPr>
              <a:t>Famine Early Warning Systems Network</a:t>
            </a:r>
            <a:endParaRPr sz="1200">
              <a:solidFill>
                <a:schemeClr val="lt1"/>
              </a:solidFill>
              <a:latin typeface="Open Sans SemiBold"/>
              <a:ea typeface="Open Sans SemiBold"/>
              <a:cs typeface="Open Sans SemiBold"/>
              <a:sym typeface="Open Sans SemiBold"/>
            </a:endParaRPr>
          </a:p>
        </p:txBody>
      </p:sp>
      <p:sp>
        <p:nvSpPr>
          <p:cNvPr id="1187" name="Google Shape;1187;p3"/>
          <p:cNvSpPr txBox="1">
            <a:spLocks noGrp="1"/>
          </p:cNvSpPr>
          <p:nvPr>
            <p:ph type="ctrTitle"/>
          </p:nvPr>
        </p:nvSpPr>
        <p:spPr>
          <a:xfrm>
            <a:off x="394800" y="1929850"/>
            <a:ext cx="7401600" cy="1057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1188" name="Google Shape;1188;p3"/>
          <p:cNvSpPr/>
          <p:nvPr/>
        </p:nvSpPr>
        <p:spPr>
          <a:xfrm>
            <a:off x="0" y="4556775"/>
            <a:ext cx="9144000" cy="6432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1189" name="Google Shape;1189;p3" title="State_Logo.png"/>
          <p:cNvPicPr preferRelativeResize="0"/>
          <p:nvPr/>
        </p:nvPicPr>
        <p:blipFill rotWithShape="1">
          <a:blip r:embed="rId2">
            <a:alphaModFix/>
          </a:blip>
          <a:srcRect l="-11546" t="-24202" r="-11" b="-24187"/>
          <a:stretch/>
        </p:blipFill>
        <p:spPr>
          <a:xfrm>
            <a:off x="8083162" y="4605638"/>
            <a:ext cx="890977" cy="489075"/>
          </a:xfrm>
          <a:prstGeom prst="rect">
            <a:avLst/>
          </a:prstGeom>
          <a:noFill/>
          <a:ln>
            <a:noFill/>
          </a:ln>
        </p:spPr>
      </p:pic>
      <p:pic>
        <p:nvPicPr>
          <p:cNvPr id="1190" name="Google Shape;1190;p3" title="FEWS NET Logo 2025.png"/>
          <p:cNvPicPr preferRelativeResize="0"/>
          <p:nvPr/>
        </p:nvPicPr>
        <p:blipFill rotWithShape="1">
          <a:blip r:embed="rId3">
            <a:alphaModFix/>
          </a:blip>
          <a:srcRect l="288" r="288"/>
          <a:stretch/>
        </p:blipFill>
        <p:spPr>
          <a:xfrm>
            <a:off x="220700" y="4775338"/>
            <a:ext cx="901852" cy="149701"/>
          </a:xfrm>
          <a:prstGeom prst="rect">
            <a:avLst/>
          </a:prstGeom>
          <a:noFill/>
          <a:ln>
            <a:noFill/>
          </a:ln>
        </p:spPr>
      </p:pic>
      <p:pic>
        <p:nvPicPr>
          <p:cNvPr id="1191" name="Google Shape;1191;p3"/>
          <p:cNvPicPr preferRelativeResize="0"/>
          <p:nvPr/>
        </p:nvPicPr>
        <p:blipFill rotWithShape="1">
          <a:blip r:embed="rId4">
            <a:alphaModFix/>
          </a:blip>
          <a:srcRect/>
          <a:stretch/>
        </p:blipFill>
        <p:spPr>
          <a:xfrm>
            <a:off x="1440231" y="4703873"/>
            <a:ext cx="734976" cy="292608"/>
          </a:xfrm>
          <a:prstGeom prst="rect">
            <a:avLst/>
          </a:prstGeom>
          <a:noFill/>
          <a:ln>
            <a:noFill/>
          </a:ln>
        </p:spPr>
      </p:pic>
      <p:pic>
        <p:nvPicPr>
          <p:cNvPr id="1192" name="Google Shape;1192;p3"/>
          <p:cNvPicPr preferRelativeResize="0"/>
          <p:nvPr/>
        </p:nvPicPr>
        <p:blipFill rotWithShape="1">
          <a:blip r:embed="rId5">
            <a:alphaModFix/>
          </a:blip>
          <a:srcRect/>
          <a:stretch/>
        </p:blipFill>
        <p:spPr>
          <a:xfrm>
            <a:off x="2305320" y="4703858"/>
            <a:ext cx="356154" cy="292608"/>
          </a:xfrm>
          <a:prstGeom prst="rect">
            <a:avLst/>
          </a:prstGeom>
          <a:noFill/>
          <a:ln>
            <a:noFill/>
          </a:ln>
        </p:spPr>
      </p:pic>
      <p:pic>
        <p:nvPicPr>
          <p:cNvPr id="1193" name="Google Shape;1193;p3" title="CHC_logo.jpg"/>
          <p:cNvPicPr preferRelativeResize="0"/>
          <p:nvPr/>
        </p:nvPicPr>
        <p:blipFill>
          <a:blip r:embed="rId6">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Image highlight [light, 4:3]">
  <p:cSld name="SECTION_TITLE_AND_DESCRIPTION_1_1_4_1">
    <p:spTree>
      <p:nvGrpSpPr>
        <p:cNvPr id="1" name="Shape 3104"/>
        <p:cNvGrpSpPr/>
        <p:nvPr/>
      </p:nvGrpSpPr>
      <p:grpSpPr>
        <a:xfrm>
          <a:off x="0" y="0"/>
          <a:ext cx="0" cy="0"/>
          <a:chOff x="0" y="0"/>
          <a:chExt cx="0" cy="0"/>
        </a:xfrm>
      </p:grpSpPr>
      <p:sp>
        <p:nvSpPr>
          <p:cNvPr id="3105" name="Google Shape;3105;p21"/>
          <p:cNvSpPr/>
          <p:nvPr/>
        </p:nvSpPr>
        <p:spPr>
          <a:xfrm>
            <a:off x="0" y="0"/>
            <a:ext cx="91440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21"/>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600"/>
              <a:buFont typeface="Open Sans"/>
              <a:buNone/>
              <a:defRPr sz="1600">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107" name="Google Shape;3107;p21"/>
          <p:cNvCxnSpPr/>
          <p:nvPr/>
        </p:nvCxnSpPr>
        <p:spPr>
          <a:xfrm>
            <a:off x="422475" y="3872563"/>
            <a:ext cx="866700" cy="0"/>
          </a:xfrm>
          <a:prstGeom prst="straightConnector1">
            <a:avLst/>
          </a:prstGeom>
          <a:noFill/>
          <a:ln w="9525" cap="flat" cmpd="sng">
            <a:solidFill>
              <a:schemeClr val="dk2"/>
            </a:solidFill>
            <a:prstDash val="solid"/>
            <a:round/>
            <a:headEnd type="none" w="med" len="med"/>
            <a:tailEnd type="none" w="med" len="med"/>
          </a:ln>
        </p:spPr>
      </p:cxnSp>
      <p:sp>
        <p:nvSpPr>
          <p:cNvPr id="3108" name="Google Shape;3108;p21"/>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200"/>
              <a:buFont typeface="Open Sans"/>
              <a:buNone/>
              <a:defRPr sz="12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109" name="Google Shape;3109;p21"/>
          <p:cNvSpPr>
            <a:spLocks noGrp="1"/>
          </p:cNvSpPr>
          <p:nvPr>
            <p:ph type="pic" idx="2"/>
          </p:nvPr>
        </p:nvSpPr>
        <p:spPr>
          <a:xfrm>
            <a:off x="4114800" y="858300"/>
            <a:ext cx="4572000" cy="3014400"/>
          </a:xfrm>
          <a:prstGeom prst="rect">
            <a:avLst/>
          </a:prstGeom>
          <a:noFill/>
          <a:ln>
            <a:noFill/>
          </a:ln>
        </p:spPr>
      </p:sp>
      <p:sp>
        <p:nvSpPr>
          <p:cNvPr id="3110" name="Google Shape;3110;p21"/>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111" name="Google Shape;3111;p21"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112" name="Google Shape;3112;p2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113" name="Google Shape;3113;p21"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pic>
        <p:nvPicPr>
          <p:cNvPr id="3114" name="Google Shape;3114;p21"/>
          <p:cNvPicPr preferRelativeResize="0"/>
          <p:nvPr/>
        </p:nvPicPr>
        <p:blipFill rotWithShape="1">
          <a:blip r:embed="rId4">
            <a:alphaModFix/>
          </a:blip>
          <a:srcRect/>
          <a:stretch/>
        </p:blipFill>
        <p:spPr>
          <a:xfrm>
            <a:off x="1440231" y="4703873"/>
            <a:ext cx="734976" cy="292608"/>
          </a:xfrm>
          <a:prstGeom prst="rect">
            <a:avLst/>
          </a:prstGeom>
          <a:noFill/>
          <a:ln>
            <a:noFill/>
          </a:ln>
        </p:spPr>
      </p:pic>
      <p:pic>
        <p:nvPicPr>
          <p:cNvPr id="3115" name="Google Shape;3115;p21"/>
          <p:cNvPicPr preferRelativeResize="0"/>
          <p:nvPr/>
        </p:nvPicPr>
        <p:blipFill rotWithShape="1">
          <a:blip r:embed="rId5">
            <a:alphaModFix/>
          </a:blip>
          <a:srcRect/>
          <a:stretch/>
        </p:blipFill>
        <p:spPr>
          <a:xfrm>
            <a:off x="2305320" y="4703858"/>
            <a:ext cx="356154" cy="292608"/>
          </a:xfrm>
          <a:prstGeom prst="rect">
            <a:avLst/>
          </a:prstGeom>
          <a:noFill/>
          <a:ln>
            <a:noFill/>
          </a:ln>
        </p:spPr>
      </p:pic>
      <p:pic>
        <p:nvPicPr>
          <p:cNvPr id="3116" name="Google Shape;3116;p21" title="CHC_logo.jpg"/>
          <p:cNvPicPr preferRelativeResize="0"/>
          <p:nvPr/>
        </p:nvPicPr>
        <p:blipFill>
          <a:blip r:embed="rId6">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body [standard]" type="tx">
  <p:cSld name="TITLE_AND_BODY">
    <p:spTree>
      <p:nvGrpSpPr>
        <p:cNvPr id="1" name="Shape 3117"/>
        <p:cNvGrpSpPr/>
        <p:nvPr/>
      </p:nvGrpSpPr>
      <p:grpSpPr>
        <a:xfrm>
          <a:off x="0" y="0"/>
          <a:ext cx="0" cy="0"/>
          <a:chOff x="0" y="0"/>
          <a:chExt cx="0" cy="0"/>
        </a:xfrm>
      </p:grpSpPr>
      <p:sp>
        <p:nvSpPr>
          <p:cNvPr id="3118" name="Google Shape;3118;p22"/>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19" name="Google Shape;3119;p22"/>
          <p:cNvSpPr txBox="1">
            <a:spLocks noGrp="1"/>
          </p:cNvSpPr>
          <p:nvPr>
            <p:ph type="body" idx="1"/>
          </p:nvPr>
        </p:nvSpPr>
        <p:spPr>
          <a:xfrm>
            <a:off x="462925" y="999050"/>
            <a:ext cx="82182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20" name="Google Shape;3120;p22"/>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body [standard, grey]">
  <p:cSld name="TITLE_AND_BODY_2">
    <p:bg>
      <p:bgPr>
        <a:solidFill>
          <a:schemeClr val="accent5"/>
        </a:solidFill>
        <a:effectLst/>
      </p:bgPr>
    </p:bg>
    <p:spTree>
      <p:nvGrpSpPr>
        <p:cNvPr id="1" name="Shape 3121"/>
        <p:cNvGrpSpPr/>
        <p:nvPr/>
      </p:nvGrpSpPr>
      <p:grpSpPr>
        <a:xfrm>
          <a:off x="0" y="0"/>
          <a:ext cx="0" cy="0"/>
          <a:chOff x="0" y="0"/>
          <a:chExt cx="0" cy="0"/>
        </a:xfrm>
      </p:grpSpPr>
      <p:sp>
        <p:nvSpPr>
          <p:cNvPr id="3122" name="Google Shape;3122;p23"/>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23" name="Google Shape;3123;p23"/>
          <p:cNvSpPr txBox="1">
            <a:spLocks noGrp="1"/>
          </p:cNvSpPr>
          <p:nvPr>
            <p:ph type="body" idx="1"/>
          </p:nvPr>
        </p:nvSpPr>
        <p:spPr>
          <a:xfrm>
            <a:off x="462925" y="999050"/>
            <a:ext cx="82182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24" name="Google Shape;3124;p2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body [dense]">
  <p:cSld name="TITLE_AND_BODY_1">
    <p:spTree>
      <p:nvGrpSpPr>
        <p:cNvPr id="1" name="Shape 3125"/>
        <p:cNvGrpSpPr/>
        <p:nvPr/>
      </p:nvGrpSpPr>
      <p:grpSpPr>
        <a:xfrm>
          <a:off x="0" y="0"/>
          <a:ext cx="0" cy="0"/>
          <a:chOff x="0" y="0"/>
          <a:chExt cx="0" cy="0"/>
        </a:xfrm>
      </p:grpSpPr>
      <p:sp>
        <p:nvSpPr>
          <p:cNvPr id="3126" name="Google Shape;3126;p24"/>
          <p:cNvSpPr txBox="1">
            <a:spLocks noGrp="1"/>
          </p:cNvSpPr>
          <p:nvPr>
            <p:ph type="body" idx="1"/>
          </p:nvPr>
        </p:nvSpPr>
        <p:spPr>
          <a:xfrm>
            <a:off x="190500" y="618175"/>
            <a:ext cx="8763000" cy="40452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27" name="Google Shape;3127;p24"/>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28" name="Google Shape;3128;p2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body [dense, grey]">
  <p:cSld name="TITLE_AND_BODY_1_2">
    <p:bg>
      <p:bgPr>
        <a:solidFill>
          <a:schemeClr val="accent5"/>
        </a:solidFill>
        <a:effectLst/>
      </p:bgPr>
    </p:bg>
    <p:spTree>
      <p:nvGrpSpPr>
        <p:cNvPr id="1" name="Shape 3129"/>
        <p:cNvGrpSpPr/>
        <p:nvPr/>
      </p:nvGrpSpPr>
      <p:grpSpPr>
        <a:xfrm>
          <a:off x="0" y="0"/>
          <a:ext cx="0" cy="0"/>
          <a:chOff x="0" y="0"/>
          <a:chExt cx="0" cy="0"/>
        </a:xfrm>
      </p:grpSpPr>
      <p:sp>
        <p:nvSpPr>
          <p:cNvPr id="3130" name="Google Shape;3130;p25"/>
          <p:cNvSpPr txBox="1">
            <a:spLocks noGrp="1"/>
          </p:cNvSpPr>
          <p:nvPr>
            <p:ph type="body" idx="1"/>
          </p:nvPr>
        </p:nvSpPr>
        <p:spPr>
          <a:xfrm>
            <a:off x="190500" y="618175"/>
            <a:ext cx="8763000" cy="40452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31" name="Google Shape;3131;p25"/>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32" name="Google Shape;3132;p2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dense]">
  <p:cSld name="TITLE_AND_BODY_1_1">
    <p:spTree>
      <p:nvGrpSpPr>
        <p:cNvPr id="1" name="Shape 3133"/>
        <p:cNvGrpSpPr/>
        <p:nvPr/>
      </p:nvGrpSpPr>
      <p:grpSpPr>
        <a:xfrm>
          <a:off x="0" y="0"/>
          <a:ext cx="0" cy="0"/>
          <a:chOff x="0" y="0"/>
          <a:chExt cx="0" cy="0"/>
        </a:xfrm>
      </p:grpSpPr>
      <p:sp>
        <p:nvSpPr>
          <p:cNvPr id="3134" name="Google Shape;3134;p26"/>
          <p:cNvSpPr txBox="1">
            <a:spLocks noGrp="1"/>
          </p:cNvSpPr>
          <p:nvPr>
            <p:ph type="body" idx="1"/>
          </p:nvPr>
        </p:nvSpPr>
        <p:spPr>
          <a:xfrm>
            <a:off x="190500" y="618175"/>
            <a:ext cx="4162500" cy="38766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35" name="Google Shape;3135;p26"/>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36" name="Google Shape;3136;p26"/>
          <p:cNvSpPr txBox="1">
            <a:spLocks noGrp="1"/>
          </p:cNvSpPr>
          <p:nvPr>
            <p:ph type="body" idx="2"/>
          </p:nvPr>
        </p:nvSpPr>
        <p:spPr>
          <a:xfrm>
            <a:off x="4763400" y="618175"/>
            <a:ext cx="4162500" cy="3876600"/>
          </a:xfrm>
          <a:prstGeom prst="rect">
            <a:avLst/>
          </a:prstGeom>
          <a:noFill/>
          <a:ln>
            <a:noFill/>
          </a:ln>
        </p:spPr>
        <p:txBody>
          <a:bodyPr spcFirstLastPara="1" wrap="square" lIns="91500" tIns="91500" rIns="91500" bIns="91500" anchor="t" anchorCtr="0">
            <a:noAutofit/>
          </a:bodyPr>
          <a:lstStyle>
            <a:lvl1pPr marL="457200" lvl="0" indent="-317500" algn="l" rtl="0">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rtl="0">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37" name="Google Shape;3137;p26"/>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dense, grey]">
  <p:cSld name="TITLE_AND_BODY_1_1_2">
    <p:bg>
      <p:bgPr>
        <a:solidFill>
          <a:schemeClr val="accent5"/>
        </a:solidFill>
        <a:effectLst/>
      </p:bgPr>
    </p:bg>
    <p:spTree>
      <p:nvGrpSpPr>
        <p:cNvPr id="1" name="Shape 3138"/>
        <p:cNvGrpSpPr/>
        <p:nvPr/>
      </p:nvGrpSpPr>
      <p:grpSpPr>
        <a:xfrm>
          <a:off x="0" y="0"/>
          <a:ext cx="0" cy="0"/>
          <a:chOff x="0" y="0"/>
          <a:chExt cx="0" cy="0"/>
        </a:xfrm>
      </p:grpSpPr>
      <p:sp>
        <p:nvSpPr>
          <p:cNvPr id="3139" name="Google Shape;3139;p27"/>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40" name="Google Shape;3140;p27"/>
          <p:cNvSpPr txBox="1">
            <a:spLocks noGrp="1"/>
          </p:cNvSpPr>
          <p:nvPr>
            <p:ph type="body" idx="1"/>
          </p:nvPr>
        </p:nvSpPr>
        <p:spPr>
          <a:xfrm>
            <a:off x="190500" y="618175"/>
            <a:ext cx="4381500" cy="38100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41" name="Google Shape;3141;p27"/>
          <p:cNvSpPr txBox="1">
            <a:spLocks noGrp="1"/>
          </p:cNvSpPr>
          <p:nvPr>
            <p:ph type="body" idx="2"/>
          </p:nvPr>
        </p:nvSpPr>
        <p:spPr>
          <a:xfrm>
            <a:off x="4572000" y="618175"/>
            <a:ext cx="4381500" cy="38100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42" name="Google Shape;3142;p2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D. Two charts [dense, grey]">
  <p:cSld name="TITLE_AND_BODY_1_1_1">
    <p:bg>
      <p:bgPr>
        <a:solidFill>
          <a:schemeClr val="accent5"/>
        </a:solidFill>
        <a:effectLst/>
      </p:bgPr>
    </p:bg>
    <p:spTree>
      <p:nvGrpSpPr>
        <p:cNvPr id="1" name="Shape 3143"/>
        <p:cNvGrpSpPr/>
        <p:nvPr/>
      </p:nvGrpSpPr>
      <p:grpSpPr>
        <a:xfrm>
          <a:off x="0" y="0"/>
          <a:ext cx="0" cy="0"/>
          <a:chOff x="0" y="0"/>
          <a:chExt cx="0" cy="0"/>
        </a:xfrm>
      </p:grpSpPr>
      <p:sp>
        <p:nvSpPr>
          <p:cNvPr id="3144" name="Google Shape;3144;p28"/>
          <p:cNvSpPr txBox="1">
            <a:spLocks noGrp="1"/>
          </p:cNvSpPr>
          <p:nvPr>
            <p:ph type="subTitle" idx="1"/>
          </p:nvPr>
        </p:nvSpPr>
        <p:spPr>
          <a:xfrm>
            <a:off x="1905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45" name="Google Shape;3145;p28"/>
          <p:cNvSpPr>
            <a:spLocks noGrp="1"/>
          </p:cNvSpPr>
          <p:nvPr>
            <p:ph type="pic" idx="2"/>
          </p:nvPr>
        </p:nvSpPr>
        <p:spPr>
          <a:xfrm>
            <a:off x="190500" y="1195550"/>
            <a:ext cx="4300800" cy="2999700"/>
          </a:xfrm>
          <a:prstGeom prst="rect">
            <a:avLst/>
          </a:prstGeom>
          <a:noFill/>
          <a:ln>
            <a:noFill/>
          </a:ln>
        </p:spPr>
      </p:sp>
      <p:sp>
        <p:nvSpPr>
          <p:cNvPr id="3146" name="Google Shape;3146;p28"/>
          <p:cNvSpPr>
            <a:spLocks noGrp="1"/>
          </p:cNvSpPr>
          <p:nvPr>
            <p:ph type="pic" idx="3"/>
          </p:nvPr>
        </p:nvSpPr>
        <p:spPr>
          <a:xfrm>
            <a:off x="4652700" y="1195550"/>
            <a:ext cx="4300800" cy="2999700"/>
          </a:xfrm>
          <a:prstGeom prst="rect">
            <a:avLst/>
          </a:prstGeom>
          <a:noFill/>
          <a:ln>
            <a:noFill/>
          </a:ln>
        </p:spPr>
      </p:sp>
      <p:sp>
        <p:nvSpPr>
          <p:cNvPr id="3147" name="Google Shape;3147;p28"/>
          <p:cNvSpPr txBox="1">
            <a:spLocks noGrp="1"/>
          </p:cNvSpPr>
          <p:nvPr>
            <p:ph type="subTitle" idx="4"/>
          </p:nvPr>
        </p:nvSpPr>
        <p:spPr>
          <a:xfrm>
            <a:off x="190500" y="41952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48" name="Google Shape;3148;p28"/>
          <p:cNvSpPr txBox="1">
            <a:spLocks noGrp="1"/>
          </p:cNvSpPr>
          <p:nvPr>
            <p:ph type="subTitle" idx="5"/>
          </p:nvPr>
        </p:nvSpPr>
        <p:spPr>
          <a:xfrm>
            <a:off x="4652700" y="41952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49" name="Google Shape;3149;p28"/>
          <p:cNvSpPr txBox="1">
            <a:spLocks noGrp="1"/>
          </p:cNvSpPr>
          <p:nvPr>
            <p:ph type="title"/>
          </p:nvPr>
        </p:nvSpPr>
        <p:spPr>
          <a:xfrm>
            <a:off x="1143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50" name="Google Shape;3150;p28"/>
          <p:cNvSpPr txBox="1">
            <a:spLocks noGrp="1"/>
          </p:cNvSpPr>
          <p:nvPr>
            <p:ph type="subTitle" idx="6"/>
          </p:nvPr>
        </p:nvSpPr>
        <p:spPr>
          <a:xfrm>
            <a:off x="46527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1" name="Google Shape;3151;p2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ree charts [dense, grey]">
  <p:cSld name="TITLE_AND_BODY_1_1_1_4">
    <p:bg>
      <p:bgPr>
        <a:solidFill>
          <a:schemeClr val="accent5"/>
        </a:solidFill>
        <a:effectLst/>
      </p:bgPr>
    </p:bg>
    <p:spTree>
      <p:nvGrpSpPr>
        <p:cNvPr id="1" name="Shape 3152"/>
        <p:cNvGrpSpPr/>
        <p:nvPr/>
      </p:nvGrpSpPr>
      <p:grpSpPr>
        <a:xfrm>
          <a:off x="0" y="0"/>
          <a:ext cx="0" cy="0"/>
          <a:chOff x="0" y="0"/>
          <a:chExt cx="0" cy="0"/>
        </a:xfrm>
      </p:grpSpPr>
      <p:sp>
        <p:nvSpPr>
          <p:cNvPr id="3153" name="Google Shape;3153;p29"/>
          <p:cNvSpPr txBox="1">
            <a:spLocks noGrp="1"/>
          </p:cNvSpPr>
          <p:nvPr>
            <p:ph type="subTitle" idx="1"/>
          </p:nvPr>
        </p:nvSpPr>
        <p:spPr>
          <a:xfrm>
            <a:off x="318065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4" name="Google Shape;3154;p29"/>
          <p:cNvSpPr>
            <a:spLocks noGrp="1"/>
          </p:cNvSpPr>
          <p:nvPr>
            <p:ph type="pic" idx="2"/>
          </p:nvPr>
        </p:nvSpPr>
        <p:spPr>
          <a:xfrm>
            <a:off x="190500" y="1195550"/>
            <a:ext cx="2782800" cy="2999700"/>
          </a:xfrm>
          <a:prstGeom prst="rect">
            <a:avLst/>
          </a:prstGeom>
          <a:noFill/>
          <a:ln>
            <a:noFill/>
          </a:ln>
        </p:spPr>
      </p:sp>
      <p:sp>
        <p:nvSpPr>
          <p:cNvPr id="3155" name="Google Shape;3155;p29"/>
          <p:cNvSpPr txBox="1">
            <a:spLocks noGrp="1"/>
          </p:cNvSpPr>
          <p:nvPr>
            <p:ph type="subTitle" idx="3"/>
          </p:nvPr>
        </p:nvSpPr>
        <p:spPr>
          <a:xfrm>
            <a:off x="190500" y="41952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6" name="Google Shape;3156;p29"/>
          <p:cNvSpPr>
            <a:spLocks noGrp="1"/>
          </p:cNvSpPr>
          <p:nvPr>
            <p:ph type="pic" idx="4"/>
          </p:nvPr>
        </p:nvSpPr>
        <p:spPr>
          <a:xfrm>
            <a:off x="3180650" y="1195550"/>
            <a:ext cx="2782800" cy="2999700"/>
          </a:xfrm>
          <a:prstGeom prst="rect">
            <a:avLst/>
          </a:prstGeom>
          <a:noFill/>
          <a:ln>
            <a:noFill/>
          </a:ln>
        </p:spPr>
      </p:sp>
      <p:sp>
        <p:nvSpPr>
          <p:cNvPr id="3157" name="Google Shape;3157;p29"/>
          <p:cNvSpPr>
            <a:spLocks noGrp="1"/>
          </p:cNvSpPr>
          <p:nvPr>
            <p:ph type="pic" idx="5"/>
          </p:nvPr>
        </p:nvSpPr>
        <p:spPr>
          <a:xfrm>
            <a:off x="6170800" y="1195550"/>
            <a:ext cx="2782800" cy="2999700"/>
          </a:xfrm>
          <a:prstGeom prst="rect">
            <a:avLst/>
          </a:prstGeom>
          <a:noFill/>
          <a:ln>
            <a:noFill/>
          </a:ln>
        </p:spPr>
      </p:sp>
      <p:sp>
        <p:nvSpPr>
          <p:cNvPr id="3158" name="Google Shape;3158;p29"/>
          <p:cNvSpPr txBox="1">
            <a:spLocks noGrp="1"/>
          </p:cNvSpPr>
          <p:nvPr>
            <p:ph type="subTitle" idx="6"/>
          </p:nvPr>
        </p:nvSpPr>
        <p:spPr>
          <a:xfrm>
            <a:off x="617080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9" name="Google Shape;3159;p29"/>
          <p:cNvSpPr txBox="1">
            <a:spLocks noGrp="1"/>
          </p:cNvSpPr>
          <p:nvPr>
            <p:ph type="subTitle" idx="7"/>
          </p:nvPr>
        </p:nvSpPr>
        <p:spPr>
          <a:xfrm>
            <a:off x="3180650" y="41952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0" name="Google Shape;3160;p29"/>
          <p:cNvSpPr txBox="1">
            <a:spLocks noGrp="1"/>
          </p:cNvSpPr>
          <p:nvPr>
            <p:ph type="subTitle" idx="8"/>
          </p:nvPr>
        </p:nvSpPr>
        <p:spPr>
          <a:xfrm>
            <a:off x="6170800" y="41952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1" name="Google Shape;3161;p29"/>
          <p:cNvSpPr txBox="1">
            <a:spLocks noGrp="1"/>
          </p:cNvSpPr>
          <p:nvPr>
            <p:ph type="title"/>
          </p:nvPr>
        </p:nvSpPr>
        <p:spPr>
          <a:xfrm>
            <a:off x="1143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62" name="Google Shape;3162;p29"/>
          <p:cNvSpPr txBox="1">
            <a:spLocks noGrp="1"/>
          </p:cNvSpPr>
          <p:nvPr>
            <p:ph type="subTitle" idx="9"/>
          </p:nvPr>
        </p:nvSpPr>
        <p:spPr>
          <a:xfrm>
            <a:off x="19050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3" name="Google Shape;3163;p2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olumn and chart [dense, grey]">
  <p:cSld name="TITLE_AND_BODY_1_1_1_3">
    <p:bg>
      <p:bgPr>
        <a:solidFill>
          <a:schemeClr val="accent5"/>
        </a:solidFill>
        <a:effectLst/>
      </p:bgPr>
    </p:bg>
    <p:spTree>
      <p:nvGrpSpPr>
        <p:cNvPr id="1" name="Shape 3164"/>
        <p:cNvGrpSpPr/>
        <p:nvPr/>
      </p:nvGrpSpPr>
      <p:grpSpPr>
        <a:xfrm>
          <a:off x="0" y="0"/>
          <a:ext cx="0" cy="0"/>
          <a:chOff x="0" y="0"/>
          <a:chExt cx="0" cy="0"/>
        </a:xfrm>
      </p:grpSpPr>
      <p:sp>
        <p:nvSpPr>
          <p:cNvPr id="3165" name="Google Shape;3165;p30"/>
          <p:cNvSpPr>
            <a:spLocks noGrp="1"/>
          </p:cNvSpPr>
          <p:nvPr>
            <p:ph type="pic" idx="2"/>
          </p:nvPr>
        </p:nvSpPr>
        <p:spPr>
          <a:xfrm>
            <a:off x="4652700" y="1195550"/>
            <a:ext cx="4300800" cy="2940900"/>
          </a:xfrm>
          <a:prstGeom prst="rect">
            <a:avLst/>
          </a:prstGeom>
          <a:noFill/>
          <a:ln>
            <a:noFill/>
          </a:ln>
        </p:spPr>
      </p:sp>
      <p:sp>
        <p:nvSpPr>
          <p:cNvPr id="3166" name="Google Shape;3166;p30"/>
          <p:cNvSpPr txBox="1">
            <a:spLocks noGrp="1"/>
          </p:cNvSpPr>
          <p:nvPr>
            <p:ph type="subTitle" idx="1"/>
          </p:nvPr>
        </p:nvSpPr>
        <p:spPr>
          <a:xfrm>
            <a:off x="4652700" y="41364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7" name="Google Shape;3167;p30"/>
          <p:cNvSpPr txBox="1">
            <a:spLocks noGrp="1"/>
          </p:cNvSpPr>
          <p:nvPr>
            <p:ph type="subTitle" idx="3"/>
          </p:nvPr>
        </p:nvSpPr>
        <p:spPr>
          <a:xfrm>
            <a:off x="46527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8" name="Google Shape;3168;p30"/>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69" name="Google Shape;3169;p30"/>
          <p:cNvSpPr txBox="1">
            <a:spLocks noGrp="1"/>
          </p:cNvSpPr>
          <p:nvPr>
            <p:ph type="body" idx="4"/>
          </p:nvPr>
        </p:nvSpPr>
        <p:spPr>
          <a:xfrm>
            <a:off x="190500" y="618175"/>
            <a:ext cx="4381500" cy="38100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70" name="Google Shape;3170;p3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utline short">
  <p:cSld name="SECTION_TITLE_AND_DESCRIPTION_1">
    <p:spTree>
      <p:nvGrpSpPr>
        <p:cNvPr id="1" name="Shape 1194"/>
        <p:cNvGrpSpPr/>
        <p:nvPr/>
      </p:nvGrpSpPr>
      <p:grpSpPr>
        <a:xfrm>
          <a:off x="0" y="0"/>
          <a:ext cx="0" cy="0"/>
          <a:chOff x="0" y="0"/>
          <a:chExt cx="0" cy="0"/>
        </a:xfrm>
      </p:grpSpPr>
      <p:sp>
        <p:nvSpPr>
          <p:cNvPr id="1195" name="Google Shape;1195;p4"/>
          <p:cNvSpPr/>
          <p:nvPr/>
        </p:nvSpPr>
        <p:spPr>
          <a:xfrm>
            <a:off x="4572000" y="-125"/>
            <a:ext cx="45720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4"/>
          <p:cNvSpPr txBox="1">
            <a:spLocks noGrp="1"/>
          </p:cNvSpPr>
          <p:nvPr>
            <p:ph type="title"/>
          </p:nvPr>
        </p:nvSpPr>
        <p:spPr>
          <a:xfrm>
            <a:off x="428625" y="2192600"/>
            <a:ext cx="3657600" cy="520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500"/>
              <a:buFont typeface="Georgia"/>
              <a:buNone/>
              <a:defRPr sz="2500">
                <a:latin typeface="Georgia"/>
                <a:ea typeface="Georgia"/>
                <a:cs typeface="Georgia"/>
                <a:sym typeface="Georgia"/>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sp>
        <p:nvSpPr>
          <p:cNvPr id="1197" name="Google Shape;1197;p4"/>
          <p:cNvSpPr txBox="1">
            <a:spLocks noGrp="1"/>
          </p:cNvSpPr>
          <p:nvPr>
            <p:ph type="body" idx="1"/>
          </p:nvPr>
        </p:nvSpPr>
        <p:spPr>
          <a:xfrm>
            <a:off x="5029200" y="766350"/>
            <a:ext cx="3657600" cy="3496500"/>
          </a:xfrm>
          <a:prstGeom prst="rect">
            <a:avLst/>
          </a:prstGeom>
          <a:noFill/>
          <a:ln>
            <a:noFill/>
          </a:ln>
        </p:spPr>
        <p:txBody>
          <a:bodyPr spcFirstLastPara="1" wrap="square" lIns="91500" tIns="91500" rIns="91500" bIns="91500" anchor="ctr" anchorCtr="0">
            <a:noAutofit/>
          </a:bodyPr>
          <a:lstStyle>
            <a:lvl1pPr marL="457200" lvl="0" indent="-317500" algn="l">
              <a:lnSpc>
                <a:spcPct val="115000"/>
              </a:lnSpc>
              <a:spcBef>
                <a:spcPts val="0"/>
              </a:spcBef>
              <a:spcAft>
                <a:spcPts val="0"/>
              </a:spcAft>
              <a:buClr>
                <a:schemeClr val="dk2"/>
              </a:buClr>
              <a:buSzPts val="1400"/>
              <a:buFont typeface="Open Sans"/>
              <a:buChar char="●"/>
              <a:defRPr>
                <a:latin typeface="Open Sans"/>
                <a:ea typeface="Open Sans"/>
                <a:cs typeface="Open Sans"/>
                <a:sym typeface="Open Sans"/>
              </a:defRPr>
            </a:lvl1pPr>
            <a:lvl2pPr marL="914400" lvl="1" indent="-317500" algn="l">
              <a:lnSpc>
                <a:spcPct val="115000"/>
              </a:lnSpc>
              <a:spcBef>
                <a:spcPts val="0"/>
              </a:spcBef>
              <a:spcAft>
                <a:spcPts val="0"/>
              </a:spcAft>
              <a:buClr>
                <a:schemeClr val="accent2"/>
              </a:buClr>
              <a:buSzPts val="1400"/>
              <a:buFont typeface="Open Sans"/>
              <a:buChar char="–"/>
              <a:defRPr>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cxnSp>
        <p:nvCxnSpPr>
          <p:cNvPr id="1198" name="Google Shape;1198;p4"/>
          <p:cNvCxnSpPr/>
          <p:nvPr/>
        </p:nvCxnSpPr>
        <p:spPr>
          <a:xfrm>
            <a:off x="573525" y="2812388"/>
            <a:ext cx="866700" cy="0"/>
          </a:xfrm>
          <a:prstGeom prst="straightConnector1">
            <a:avLst/>
          </a:prstGeom>
          <a:noFill/>
          <a:ln w="9525" cap="flat" cmpd="sng">
            <a:solidFill>
              <a:schemeClr val="dk2"/>
            </a:solidFill>
            <a:prstDash val="solid"/>
            <a:round/>
            <a:headEnd type="none" w="med" len="med"/>
            <a:tailEnd type="none" w="med" len="med"/>
          </a:ln>
        </p:spPr>
      </p:cxnSp>
      <p:sp>
        <p:nvSpPr>
          <p:cNvPr id="1199" name="Google Shape;1199;p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hart and outline [dense, grey]">
  <p:cSld name="TITLE_AND_BODY_1_1_1_2">
    <p:bg>
      <p:bgPr>
        <a:solidFill>
          <a:schemeClr val="accent5"/>
        </a:solidFill>
        <a:effectLst/>
      </p:bgPr>
    </p:bg>
    <p:spTree>
      <p:nvGrpSpPr>
        <p:cNvPr id="1" name="Shape 3171"/>
        <p:cNvGrpSpPr/>
        <p:nvPr/>
      </p:nvGrpSpPr>
      <p:grpSpPr>
        <a:xfrm>
          <a:off x="0" y="0"/>
          <a:ext cx="0" cy="0"/>
          <a:chOff x="0" y="0"/>
          <a:chExt cx="0" cy="0"/>
        </a:xfrm>
      </p:grpSpPr>
      <p:sp>
        <p:nvSpPr>
          <p:cNvPr id="3172" name="Google Shape;3172;p31"/>
          <p:cNvSpPr txBox="1">
            <a:spLocks noGrp="1"/>
          </p:cNvSpPr>
          <p:nvPr>
            <p:ph type="body" idx="1"/>
          </p:nvPr>
        </p:nvSpPr>
        <p:spPr>
          <a:xfrm>
            <a:off x="6151950" y="1195550"/>
            <a:ext cx="2825400" cy="32007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cxnSp>
        <p:nvCxnSpPr>
          <p:cNvPr id="3173" name="Google Shape;3173;p31"/>
          <p:cNvCxnSpPr/>
          <p:nvPr/>
        </p:nvCxnSpPr>
        <p:spPr>
          <a:xfrm>
            <a:off x="6021650" y="706250"/>
            <a:ext cx="0" cy="3690000"/>
          </a:xfrm>
          <a:prstGeom prst="straightConnector1">
            <a:avLst/>
          </a:prstGeom>
          <a:noFill/>
          <a:ln w="9525" cap="flat" cmpd="sng">
            <a:solidFill>
              <a:schemeClr val="dk2"/>
            </a:solidFill>
            <a:prstDash val="solid"/>
            <a:round/>
            <a:headEnd type="none" w="med" len="med"/>
            <a:tailEnd type="none" w="med" len="med"/>
          </a:ln>
        </p:spPr>
      </p:cxnSp>
      <p:sp>
        <p:nvSpPr>
          <p:cNvPr id="3174" name="Google Shape;3174;p31"/>
          <p:cNvSpPr>
            <a:spLocks noGrp="1"/>
          </p:cNvSpPr>
          <p:nvPr>
            <p:ph type="pic" idx="2"/>
          </p:nvPr>
        </p:nvSpPr>
        <p:spPr>
          <a:xfrm>
            <a:off x="190600" y="1255250"/>
            <a:ext cx="5707200" cy="2934300"/>
          </a:xfrm>
          <a:prstGeom prst="rect">
            <a:avLst/>
          </a:prstGeom>
          <a:noFill/>
          <a:ln>
            <a:noFill/>
          </a:ln>
        </p:spPr>
      </p:sp>
      <p:sp>
        <p:nvSpPr>
          <p:cNvPr id="3175" name="Google Shape;3175;p31"/>
          <p:cNvSpPr txBox="1">
            <a:spLocks noGrp="1"/>
          </p:cNvSpPr>
          <p:nvPr>
            <p:ph type="subTitle" idx="3"/>
          </p:nvPr>
        </p:nvSpPr>
        <p:spPr>
          <a:xfrm>
            <a:off x="190500" y="41895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76" name="Google Shape;3176;p31"/>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77" name="Google Shape;3177;p31"/>
          <p:cNvSpPr txBox="1">
            <a:spLocks noGrp="1"/>
          </p:cNvSpPr>
          <p:nvPr>
            <p:ph type="subTitle" idx="4"/>
          </p:nvPr>
        </p:nvSpPr>
        <p:spPr>
          <a:xfrm>
            <a:off x="1905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78" name="Google Shape;3178;p31"/>
          <p:cNvSpPr txBox="1">
            <a:spLocks noGrp="1"/>
          </p:cNvSpPr>
          <p:nvPr>
            <p:ph type="subTitle" idx="5"/>
          </p:nvPr>
        </p:nvSpPr>
        <p:spPr>
          <a:xfrm>
            <a:off x="615195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79" name="Google Shape;3179;p3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Photo gallery [dense, grey]">
  <p:cSld name="TITLE_AND_BODY_1_1_1_2_2">
    <p:bg>
      <p:bgPr>
        <a:solidFill>
          <a:schemeClr val="accent5"/>
        </a:solidFill>
        <a:effectLst/>
      </p:bgPr>
    </p:bg>
    <p:spTree>
      <p:nvGrpSpPr>
        <p:cNvPr id="1" name="Shape 3180"/>
        <p:cNvGrpSpPr/>
        <p:nvPr/>
      </p:nvGrpSpPr>
      <p:grpSpPr>
        <a:xfrm>
          <a:off x="0" y="0"/>
          <a:ext cx="0" cy="0"/>
          <a:chOff x="0" y="0"/>
          <a:chExt cx="0" cy="0"/>
        </a:xfrm>
      </p:grpSpPr>
      <p:sp>
        <p:nvSpPr>
          <p:cNvPr id="3181" name="Google Shape;3181;p32"/>
          <p:cNvSpPr>
            <a:spLocks noGrp="1"/>
          </p:cNvSpPr>
          <p:nvPr>
            <p:ph type="pic" idx="2"/>
          </p:nvPr>
        </p:nvSpPr>
        <p:spPr>
          <a:xfrm>
            <a:off x="3333075" y="2454448"/>
            <a:ext cx="2763000" cy="1690500"/>
          </a:xfrm>
          <a:prstGeom prst="rect">
            <a:avLst/>
          </a:prstGeom>
          <a:noFill/>
          <a:ln>
            <a:noFill/>
          </a:ln>
        </p:spPr>
      </p:sp>
      <p:sp>
        <p:nvSpPr>
          <p:cNvPr id="3182" name="Google Shape;3182;p32"/>
          <p:cNvSpPr txBox="1">
            <a:spLocks noGrp="1"/>
          </p:cNvSpPr>
          <p:nvPr>
            <p:ph type="subTitle" idx="1"/>
          </p:nvPr>
        </p:nvSpPr>
        <p:spPr>
          <a:xfrm>
            <a:off x="3333075" y="41732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83" name="Google Shape;3183;p32"/>
          <p:cNvSpPr>
            <a:spLocks noGrp="1"/>
          </p:cNvSpPr>
          <p:nvPr>
            <p:ph type="pic" idx="3"/>
          </p:nvPr>
        </p:nvSpPr>
        <p:spPr>
          <a:xfrm>
            <a:off x="3333075" y="686100"/>
            <a:ext cx="2763000" cy="1690500"/>
          </a:xfrm>
          <a:prstGeom prst="rect">
            <a:avLst/>
          </a:prstGeom>
          <a:noFill/>
          <a:ln>
            <a:noFill/>
          </a:ln>
        </p:spPr>
      </p:sp>
      <p:sp>
        <p:nvSpPr>
          <p:cNvPr id="3184" name="Google Shape;3184;p32"/>
          <p:cNvSpPr>
            <a:spLocks noGrp="1"/>
          </p:cNvSpPr>
          <p:nvPr>
            <p:ph type="pic" idx="4"/>
          </p:nvPr>
        </p:nvSpPr>
        <p:spPr>
          <a:xfrm>
            <a:off x="6200950" y="2482750"/>
            <a:ext cx="2820300" cy="1690500"/>
          </a:xfrm>
          <a:prstGeom prst="rect">
            <a:avLst/>
          </a:prstGeom>
          <a:noFill/>
          <a:ln>
            <a:noFill/>
          </a:ln>
        </p:spPr>
      </p:sp>
      <p:sp>
        <p:nvSpPr>
          <p:cNvPr id="3185" name="Google Shape;3185;p32"/>
          <p:cNvSpPr>
            <a:spLocks noGrp="1"/>
          </p:cNvSpPr>
          <p:nvPr>
            <p:ph type="pic" idx="5"/>
          </p:nvPr>
        </p:nvSpPr>
        <p:spPr>
          <a:xfrm>
            <a:off x="6200950" y="686100"/>
            <a:ext cx="2820300" cy="1690500"/>
          </a:xfrm>
          <a:prstGeom prst="rect">
            <a:avLst/>
          </a:prstGeom>
          <a:noFill/>
          <a:ln>
            <a:noFill/>
          </a:ln>
        </p:spPr>
      </p:sp>
      <p:sp>
        <p:nvSpPr>
          <p:cNvPr id="3186" name="Google Shape;3186;p32"/>
          <p:cNvSpPr txBox="1">
            <a:spLocks noGrp="1"/>
          </p:cNvSpPr>
          <p:nvPr>
            <p:ph type="subTitle" idx="6"/>
          </p:nvPr>
        </p:nvSpPr>
        <p:spPr>
          <a:xfrm>
            <a:off x="190500" y="68610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87" name="Google Shape;3187;p32"/>
          <p:cNvSpPr txBox="1">
            <a:spLocks noGrp="1"/>
          </p:cNvSpPr>
          <p:nvPr>
            <p:ph type="body" idx="7"/>
          </p:nvPr>
        </p:nvSpPr>
        <p:spPr>
          <a:xfrm>
            <a:off x="190500" y="1301700"/>
            <a:ext cx="2825400" cy="30717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88" name="Google Shape;3188;p32"/>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89" name="Google Shape;3189;p32"/>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Chart and outline [dense, grey]">
  <p:cSld name="TITLE_AND_BODY_1_1_1_2_1">
    <p:bg>
      <p:bgPr>
        <a:solidFill>
          <a:schemeClr val="accent5"/>
        </a:solidFill>
        <a:effectLst/>
      </p:bgPr>
    </p:bg>
    <p:spTree>
      <p:nvGrpSpPr>
        <p:cNvPr id="1" name="Shape 3190"/>
        <p:cNvGrpSpPr/>
        <p:nvPr/>
      </p:nvGrpSpPr>
      <p:grpSpPr>
        <a:xfrm>
          <a:off x="0" y="0"/>
          <a:ext cx="0" cy="0"/>
          <a:chOff x="0" y="0"/>
          <a:chExt cx="0" cy="0"/>
        </a:xfrm>
      </p:grpSpPr>
      <p:cxnSp>
        <p:nvCxnSpPr>
          <p:cNvPr id="3191" name="Google Shape;3191;p33"/>
          <p:cNvCxnSpPr/>
          <p:nvPr/>
        </p:nvCxnSpPr>
        <p:spPr>
          <a:xfrm>
            <a:off x="6568300" y="692750"/>
            <a:ext cx="0" cy="3728400"/>
          </a:xfrm>
          <a:prstGeom prst="straightConnector1">
            <a:avLst/>
          </a:prstGeom>
          <a:noFill/>
          <a:ln w="9525" cap="flat" cmpd="sng">
            <a:solidFill>
              <a:schemeClr val="dk2"/>
            </a:solidFill>
            <a:prstDash val="solid"/>
            <a:round/>
            <a:headEnd type="none" w="med" len="med"/>
            <a:tailEnd type="none" w="med" len="med"/>
          </a:ln>
        </p:spPr>
      </p:cxnSp>
      <p:sp>
        <p:nvSpPr>
          <p:cNvPr id="3192" name="Google Shape;3192;p33"/>
          <p:cNvSpPr txBox="1">
            <a:spLocks noGrp="1"/>
          </p:cNvSpPr>
          <p:nvPr>
            <p:ph type="subTitle" idx="1"/>
          </p:nvPr>
        </p:nvSpPr>
        <p:spPr>
          <a:xfrm>
            <a:off x="6757825" y="707525"/>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3" name="Google Shape;3193;p33"/>
          <p:cNvSpPr txBox="1">
            <a:spLocks noGrp="1"/>
          </p:cNvSpPr>
          <p:nvPr>
            <p:ph type="subTitle" idx="2"/>
          </p:nvPr>
        </p:nvSpPr>
        <p:spPr>
          <a:xfrm>
            <a:off x="6757825" y="1239236"/>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4" name="Google Shape;3194;p33"/>
          <p:cNvSpPr txBox="1">
            <a:spLocks noGrp="1"/>
          </p:cNvSpPr>
          <p:nvPr>
            <p:ph type="subTitle" idx="3"/>
          </p:nvPr>
        </p:nvSpPr>
        <p:spPr>
          <a:xfrm>
            <a:off x="6757825" y="1770947"/>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5" name="Google Shape;3195;p33"/>
          <p:cNvSpPr txBox="1">
            <a:spLocks noGrp="1"/>
          </p:cNvSpPr>
          <p:nvPr>
            <p:ph type="subTitle" idx="4"/>
          </p:nvPr>
        </p:nvSpPr>
        <p:spPr>
          <a:xfrm>
            <a:off x="6757825" y="2309081"/>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6" name="Google Shape;3196;p33"/>
          <p:cNvSpPr txBox="1">
            <a:spLocks noGrp="1"/>
          </p:cNvSpPr>
          <p:nvPr>
            <p:ph type="subTitle" idx="5"/>
          </p:nvPr>
        </p:nvSpPr>
        <p:spPr>
          <a:xfrm>
            <a:off x="6757825" y="2834369"/>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7" name="Google Shape;3197;p33"/>
          <p:cNvSpPr txBox="1">
            <a:spLocks noGrp="1"/>
          </p:cNvSpPr>
          <p:nvPr>
            <p:ph type="subTitle" idx="6"/>
          </p:nvPr>
        </p:nvSpPr>
        <p:spPr>
          <a:xfrm>
            <a:off x="6757825" y="3366080"/>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8" name="Google Shape;3198;p33"/>
          <p:cNvSpPr txBox="1">
            <a:spLocks noGrp="1"/>
          </p:cNvSpPr>
          <p:nvPr>
            <p:ph type="subTitle" idx="7"/>
          </p:nvPr>
        </p:nvSpPr>
        <p:spPr>
          <a:xfrm>
            <a:off x="6757825" y="3904214"/>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9" name="Google Shape;3199;p33"/>
          <p:cNvSpPr txBox="1">
            <a:spLocks noGrp="1"/>
          </p:cNvSpPr>
          <p:nvPr>
            <p:ph type="subTitle" idx="8"/>
          </p:nvPr>
        </p:nvSpPr>
        <p:spPr>
          <a:xfrm>
            <a:off x="3373275"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0" name="Google Shape;3200;p33"/>
          <p:cNvSpPr txBox="1">
            <a:spLocks noGrp="1"/>
          </p:cNvSpPr>
          <p:nvPr>
            <p:ph type="subTitle" idx="9"/>
          </p:nvPr>
        </p:nvSpPr>
        <p:spPr>
          <a:xfrm>
            <a:off x="190500" y="41574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1" name="Google Shape;3201;p33"/>
          <p:cNvSpPr txBox="1">
            <a:spLocks noGrp="1"/>
          </p:cNvSpPr>
          <p:nvPr>
            <p:ph type="subTitle" idx="13"/>
          </p:nvPr>
        </p:nvSpPr>
        <p:spPr>
          <a:xfrm>
            <a:off x="3373275" y="41574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2" name="Google Shape;3202;p33"/>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03" name="Google Shape;3203;p33"/>
          <p:cNvSpPr txBox="1">
            <a:spLocks noGrp="1"/>
          </p:cNvSpPr>
          <p:nvPr>
            <p:ph type="subTitle" idx="14"/>
          </p:nvPr>
        </p:nvSpPr>
        <p:spPr>
          <a:xfrm>
            <a:off x="19050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4" name="Google Shape;3204;p33"/>
          <p:cNvSpPr>
            <a:spLocks noGrp="1"/>
          </p:cNvSpPr>
          <p:nvPr>
            <p:ph type="pic" idx="15"/>
          </p:nvPr>
        </p:nvSpPr>
        <p:spPr>
          <a:xfrm>
            <a:off x="190500" y="1195550"/>
            <a:ext cx="3000300" cy="2961900"/>
          </a:xfrm>
          <a:prstGeom prst="rect">
            <a:avLst/>
          </a:prstGeom>
          <a:noFill/>
          <a:ln>
            <a:noFill/>
          </a:ln>
        </p:spPr>
      </p:sp>
      <p:sp>
        <p:nvSpPr>
          <p:cNvPr id="3205" name="Google Shape;3205;p33"/>
          <p:cNvSpPr>
            <a:spLocks noGrp="1"/>
          </p:cNvSpPr>
          <p:nvPr>
            <p:ph type="pic" idx="16"/>
          </p:nvPr>
        </p:nvSpPr>
        <p:spPr>
          <a:xfrm>
            <a:off x="3373250" y="1195550"/>
            <a:ext cx="3000300" cy="2961900"/>
          </a:xfrm>
          <a:prstGeom prst="rect">
            <a:avLst/>
          </a:prstGeom>
          <a:noFill/>
          <a:ln>
            <a:noFill/>
          </a:ln>
        </p:spPr>
      </p:sp>
      <p:sp>
        <p:nvSpPr>
          <p:cNvPr id="3206" name="Google Shape;3206;p3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hart [dense, grey]">
  <p:cSld name="TITLE_AND_BODY_1_1_1_1">
    <p:bg>
      <p:bgPr>
        <a:solidFill>
          <a:schemeClr val="accent5"/>
        </a:solidFill>
        <a:effectLst/>
      </p:bgPr>
    </p:bg>
    <p:spTree>
      <p:nvGrpSpPr>
        <p:cNvPr id="1" name="Shape 3207"/>
        <p:cNvGrpSpPr/>
        <p:nvPr/>
      </p:nvGrpSpPr>
      <p:grpSpPr>
        <a:xfrm>
          <a:off x="0" y="0"/>
          <a:ext cx="0" cy="0"/>
          <a:chOff x="0" y="0"/>
          <a:chExt cx="0" cy="0"/>
        </a:xfrm>
      </p:grpSpPr>
      <p:sp>
        <p:nvSpPr>
          <p:cNvPr id="3208" name="Google Shape;3208;p34"/>
          <p:cNvSpPr txBox="1">
            <a:spLocks noGrp="1"/>
          </p:cNvSpPr>
          <p:nvPr>
            <p:ph type="subTitle" idx="1"/>
          </p:nvPr>
        </p:nvSpPr>
        <p:spPr>
          <a:xfrm>
            <a:off x="190500" y="579950"/>
            <a:ext cx="8763000" cy="393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Font typeface="Open Sans"/>
              <a:buNone/>
              <a:defRPr sz="14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9" name="Google Shape;3209;p34"/>
          <p:cNvSpPr>
            <a:spLocks noGrp="1"/>
          </p:cNvSpPr>
          <p:nvPr>
            <p:ph type="pic" idx="2"/>
          </p:nvPr>
        </p:nvSpPr>
        <p:spPr>
          <a:xfrm>
            <a:off x="190500" y="973550"/>
            <a:ext cx="8763000" cy="3171300"/>
          </a:xfrm>
          <a:prstGeom prst="rect">
            <a:avLst/>
          </a:prstGeom>
          <a:noFill/>
          <a:ln>
            <a:noFill/>
          </a:ln>
        </p:spPr>
      </p:sp>
      <p:sp>
        <p:nvSpPr>
          <p:cNvPr id="3210" name="Google Shape;3210;p34"/>
          <p:cNvSpPr txBox="1">
            <a:spLocks noGrp="1"/>
          </p:cNvSpPr>
          <p:nvPr>
            <p:ph type="subTitle" idx="3"/>
          </p:nvPr>
        </p:nvSpPr>
        <p:spPr>
          <a:xfrm>
            <a:off x="190500" y="41448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11" name="Google Shape;3211;p34"/>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12" name="Google Shape;3212;p3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dense, grey]">
  <p:cSld name="TITLE_AND_BODY_1_1_1_1_1">
    <p:bg>
      <p:bgPr>
        <a:solidFill>
          <a:schemeClr val="accent5"/>
        </a:solidFill>
        <a:effectLst/>
      </p:bgPr>
    </p:bg>
    <p:spTree>
      <p:nvGrpSpPr>
        <p:cNvPr id="1" name="Shape 3213"/>
        <p:cNvGrpSpPr/>
        <p:nvPr/>
      </p:nvGrpSpPr>
      <p:grpSpPr>
        <a:xfrm>
          <a:off x="0" y="0"/>
          <a:ext cx="0" cy="0"/>
          <a:chOff x="0" y="0"/>
          <a:chExt cx="0" cy="0"/>
        </a:xfrm>
      </p:grpSpPr>
      <p:sp>
        <p:nvSpPr>
          <p:cNvPr id="3214" name="Google Shape;3214;p35"/>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15" name="Google Shape;3215;p3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dense]">
  <p:cSld name="TITLE_AND_BODY_1_1_1_1_1_1">
    <p:bg>
      <p:bgPr>
        <a:solidFill>
          <a:schemeClr val="lt1"/>
        </a:solidFill>
        <a:effectLst/>
      </p:bgPr>
    </p:bg>
    <p:spTree>
      <p:nvGrpSpPr>
        <p:cNvPr id="1" name="Shape 3216"/>
        <p:cNvGrpSpPr/>
        <p:nvPr/>
      </p:nvGrpSpPr>
      <p:grpSpPr>
        <a:xfrm>
          <a:off x="0" y="0"/>
          <a:ext cx="0" cy="0"/>
          <a:chOff x="0" y="0"/>
          <a:chExt cx="0" cy="0"/>
        </a:xfrm>
      </p:grpSpPr>
      <p:sp>
        <p:nvSpPr>
          <p:cNvPr id="3217" name="Google Shape;3217;p36"/>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18" name="Google Shape;3218;p36"/>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wo columns [standard]" type="twoColTx">
  <p:cSld name="TITLE_AND_TWO_COLUMNS">
    <p:spTree>
      <p:nvGrpSpPr>
        <p:cNvPr id="1" name="Shape 3219"/>
        <p:cNvGrpSpPr/>
        <p:nvPr/>
      </p:nvGrpSpPr>
      <p:grpSpPr>
        <a:xfrm>
          <a:off x="0" y="0"/>
          <a:ext cx="0" cy="0"/>
          <a:chOff x="0" y="0"/>
          <a:chExt cx="0" cy="0"/>
        </a:xfrm>
      </p:grpSpPr>
      <p:sp>
        <p:nvSpPr>
          <p:cNvPr id="3220" name="Google Shape;3220;p37"/>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21" name="Google Shape;3221;p37"/>
          <p:cNvSpPr txBox="1">
            <a:spLocks noGrp="1"/>
          </p:cNvSpPr>
          <p:nvPr>
            <p:ph type="body" idx="1"/>
          </p:nvPr>
        </p:nvSpPr>
        <p:spPr>
          <a:xfrm>
            <a:off x="462925" y="999050"/>
            <a:ext cx="38634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2" name="Google Shape;3222;p37"/>
          <p:cNvSpPr txBox="1">
            <a:spLocks noGrp="1"/>
          </p:cNvSpPr>
          <p:nvPr>
            <p:ph type="body" idx="2"/>
          </p:nvPr>
        </p:nvSpPr>
        <p:spPr>
          <a:xfrm>
            <a:off x="4817725" y="999038"/>
            <a:ext cx="3863400" cy="3416400"/>
          </a:xfrm>
          <a:prstGeom prst="rect">
            <a:avLst/>
          </a:prstGeom>
          <a:noFill/>
          <a:ln>
            <a:noFill/>
          </a:ln>
        </p:spPr>
        <p:txBody>
          <a:bodyPr spcFirstLastPara="1" wrap="square" lIns="91500" tIns="91500" rIns="91500" bIns="91500" anchor="t" anchorCtr="0">
            <a:noAutofit/>
          </a:bodyPr>
          <a:lstStyle>
            <a:lvl1pPr marL="457200" lvl="0" indent="-317500" algn="l" rtl="0">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rtl="0">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3" name="Google Shape;3223;p3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wo columns [standard, grey]">
  <p:cSld name="TITLE_AND_TWO_COLUMNS_1">
    <p:bg>
      <p:bgPr>
        <a:solidFill>
          <a:schemeClr val="accent5"/>
        </a:solidFill>
        <a:effectLst/>
      </p:bgPr>
    </p:bg>
    <p:spTree>
      <p:nvGrpSpPr>
        <p:cNvPr id="1" name="Shape 3224"/>
        <p:cNvGrpSpPr/>
        <p:nvPr/>
      </p:nvGrpSpPr>
      <p:grpSpPr>
        <a:xfrm>
          <a:off x="0" y="0"/>
          <a:ext cx="0" cy="0"/>
          <a:chOff x="0" y="0"/>
          <a:chExt cx="0" cy="0"/>
        </a:xfrm>
      </p:grpSpPr>
      <p:sp>
        <p:nvSpPr>
          <p:cNvPr id="3225" name="Google Shape;3225;p38"/>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26" name="Google Shape;3226;p38"/>
          <p:cNvSpPr txBox="1">
            <a:spLocks noGrp="1"/>
          </p:cNvSpPr>
          <p:nvPr>
            <p:ph type="body" idx="1"/>
          </p:nvPr>
        </p:nvSpPr>
        <p:spPr>
          <a:xfrm>
            <a:off x="462925" y="999050"/>
            <a:ext cx="38634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7" name="Google Shape;3227;p38"/>
          <p:cNvSpPr txBox="1">
            <a:spLocks noGrp="1"/>
          </p:cNvSpPr>
          <p:nvPr>
            <p:ph type="body" idx="2"/>
          </p:nvPr>
        </p:nvSpPr>
        <p:spPr>
          <a:xfrm>
            <a:off x="4817725" y="999038"/>
            <a:ext cx="38634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8" name="Google Shape;3228;p3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standard]" type="titleOnly">
  <p:cSld name="TITLE_ONLY">
    <p:spTree>
      <p:nvGrpSpPr>
        <p:cNvPr id="1" name="Shape 3229"/>
        <p:cNvGrpSpPr/>
        <p:nvPr/>
      </p:nvGrpSpPr>
      <p:grpSpPr>
        <a:xfrm>
          <a:off x="0" y="0"/>
          <a:ext cx="0" cy="0"/>
          <a:chOff x="0" y="0"/>
          <a:chExt cx="0" cy="0"/>
        </a:xfrm>
      </p:grpSpPr>
      <p:sp>
        <p:nvSpPr>
          <p:cNvPr id="3230" name="Google Shape;3230;p39"/>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31" name="Google Shape;3231;p3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grey]">
  <p:cSld name="TITLE_ONLY_1">
    <p:bg>
      <p:bgPr>
        <a:solidFill>
          <a:schemeClr val="accent5"/>
        </a:solidFill>
        <a:effectLst/>
      </p:bgPr>
    </p:bg>
    <p:spTree>
      <p:nvGrpSpPr>
        <p:cNvPr id="1" name="Shape 3232"/>
        <p:cNvGrpSpPr/>
        <p:nvPr/>
      </p:nvGrpSpPr>
      <p:grpSpPr>
        <a:xfrm>
          <a:off x="0" y="0"/>
          <a:ext cx="0" cy="0"/>
          <a:chOff x="0" y="0"/>
          <a:chExt cx="0" cy="0"/>
        </a:xfrm>
      </p:grpSpPr>
      <p:sp>
        <p:nvSpPr>
          <p:cNvPr id="3233" name="Google Shape;3233;p40"/>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34" name="Google Shape;3234;p4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Presenter intro">
  <p:cSld name="SECTION_TITLE_AND_DESCRIPTION_1_3">
    <p:spTree>
      <p:nvGrpSpPr>
        <p:cNvPr id="1" name="Shape 1200"/>
        <p:cNvGrpSpPr/>
        <p:nvPr/>
      </p:nvGrpSpPr>
      <p:grpSpPr>
        <a:xfrm>
          <a:off x="0" y="0"/>
          <a:ext cx="0" cy="0"/>
          <a:chOff x="0" y="0"/>
          <a:chExt cx="0" cy="0"/>
        </a:xfrm>
      </p:grpSpPr>
      <p:sp>
        <p:nvSpPr>
          <p:cNvPr id="1201" name="Google Shape;1201;p5"/>
          <p:cNvSpPr/>
          <p:nvPr/>
        </p:nvSpPr>
        <p:spPr>
          <a:xfrm>
            <a:off x="4572000" y="-125"/>
            <a:ext cx="45720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5"/>
          <p:cNvSpPr txBox="1">
            <a:spLocks noGrp="1"/>
          </p:cNvSpPr>
          <p:nvPr>
            <p:ph type="ctrTitle"/>
          </p:nvPr>
        </p:nvSpPr>
        <p:spPr>
          <a:xfrm>
            <a:off x="428625" y="3096513"/>
            <a:ext cx="37005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400"/>
              <a:buFont typeface="Open Sans"/>
              <a:buNone/>
              <a:defRPr sz="14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1203" name="Google Shape;1203;p5"/>
          <p:cNvSpPr>
            <a:spLocks noGrp="1"/>
          </p:cNvSpPr>
          <p:nvPr>
            <p:ph type="pic" idx="2"/>
          </p:nvPr>
        </p:nvSpPr>
        <p:spPr>
          <a:xfrm>
            <a:off x="5492550" y="1206300"/>
            <a:ext cx="2730900" cy="2730900"/>
          </a:xfrm>
          <a:prstGeom prst="ellipse">
            <a:avLst/>
          </a:prstGeom>
          <a:noFill/>
          <a:ln>
            <a:noFill/>
          </a:ln>
        </p:spPr>
      </p:sp>
      <p:sp>
        <p:nvSpPr>
          <p:cNvPr id="1204" name="Google Shape;1204;p5"/>
          <p:cNvSpPr txBox="1">
            <a:spLocks noGrp="1"/>
          </p:cNvSpPr>
          <p:nvPr>
            <p:ph type="title" idx="3"/>
          </p:nvPr>
        </p:nvSpPr>
        <p:spPr>
          <a:xfrm>
            <a:off x="428625" y="2192600"/>
            <a:ext cx="3657600" cy="520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500"/>
              <a:buFont typeface="Georgia"/>
              <a:buNone/>
              <a:defRPr sz="2500">
                <a:latin typeface="Georgia"/>
                <a:ea typeface="Georgia"/>
                <a:cs typeface="Georgia"/>
                <a:sym typeface="Georgia"/>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1205" name="Google Shape;1205;p5"/>
          <p:cNvCxnSpPr/>
          <p:nvPr/>
        </p:nvCxnSpPr>
        <p:spPr>
          <a:xfrm>
            <a:off x="573525" y="2812388"/>
            <a:ext cx="866700" cy="0"/>
          </a:xfrm>
          <a:prstGeom prst="straightConnector1">
            <a:avLst/>
          </a:prstGeom>
          <a:noFill/>
          <a:ln w="9525" cap="flat" cmpd="sng">
            <a:solidFill>
              <a:schemeClr val="dk2"/>
            </a:solidFill>
            <a:prstDash val="solid"/>
            <a:round/>
            <a:headEnd type="none" w="med" len="med"/>
            <a:tailEnd type="none" w="med" len="med"/>
          </a:ln>
        </p:spPr>
      </p:cxnSp>
      <p:sp>
        <p:nvSpPr>
          <p:cNvPr id="1206" name="Google Shape;1206;p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Caption [grey]">
  <p:cSld name="CAPTION_ONLY">
    <p:bg>
      <p:bgPr>
        <a:solidFill>
          <a:schemeClr val="accent5"/>
        </a:solidFill>
        <a:effectLst/>
      </p:bgPr>
    </p:bg>
    <p:spTree>
      <p:nvGrpSpPr>
        <p:cNvPr id="1" name="Shape 3235"/>
        <p:cNvGrpSpPr/>
        <p:nvPr/>
      </p:nvGrpSpPr>
      <p:grpSpPr>
        <a:xfrm>
          <a:off x="0" y="0"/>
          <a:ext cx="0" cy="0"/>
          <a:chOff x="0" y="0"/>
          <a:chExt cx="0" cy="0"/>
        </a:xfrm>
      </p:grpSpPr>
      <p:sp>
        <p:nvSpPr>
          <p:cNvPr id="3236" name="Google Shape;3236;p41"/>
          <p:cNvSpPr txBox="1">
            <a:spLocks noGrp="1"/>
          </p:cNvSpPr>
          <p:nvPr>
            <p:ph type="body" idx="1"/>
          </p:nvPr>
        </p:nvSpPr>
        <p:spPr>
          <a:xfrm>
            <a:off x="457200" y="4051975"/>
            <a:ext cx="8229600" cy="341400"/>
          </a:xfrm>
          <a:prstGeom prst="rect">
            <a:avLst/>
          </a:prstGeom>
          <a:noFill/>
          <a:ln>
            <a:noFill/>
          </a:ln>
        </p:spPr>
        <p:txBody>
          <a:bodyPr spcFirstLastPara="1" wrap="square" lIns="91500" tIns="91500" rIns="91500" bIns="91500" anchor="ctr" anchorCtr="0">
            <a:noAutofit/>
          </a:bodyPr>
          <a:lstStyle>
            <a:lvl1pPr marL="457200" lvl="0" indent="-228600" algn="ctr">
              <a:lnSpc>
                <a:spcPct val="100000"/>
              </a:lnSpc>
              <a:spcBef>
                <a:spcPts val="0"/>
              </a:spcBef>
              <a:spcAft>
                <a:spcPts val="0"/>
              </a:spcAft>
              <a:buSzPts val="1400"/>
              <a:buFont typeface="Open Sans"/>
              <a:buNone/>
              <a:defRPr b="1">
                <a:latin typeface="Open Sans"/>
                <a:ea typeface="Open Sans"/>
                <a:cs typeface="Open Sans"/>
                <a:sym typeface="Open Sans"/>
              </a:defRPr>
            </a:lvl1pPr>
          </a:lstStyle>
          <a:p>
            <a:endParaRPr/>
          </a:p>
        </p:txBody>
      </p:sp>
      <p:sp>
        <p:nvSpPr>
          <p:cNvPr id="3237" name="Google Shape;3237;p4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Caption">
  <p:cSld name="CAPTION_ONLY_1">
    <p:bg>
      <p:bgPr>
        <a:solidFill>
          <a:schemeClr val="lt1"/>
        </a:solidFill>
        <a:effectLst/>
      </p:bgPr>
    </p:bg>
    <p:spTree>
      <p:nvGrpSpPr>
        <p:cNvPr id="1" name="Shape 3238"/>
        <p:cNvGrpSpPr/>
        <p:nvPr/>
      </p:nvGrpSpPr>
      <p:grpSpPr>
        <a:xfrm>
          <a:off x="0" y="0"/>
          <a:ext cx="0" cy="0"/>
          <a:chOff x="0" y="0"/>
          <a:chExt cx="0" cy="0"/>
        </a:xfrm>
      </p:grpSpPr>
      <p:sp>
        <p:nvSpPr>
          <p:cNvPr id="3239" name="Google Shape;3239;p42"/>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
        <p:nvSpPr>
          <p:cNvPr id="3240" name="Google Shape;3240;p42"/>
          <p:cNvSpPr txBox="1">
            <a:spLocks noGrp="1"/>
          </p:cNvSpPr>
          <p:nvPr>
            <p:ph type="body" idx="1"/>
          </p:nvPr>
        </p:nvSpPr>
        <p:spPr>
          <a:xfrm>
            <a:off x="457200" y="4051975"/>
            <a:ext cx="8229600" cy="341400"/>
          </a:xfrm>
          <a:prstGeom prst="rect">
            <a:avLst/>
          </a:prstGeom>
          <a:noFill/>
          <a:ln>
            <a:noFill/>
          </a:ln>
        </p:spPr>
        <p:txBody>
          <a:bodyPr spcFirstLastPara="1" wrap="square" lIns="91500" tIns="91500" rIns="91500" bIns="91500" anchor="ctr" anchorCtr="0">
            <a:noAutofit/>
          </a:bodyPr>
          <a:lstStyle>
            <a:lvl1pPr marL="457200" lvl="0" indent="-317500" algn="ctr" rtl="0">
              <a:lnSpc>
                <a:spcPct val="100000"/>
              </a:lnSpc>
              <a:spcBef>
                <a:spcPts val="0"/>
              </a:spcBef>
              <a:spcAft>
                <a:spcPts val="0"/>
              </a:spcAft>
              <a:buSzPts val="1400"/>
              <a:buChar char="●"/>
              <a:defRPr b="1"/>
            </a:lvl1pPr>
            <a:lvl2pPr marL="914400" lvl="1" indent="-311150" algn="ctr" rtl="0">
              <a:lnSpc>
                <a:spcPct val="100000"/>
              </a:lnSpc>
              <a:spcBef>
                <a:spcPts val="0"/>
              </a:spcBef>
              <a:spcAft>
                <a:spcPts val="0"/>
              </a:spcAft>
              <a:buSzPts val="1300"/>
              <a:buChar char="–"/>
              <a:defRPr b="1"/>
            </a:lvl2pPr>
            <a:lvl3pPr marL="1371600" lvl="2" indent="-304800" algn="ctr" rtl="0">
              <a:lnSpc>
                <a:spcPct val="100000"/>
              </a:lnSpc>
              <a:spcBef>
                <a:spcPts val="0"/>
              </a:spcBef>
              <a:spcAft>
                <a:spcPts val="0"/>
              </a:spcAft>
              <a:buSzPts val="1200"/>
              <a:buChar char="■"/>
              <a:defRPr b="1"/>
            </a:lvl3pPr>
            <a:lvl4pPr marL="1828800" lvl="3" indent="-304800" algn="ctr" rtl="0">
              <a:lnSpc>
                <a:spcPct val="100000"/>
              </a:lnSpc>
              <a:spcBef>
                <a:spcPts val="0"/>
              </a:spcBef>
              <a:spcAft>
                <a:spcPts val="0"/>
              </a:spcAft>
              <a:buSzPts val="1200"/>
              <a:buChar char="●"/>
              <a:defRPr b="1"/>
            </a:lvl4pPr>
            <a:lvl5pPr marL="2286000" lvl="4" indent="-304800" algn="ctr" rtl="0">
              <a:lnSpc>
                <a:spcPct val="100000"/>
              </a:lnSpc>
              <a:spcBef>
                <a:spcPts val="0"/>
              </a:spcBef>
              <a:spcAft>
                <a:spcPts val="0"/>
              </a:spcAft>
              <a:buSzPts val="1200"/>
              <a:buChar char="○"/>
              <a:defRPr b="1"/>
            </a:lvl5pPr>
            <a:lvl6pPr marL="2743200" lvl="5" indent="-304800" algn="ctr" rtl="0">
              <a:lnSpc>
                <a:spcPct val="100000"/>
              </a:lnSpc>
              <a:spcBef>
                <a:spcPts val="0"/>
              </a:spcBef>
              <a:spcAft>
                <a:spcPts val="0"/>
              </a:spcAft>
              <a:buSzPts val="1200"/>
              <a:buChar char="■"/>
              <a:defRPr b="1"/>
            </a:lvl6pPr>
            <a:lvl7pPr marL="3200400" lvl="6" indent="-304800" algn="ctr" rtl="0">
              <a:lnSpc>
                <a:spcPct val="100000"/>
              </a:lnSpc>
              <a:spcBef>
                <a:spcPts val="0"/>
              </a:spcBef>
              <a:spcAft>
                <a:spcPts val="0"/>
              </a:spcAft>
              <a:buSzPts val="1200"/>
              <a:buChar char="●"/>
              <a:defRPr b="1"/>
            </a:lvl7pPr>
            <a:lvl8pPr marL="3657600" lvl="7" indent="-304800" algn="ctr" rtl="0">
              <a:lnSpc>
                <a:spcPct val="100000"/>
              </a:lnSpc>
              <a:spcBef>
                <a:spcPts val="0"/>
              </a:spcBef>
              <a:spcAft>
                <a:spcPts val="0"/>
              </a:spcAft>
              <a:buSzPts val="1200"/>
              <a:buChar char="○"/>
              <a:defRPr b="1"/>
            </a:lvl8pPr>
            <a:lvl9pPr marL="4114800" lvl="8" indent="-304800" algn="ctr">
              <a:lnSpc>
                <a:spcPct val="100000"/>
              </a:lnSpc>
              <a:spcBef>
                <a:spcPts val="0"/>
              </a:spcBef>
              <a:spcAft>
                <a:spcPts val="0"/>
              </a:spcAft>
              <a:buSzPts val="1200"/>
              <a:buChar char="■"/>
              <a:defRPr b="1"/>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lank [grey]" type="blank">
  <p:cSld name="BLANK">
    <p:bg>
      <p:bgPr>
        <a:solidFill>
          <a:schemeClr val="accent5"/>
        </a:solidFill>
        <a:effectLst/>
      </p:bgPr>
    </p:bg>
    <p:spTree>
      <p:nvGrpSpPr>
        <p:cNvPr id="1" name="Shape 3241"/>
        <p:cNvGrpSpPr/>
        <p:nvPr/>
      </p:nvGrpSpPr>
      <p:grpSpPr>
        <a:xfrm>
          <a:off x="0" y="0"/>
          <a:ext cx="0" cy="0"/>
          <a:chOff x="0" y="0"/>
          <a:chExt cx="0" cy="0"/>
        </a:xfrm>
      </p:grpSpPr>
      <p:sp>
        <p:nvSpPr>
          <p:cNvPr id="3242" name="Google Shape;3242;p4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lank">
  <p:cSld name="BLANK_1">
    <p:bg>
      <p:bgPr>
        <a:solidFill>
          <a:schemeClr val="lt1"/>
        </a:solidFill>
        <a:effectLst/>
      </p:bgPr>
    </p:bg>
    <p:spTree>
      <p:nvGrpSpPr>
        <p:cNvPr id="1" name="Shape 3243"/>
        <p:cNvGrpSpPr/>
        <p:nvPr/>
      </p:nvGrpSpPr>
      <p:grpSpPr>
        <a:xfrm>
          <a:off x="0" y="0"/>
          <a:ext cx="0" cy="0"/>
          <a:chOff x="0" y="0"/>
          <a:chExt cx="0" cy="0"/>
        </a:xfrm>
      </p:grpSpPr>
      <p:sp>
        <p:nvSpPr>
          <p:cNvPr id="3244" name="Google Shape;3244;p4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onclusion">
  <p:cSld name="TITLE_3_5_2_1">
    <p:bg>
      <p:bgPr>
        <a:solidFill>
          <a:schemeClr val="lt1"/>
        </a:solidFill>
        <a:effectLst/>
      </p:bgPr>
    </p:bg>
    <p:spTree>
      <p:nvGrpSpPr>
        <p:cNvPr id="1" name="Shape 3245"/>
        <p:cNvGrpSpPr/>
        <p:nvPr/>
      </p:nvGrpSpPr>
      <p:grpSpPr>
        <a:xfrm>
          <a:off x="0" y="0"/>
          <a:ext cx="0" cy="0"/>
          <a:chOff x="0" y="0"/>
          <a:chExt cx="0" cy="0"/>
        </a:xfrm>
      </p:grpSpPr>
      <p:grpSp>
        <p:nvGrpSpPr>
          <p:cNvPr id="3246" name="Google Shape;3246;p45"/>
          <p:cNvGrpSpPr/>
          <p:nvPr/>
        </p:nvGrpSpPr>
        <p:grpSpPr>
          <a:xfrm>
            <a:off x="-160400" y="-647700"/>
            <a:ext cx="11927008" cy="6888885"/>
            <a:chOff x="-825500" y="-742950"/>
            <a:chExt cx="11927008" cy="6888885"/>
          </a:xfrm>
        </p:grpSpPr>
        <p:sp>
          <p:nvSpPr>
            <p:cNvPr id="3247" name="Google Shape;3247;p45"/>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48" name="Google Shape;3248;p45"/>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49" name="Google Shape;3249;p45"/>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0" name="Google Shape;3250;p45"/>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1" name="Google Shape;3251;p45"/>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2" name="Google Shape;3252;p45"/>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3" name="Google Shape;3253;p45"/>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4" name="Google Shape;3254;p45"/>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5" name="Google Shape;3255;p45"/>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6" name="Google Shape;3256;p45"/>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7" name="Google Shape;3257;p45"/>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8" name="Google Shape;3258;p45"/>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9" name="Google Shape;3259;p45"/>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0" name="Google Shape;3260;p45"/>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1" name="Google Shape;3261;p45"/>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2" name="Google Shape;3262;p45"/>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3" name="Google Shape;3263;p45"/>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4" name="Google Shape;3264;p45"/>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5" name="Google Shape;3265;p45"/>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6" name="Google Shape;3266;p45"/>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7" name="Google Shape;3267;p45"/>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8" name="Google Shape;3268;p45"/>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9" name="Google Shape;3269;p45"/>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0" name="Google Shape;3270;p45"/>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1" name="Google Shape;3271;p45"/>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2" name="Google Shape;3272;p45"/>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3" name="Google Shape;3273;p45"/>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4" name="Google Shape;3274;p45"/>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5" name="Google Shape;3275;p45"/>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6" name="Google Shape;3276;p45"/>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7" name="Google Shape;3277;p45"/>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8" name="Google Shape;3278;p45"/>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9" name="Google Shape;3279;p45"/>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0" name="Google Shape;3280;p45"/>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1" name="Google Shape;3281;p45"/>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2" name="Google Shape;3282;p45"/>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3" name="Google Shape;3283;p45"/>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4" name="Google Shape;3284;p45"/>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5" name="Google Shape;3285;p45"/>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6" name="Google Shape;3286;p45"/>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7" name="Google Shape;3287;p45"/>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8" name="Google Shape;3288;p45"/>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9" name="Google Shape;3289;p45"/>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0" name="Google Shape;3290;p45"/>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1" name="Google Shape;3291;p45"/>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2" name="Google Shape;3292;p45"/>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3" name="Google Shape;3293;p45"/>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4" name="Google Shape;3294;p45"/>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5" name="Google Shape;3295;p45"/>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6" name="Google Shape;3296;p45"/>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7" name="Google Shape;3297;p45"/>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8" name="Google Shape;3298;p45"/>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9" name="Google Shape;3299;p45"/>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0" name="Google Shape;3300;p45"/>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1" name="Google Shape;3301;p45"/>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2" name="Google Shape;3302;p45"/>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3" name="Google Shape;3303;p45"/>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4" name="Google Shape;3304;p45"/>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5" name="Google Shape;3305;p45"/>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6" name="Google Shape;3306;p45"/>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7" name="Google Shape;3307;p45"/>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8" name="Google Shape;3308;p45"/>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9" name="Google Shape;3309;p45"/>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0" name="Google Shape;3310;p45"/>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1" name="Google Shape;3311;p45"/>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2" name="Google Shape;3312;p45"/>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3" name="Google Shape;3313;p45"/>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4" name="Google Shape;3314;p45"/>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5" name="Google Shape;3315;p45"/>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6" name="Google Shape;3316;p45"/>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7" name="Google Shape;3317;p45"/>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8" name="Google Shape;3318;p45"/>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9" name="Google Shape;3319;p45"/>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0" name="Google Shape;3320;p45"/>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1" name="Google Shape;3321;p45"/>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2" name="Google Shape;3322;p45"/>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3" name="Google Shape;3323;p45"/>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4" name="Google Shape;3324;p45"/>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5" name="Google Shape;3325;p45"/>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6" name="Google Shape;3326;p45"/>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7" name="Google Shape;3327;p45"/>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8" name="Google Shape;3328;p45"/>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9" name="Google Shape;3329;p45"/>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0" name="Google Shape;3330;p45"/>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1" name="Google Shape;3331;p45"/>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2" name="Google Shape;3332;p45"/>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3" name="Google Shape;3333;p45"/>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4" name="Google Shape;3334;p45"/>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5" name="Google Shape;3335;p45"/>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6" name="Google Shape;3336;p45"/>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7" name="Google Shape;3337;p45"/>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8" name="Google Shape;3338;p45"/>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9" name="Google Shape;3339;p45"/>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0" name="Google Shape;3340;p45"/>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1" name="Google Shape;3341;p45"/>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2" name="Google Shape;3342;p45"/>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3" name="Google Shape;3343;p45"/>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4" name="Google Shape;3344;p45"/>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5" name="Google Shape;3345;p45"/>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6" name="Google Shape;3346;p45"/>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7" name="Google Shape;3347;p45"/>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8" name="Google Shape;3348;p45"/>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9" name="Google Shape;3349;p45"/>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0" name="Google Shape;3350;p45"/>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1" name="Google Shape;3351;p45"/>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2" name="Google Shape;3352;p45"/>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3" name="Google Shape;3353;p45"/>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4" name="Google Shape;3354;p45"/>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5" name="Google Shape;3355;p45"/>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6" name="Google Shape;3356;p45"/>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7" name="Google Shape;3357;p45"/>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8" name="Google Shape;3358;p45"/>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9" name="Google Shape;3359;p45"/>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0" name="Google Shape;3360;p45"/>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1" name="Google Shape;3361;p45"/>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2" name="Google Shape;3362;p45"/>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3" name="Google Shape;3363;p45"/>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4" name="Google Shape;3364;p45"/>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5" name="Google Shape;3365;p45"/>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6" name="Google Shape;3366;p45"/>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7" name="Google Shape;3367;p45"/>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8" name="Google Shape;3368;p45"/>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9" name="Google Shape;3369;p45"/>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0" name="Google Shape;3370;p45"/>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1" name="Google Shape;3371;p45"/>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2" name="Google Shape;3372;p45"/>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3" name="Google Shape;3373;p45"/>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4" name="Google Shape;3374;p45"/>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5" name="Google Shape;3375;p45"/>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6" name="Google Shape;3376;p45"/>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7" name="Google Shape;3377;p45"/>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8" name="Google Shape;3378;p45"/>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9" name="Google Shape;3379;p45"/>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0" name="Google Shape;3380;p45"/>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1" name="Google Shape;3381;p45"/>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2" name="Google Shape;3382;p45"/>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3" name="Google Shape;3383;p45"/>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4" name="Google Shape;3384;p45"/>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5" name="Google Shape;3385;p45"/>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6" name="Google Shape;3386;p45"/>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7" name="Google Shape;3387;p45"/>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8" name="Google Shape;3388;p45"/>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9" name="Google Shape;3389;p45"/>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0" name="Google Shape;3390;p45"/>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1" name="Google Shape;3391;p45"/>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2" name="Google Shape;3392;p45"/>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3" name="Google Shape;3393;p45"/>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4" name="Google Shape;3394;p45"/>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5" name="Google Shape;3395;p45"/>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6" name="Google Shape;3396;p45"/>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7" name="Google Shape;3397;p45"/>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8" name="Google Shape;3398;p45"/>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9" name="Google Shape;3399;p45"/>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0" name="Google Shape;3400;p45"/>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1" name="Google Shape;3401;p45"/>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2" name="Google Shape;3402;p45"/>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3" name="Google Shape;3403;p45"/>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4" name="Google Shape;3404;p45"/>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5" name="Google Shape;3405;p45"/>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6" name="Google Shape;3406;p45"/>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7" name="Google Shape;3407;p45"/>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8" name="Google Shape;3408;p45"/>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9" name="Google Shape;3409;p45"/>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0" name="Google Shape;3410;p45"/>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1" name="Google Shape;3411;p45"/>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2" name="Google Shape;3412;p45"/>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3" name="Google Shape;3413;p45"/>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4" name="Google Shape;3414;p45"/>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5" name="Google Shape;3415;p45"/>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6" name="Google Shape;3416;p45"/>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7" name="Google Shape;3417;p45"/>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8" name="Google Shape;3418;p45"/>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9" name="Google Shape;3419;p45"/>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0" name="Google Shape;3420;p45"/>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1" name="Google Shape;3421;p45"/>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2" name="Google Shape;3422;p45"/>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3" name="Google Shape;3423;p45"/>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4" name="Google Shape;3424;p45"/>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5" name="Google Shape;3425;p45"/>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6" name="Google Shape;3426;p45"/>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7" name="Google Shape;3427;p45"/>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8" name="Google Shape;3428;p45"/>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9" name="Google Shape;3429;p45"/>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0" name="Google Shape;3430;p45"/>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1" name="Google Shape;3431;p45"/>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2" name="Google Shape;3432;p45"/>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3" name="Google Shape;3433;p45"/>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4" name="Google Shape;3434;p45"/>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5" name="Google Shape;3435;p45"/>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6" name="Google Shape;3436;p45"/>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7" name="Google Shape;3437;p45"/>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8" name="Google Shape;3438;p45"/>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9" name="Google Shape;3439;p45"/>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0" name="Google Shape;3440;p45"/>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1" name="Google Shape;3441;p45"/>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2" name="Google Shape;3442;p45"/>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3" name="Google Shape;3443;p45"/>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4" name="Google Shape;3444;p45"/>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5" name="Google Shape;3445;p45"/>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6" name="Google Shape;3446;p45"/>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7" name="Google Shape;3447;p45"/>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8" name="Google Shape;3448;p45"/>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9" name="Google Shape;3449;p45"/>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0" name="Google Shape;3450;p45"/>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1" name="Google Shape;3451;p45"/>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2" name="Google Shape;3452;p45"/>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3" name="Google Shape;3453;p45"/>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4" name="Google Shape;3454;p45"/>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5" name="Google Shape;3455;p45"/>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6" name="Google Shape;3456;p45"/>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7" name="Google Shape;3457;p45"/>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8" name="Google Shape;3458;p45"/>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9" name="Google Shape;3459;p45"/>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0" name="Google Shape;3460;p45"/>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1" name="Google Shape;3461;p45"/>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2" name="Google Shape;3462;p45"/>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3" name="Google Shape;3463;p45"/>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4" name="Google Shape;3464;p45"/>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5" name="Google Shape;3465;p45"/>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6" name="Google Shape;3466;p45"/>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7" name="Google Shape;3467;p45"/>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8" name="Google Shape;3468;p45"/>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9" name="Google Shape;3469;p45"/>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0" name="Google Shape;3470;p45"/>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1" name="Google Shape;3471;p45"/>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2" name="Google Shape;3472;p45"/>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3" name="Google Shape;3473;p45"/>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4" name="Google Shape;3474;p45"/>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5" name="Google Shape;3475;p45"/>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6" name="Google Shape;3476;p45"/>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7" name="Google Shape;3477;p45"/>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8" name="Google Shape;3478;p45"/>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9" name="Google Shape;3479;p45"/>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0" name="Google Shape;3480;p45"/>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1" name="Google Shape;3481;p45"/>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2" name="Google Shape;3482;p45"/>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3" name="Google Shape;3483;p45"/>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4" name="Google Shape;3484;p45"/>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5" name="Google Shape;3485;p45"/>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6" name="Google Shape;3486;p45"/>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7" name="Google Shape;3487;p45"/>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8" name="Google Shape;3488;p45"/>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9" name="Google Shape;3489;p45"/>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0" name="Google Shape;3490;p45"/>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1" name="Google Shape;3491;p45"/>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2" name="Google Shape;3492;p45"/>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3" name="Google Shape;3493;p45"/>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4" name="Google Shape;3494;p45"/>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5" name="Google Shape;3495;p45"/>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6" name="Google Shape;3496;p45"/>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7" name="Google Shape;3497;p45"/>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8" name="Google Shape;3498;p45"/>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9" name="Google Shape;3499;p45"/>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0" name="Google Shape;3500;p45"/>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1" name="Google Shape;3501;p45"/>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2" name="Google Shape;3502;p45"/>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3" name="Google Shape;3503;p45"/>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4" name="Google Shape;3504;p45"/>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5" name="Google Shape;3505;p45"/>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6" name="Google Shape;3506;p45"/>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7" name="Google Shape;3507;p45"/>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8" name="Google Shape;3508;p45"/>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9" name="Google Shape;3509;p45"/>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0" name="Google Shape;3510;p45"/>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1" name="Google Shape;3511;p45"/>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2" name="Google Shape;3512;p45"/>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3" name="Google Shape;3513;p45"/>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4" name="Google Shape;3514;p45"/>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5" name="Google Shape;3515;p45"/>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6" name="Google Shape;3516;p45"/>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7" name="Google Shape;3517;p45"/>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8" name="Google Shape;3518;p45"/>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9" name="Google Shape;3519;p45"/>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0" name="Google Shape;3520;p45"/>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1" name="Google Shape;3521;p45"/>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2" name="Google Shape;3522;p45"/>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3" name="Google Shape;3523;p45"/>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4" name="Google Shape;3524;p45"/>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5" name="Google Shape;3525;p45"/>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6" name="Google Shape;3526;p45"/>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7" name="Google Shape;3527;p45"/>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8" name="Google Shape;3528;p45"/>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9" name="Google Shape;3529;p45"/>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0" name="Google Shape;3530;p45"/>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1" name="Google Shape;3531;p45"/>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2" name="Google Shape;3532;p45"/>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3" name="Google Shape;3533;p45"/>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4" name="Google Shape;3534;p45"/>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5" name="Google Shape;3535;p45"/>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6" name="Google Shape;3536;p45"/>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7" name="Google Shape;3537;p45"/>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8" name="Google Shape;3538;p45"/>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9" name="Google Shape;3539;p45"/>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0" name="Google Shape;3540;p45"/>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1" name="Google Shape;3541;p45"/>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2" name="Google Shape;3542;p45"/>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3" name="Google Shape;3543;p45"/>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4" name="Google Shape;3544;p45"/>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5" name="Google Shape;3545;p45"/>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6" name="Google Shape;3546;p45"/>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7" name="Google Shape;3547;p45"/>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8" name="Google Shape;3548;p45"/>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9" name="Google Shape;3549;p45"/>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0" name="Google Shape;3550;p45"/>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1" name="Google Shape;3551;p45"/>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2" name="Google Shape;3552;p45"/>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3" name="Google Shape;3553;p45"/>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4" name="Google Shape;3554;p45"/>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5" name="Google Shape;3555;p45"/>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6" name="Google Shape;3556;p45"/>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7" name="Google Shape;3557;p45"/>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8" name="Google Shape;3558;p45"/>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9" name="Google Shape;3559;p45"/>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0" name="Google Shape;3560;p45"/>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1" name="Google Shape;3561;p45"/>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2" name="Google Shape;3562;p45"/>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3" name="Google Shape;3563;p45"/>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4" name="Google Shape;3564;p45"/>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5" name="Google Shape;3565;p45"/>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6" name="Google Shape;3566;p45"/>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7" name="Google Shape;3567;p45"/>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8" name="Google Shape;3568;p45"/>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9" name="Google Shape;3569;p45"/>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0" name="Google Shape;3570;p45"/>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1" name="Google Shape;3571;p45"/>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2" name="Google Shape;3572;p45"/>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3" name="Google Shape;3573;p45"/>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4" name="Google Shape;3574;p45"/>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5" name="Google Shape;3575;p45"/>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6" name="Google Shape;3576;p45"/>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7" name="Google Shape;3577;p45"/>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8" name="Google Shape;3578;p45"/>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9" name="Google Shape;3579;p45"/>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0" name="Google Shape;3580;p45"/>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1" name="Google Shape;3581;p45"/>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2" name="Google Shape;3582;p45"/>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3" name="Google Shape;3583;p45"/>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4" name="Google Shape;3584;p45"/>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5" name="Google Shape;3585;p45"/>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6" name="Google Shape;3586;p45"/>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7" name="Google Shape;3587;p45"/>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8" name="Google Shape;3588;p45"/>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9" name="Google Shape;3589;p45"/>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0" name="Google Shape;3590;p45"/>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1" name="Google Shape;3591;p45"/>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2" name="Google Shape;3592;p45"/>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3" name="Google Shape;3593;p45"/>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4" name="Google Shape;3594;p45"/>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5" name="Google Shape;3595;p45"/>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6" name="Google Shape;3596;p45"/>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7" name="Google Shape;3597;p45"/>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8" name="Google Shape;3598;p45"/>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9" name="Google Shape;3599;p45"/>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0" name="Google Shape;3600;p45"/>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1" name="Google Shape;3601;p45"/>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2" name="Google Shape;3602;p45"/>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3" name="Google Shape;3603;p45"/>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4" name="Google Shape;3604;p45"/>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5" name="Google Shape;3605;p45"/>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6" name="Google Shape;3606;p45"/>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7" name="Google Shape;3607;p45"/>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8" name="Google Shape;3608;p45"/>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9" name="Google Shape;3609;p45"/>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0" name="Google Shape;3610;p45"/>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1" name="Google Shape;3611;p45"/>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2" name="Google Shape;3612;p45"/>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3" name="Google Shape;3613;p45"/>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4" name="Google Shape;3614;p45"/>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5" name="Google Shape;3615;p45"/>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6" name="Google Shape;3616;p45"/>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7" name="Google Shape;3617;p45"/>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8" name="Google Shape;3618;p45"/>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9" name="Google Shape;3619;p45"/>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0" name="Google Shape;3620;p45"/>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1" name="Google Shape;3621;p45"/>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2" name="Google Shape;3622;p45"/>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3" name="Google Shape;3623;p45"/>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4" name="Google Shape;3624;p45"/>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5" name="Google Shape;3625;p45"/>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6" name="Google Shape;3626;p45"/>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7" name="Google Shape;3627;p45"/>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8" name="Google Shape;3628;p45"/>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9" name="Google Shape;3629;p45"/>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0" name="Google Shape;3630;p45"/>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1" name="Google Shape;3631;p45"/>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2" name="Google Shape;3632;p45"/>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3" name="Google Shape;3633;p45"/>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4" name="Google Shape;3634;p45"/>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5" name="Google Shape;3635;p45"/>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6" name="Google Shape;3636;p45"/>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7" name="Google Shape;3637;p45"/>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8" name="Google Shape;3638;p45"/>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9" name="Google Shape;3639;p45"/>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0" name="Google Shape;3640;p45"/>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1" name="Google Shape;3641;p45"/>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2" name="Google Shape;3642;p45"/>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3" name="Google Shape;3643;p45"/>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4" name="Google Shape;3644;p45"/>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5" name="Google Shape;3645;p45"/>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6" name="Google Shape;3646;p45"/>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7" name="Google Shape;3647;p45"/>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8" name="Google Shape;3648;p45"/>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9" name="Google Shape;3649;p45"/>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0" name="Google Shape;3650;p45"/>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1" name="Google Shape;3651;p45"/>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2" name="Google Shape;3652;p45"/>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3" name="Google Shape;3653;p45"/>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4" name="Google Shape;3654;p45"/>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5" name="Google Shape;3655;p45"/>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6" name="Google Shape;3656;p45"/>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7" name="Google Shape;3657;p45"/>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8" name="Google Shape;3658;p45"/>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9" name="Google Shape;3659;p45"/>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0" name="Google Shape;3660;p45"/>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1" name="Google Shape;3661;p45"/>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2" name="Google Shape;3662;p45"/>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3" name="Google Shape;3663;p45"/>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4" name="Google Shape;3664;p45"/>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5" name="Google Shape;3665;p45"/>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6" name="Google Shape;3666;p45"/>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7" name="Google Shape;3667;p45"/>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8" name="Google Shape;3668;p45"/>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9" name="Google Shape;3669;p45"/>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0" name="Google Shape;3670;p45"/>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1" name="Google Shape;3671;p45"/>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2" name="Google Shape;3672;p45"/>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3" name="Google Shape;3673;p45"/>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4" name="Google Shape;3674;p45"/>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5" name="Google Shape;3675;p45"/>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6" name="Google Shape;3676;p45"/>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7" name="Google Shape;3677;p45"/>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8" name="Google Shape;3678;p45"/>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9" name="Google Shape;3679;p45"/>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0" name="Google Shape;3680;p45"/>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1" name="Google Shape;3681;p45"/>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2" name="Google Shape;3682;p45"/>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3" name="Google Shape;3683;p45"/>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4" name="Google Shape;3684;p45"/>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5" name="Google Shape;3685;p45"/>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6" name="Google Shape;3686;p45"/>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7" name="Google Shape;3687;p45"/>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8" name="Google Shape;3688;p45"/>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9" name="Google Shape;3689;p45"/>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0" name="Google Shape;3690;p45"/>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1" name="Google Shape;3691;p45"/>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2" name="Google Shape;3692;p45"/>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3" name="Google Shape;3693;p45"/>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4" name="Google Shape;3694;p45"/>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5" name="Google Shape;3695;p45"/>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6" name="Google Shape;3696;p45"/>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7" name="Google Shape;3697;p45"/>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8" name="Google Shape;3698;p45"/>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9" name="Google Shape;3699;p45"/>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0" name="Google Shape;3700;p45"/>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1" name="Google Shape;3701;p45"/>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2" name="Google Shape;3702;p45"/>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3" name="Google Shape;3703;p45"/>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4" name="Google Shape;3704;p45"/>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5" name="Google Shape;3705;p45"/>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6" name="Google Shape;3706;p45"/>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7" name="Google Shape;3707;p45"/>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8" name="Google Shape;3708;p45"/>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9" name="Google Shape;3709;p45"/>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0" name="Google Shape;3710;p45"/>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1" name="Google Shape;3711;p45"/>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2" name="Google Shape;3712;p45"/>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3" name="Google Shape;3713;p45"/>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4" name="Google Shape;3714;p45"/>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5" name="Google Shape;3715;p45"/>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6" name="Google Shape;3716;p45"/>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7" name="Google Shape;3717;p45"/>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8" name="Google Shape;3718;p45"/>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9" name="Google Shape;3719;p45"/>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0" name="Google Shape;3720;p45"/>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1" name="Google Shape;3721;p45"/>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2" name="Google Shape;3722;p45"/>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3" name="Google Shape;3723;p45"/>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4" name="Google Shape;3724;p45"/>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5" name="Google Shape;3725;p45"/>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6" name="Google Shape;3726;p45"/>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7" name="Google Shape;3727;p45"/>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8" name="Google Shape;3728;p45"/>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9" name="Google Shape;3729;p45"/>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0" name="Google Shape;3730;p45"/>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1" name="Google Shape;3731;p45"/>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2" name="Google Shape;3732;p45"/>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3" name="Google Shape;3733;p45"/>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4" name="Google Shape;3734;p45"/>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5" name="Google Shape;3735;p45"/>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6" name="Google Shape;3736;p45"/>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7" name="Google Shape;3737;p45"/>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8" name="Google Shape;3738;p45"/>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9" name="Google Shape;3739;p45"/>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0" name="Google Shape;3740;p45"/>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1" name="Google Shape;3741;p45"/>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2" name="Google Shape;3742;p45"/>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3" name="Google Shape;3743;p45"/>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4" name="Google Shape;3744;p45"/>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5" name="Google Shape;3745;p45"/>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6" name="Google Shape;3746;p45"/>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7" name="Google Shape;3747;p45"/>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8" name="Google Shape;3748;p45"/>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9" name="Google Shape;3749;p45"/>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0" name="Google Shape;3750;p45"/>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1" name="Google Shape;3751;p45"/>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2" name="Google Shape;3752;p45"/>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3" name="Google Shape;3753;p45"/>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4" name="Google Shape;3754;p45"/>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5" name="Google Shape;3755;p45"/>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6" name="Google Shape;3756;p45"/>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7" name="Google Shape;3757;p45"/>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8" name="Google Shape;3758;p45"/>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9" name="Google Shape;3759;p45"/>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0" name="Google Shape;3760;p45"/>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1" name="Google Shape;3761;p45"/>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2" name="Google Shape;3762;p45"/>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3" name="Google Shape;3763;p45"/>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4" name="Google Shape;3764;p45"/>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5" name="Google Shape;3765;p45"/>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6" name="Google Shape;3766;p45"/>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7" name="Google Shape;3767;p45"/>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8" name="Google Shape;3768;p45"/>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9" name="Google Shape;3769;p45"/>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0" name="Google Shape;3770;p45"/>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1" name="Google Shape;3771;p45"/>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2" name="Google Shape;3772;p45"/>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3" name="Google Shape;3773;p45"/>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4" name="Google Shape;3774;p45"/>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5" name="Google Shape;3775;p45"/>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6" name="Google Shape;3776;p45"/>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7" name="Google Shape;3777;p45"/>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8" name="Google Shape;3778;p45"/>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9" name="Google Shape;3779;p45"/>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0" name="Google Shape;3780;p45"/>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1" name="Google Shape;3781;p45"/>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2" name="Google Shape;3782;p45"/>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3" name="Google Shape;3783;p45"/>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4" name="Google Shape;3784;p45"/>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5" name="Google Shape;3785;p45"/>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6" name="Google Shape;3786;p45"/>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7" name="Google Shape;3787;p45"/>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8" name="Google Shape;3788;p45"/>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9" name="Google Shape;3789;p45"/>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0" name="Google Shape;3790;p45"/>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1" name="Google Shape;3791;p45"/>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2" name="Google Shape;3792;p45"/>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3" name="Google Shape;3793;p45"/>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4" name="Google Shape;3794;p45"/>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5" name="Google Shape;3795;p45"/>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6" name="Google Shape;3796;p45"/>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7" name="Google Shape;3797;p45"/>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8" name="Google Shape;3798;p45"/>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9" name="Google Shape;3799;p45"/>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0" name="Google Shape;3800;p45"/>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1" name="Google Shape;3801;p45"/>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2" name="Google Shape;3802;p45"/>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3" name="Google Shape;3803;p45"/>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4" name="Google Shape;3804;p45"/>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5" name="Google Shape;3805;p45"/>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6" name="Google Shape;3806;p45"/>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7" name="Google Shape;3807;p45"/>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8" name="Google Shape;3808;p45"/>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9" name="Google Shape;3809;p45"/>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0" name="Google Shape;3810;p45"/>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1" name="Google Shape;3811;p45"/>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2" name="Google Shape;3812;p45"/>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3" name="Google Shape;3813;p45"/>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4" name="Google Shape;3814;p45"/>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5" name="Google Shape;3815;p45"/>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6" name="Google Shape;3816;p45"/>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7" name="Google Shape;3817;p45"/>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8" name="Google Shape;3818;p45"/>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9" name="Google Shape;3819;p45"/>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0" name="Google Shape;3820;p45"/>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1" name="Google Shape;3821;p45"/>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2" name="Google Shape;3822;p45"/>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3" name="Google Shape;3823;p45"/>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grpSp>
      <p:sp>
        <p:nvSpPr>
          <p:cNvPr id="3824" name="Google Shape;3824;p45"/>
          <p:cNvSpPr txBox="1">
            <a:spLocks noGrp="1"/>
          </p:cNvSpPr>
          <p:nvPr>
            <p:ph type="sldNum" idx="12"/>
          </p:nvPr>
        </p:nvSpPr>
        <p:spPr>
          <a:xfrm>
            <a:off x="8453908"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9pPr>
          </a:lstStyle>
          <a:p>
            <a:pPr marL="0" lvl="0" indent="0" algn="r" rtl="0">
              <a:spcBef>
                <a:spcPts val="0"/>
              </a:spcBef>
              <a:spcAft>
                <a:spcPts val="0"/>
              </a:spcAft>
              <a:buNone/>
            </a:pPr>
            <a:fld id="{00000000-1234-1234-1234-123412341234}" type="slidenum">
              <a:rPr lang="en"/>
              <a:t>‹#›</a:t>
            </a:fld>
            <a:endParaRPr/>
          </a:p>
        </p:txBody>
      </p:sp>
      <p:sp>
        <p:nvSpPr>
          <p:cNvPr id="3825" name="Google Shape;3825;p45"/>
          <p:cNvSpPr txBox="1">
            <a:spLocks noGrp="1"/>
          </p:cNvSpPr>
          <p:nvPr>
            <p:ph type="ctrTitle"/>
          </p:nvPr>
        </p:nvSpPr>
        <p:spPr>
          <a:xfrm>
            <a:off x="393450" y="1865825"/>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3200"/>
              <a:buFont typeface="Georgia"/>
              <a:buNone/>
              <a:defRPr sz="3200">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3826" name="Google Shape;3826;p45"/>
          <p:cNvCxnSpPr/>
          <p:nvPr/>
        </p:nvCxnSpPr>
        <p:spPr>
          <a:xfrm>
            <a:off x="518425" y="2607438"/>
            <a:ext cx="866700" cy="0"/>
          </a:xfrm>
          <a:prstGeom prst="straightConnector1">
            <a:avLst/>
          </a:prstGeom>
          <a:noFill/>
          <a:ln w="9525" cap="flat" cmpd="sng">
            <a:solidFill>
              <a:schemeClr val="dk2"/>
            </a:solidFill>
            <a:prstDash val="solid"/>
            <a:round/>
            <a:headEnd type="none" w="med" len="med"/>
            <a:tailEnd type="none" w="med" len="med"/>
          </a:ln>
        </p:spPr>
      </p:cxnSp>
      <p:sp>
        <p:nvSpPr>
          <p:cNvPr id="3827" name="Google Shape;3827;p45"/>
          <p:cNvSpPr txBox="1">
            <a:spLocks noGrp="1"/>
          </p:cNvSpPr>
          <p:nvPr>
            <p:ph type="subTitle" idx="1"/>
          </p:nvPr>
        </p:nvSpPr>
        <p:spPr>
          <a:xfrm>
            <a:off x="526500" y="3105500"/>
            <a:ext cx="4177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200"/>
              <a:buFont typeface="Open Sans"/>
              <a:buNone/>
              <a:defRPr sz="12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828" name="Google Shape;3828;p45"/>
          <p:cNvSpPr txBox="1">
            <a:spLocks noGrp="1"/>
          </p:cNvSpPr>
          <p:nvPr>
            <p:ph type="ctrTitle" idx="2"/>
          </p:nvPr>
        </p:nvSpPr>
        <p:spPr>
          <a:xfrm>
            <a:off x="393450" y="2690875"/>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800"/>
              <a:buFont typeface="Open Sans"/>
              <a:buNone/>
              <a:defRPr sz="1800">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829" name="Google Shape;3829;p45"/>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830" name="Google Shape;3830;p45" title="State_Logo.png"/>
          <p:cNvPicPr preferRelativeResize="0"/>
          <p:nvPr/>
        </p:nvPicPr>
        <p:blipFill rotWithShape="1">
          <a:blip r:embed="rId2">
            <a:alphaModFix/>
          </a:blip>
          <a:srcRect l="-11546" t="-24202" r="-11" b="-24187"/>
          <a:stretch/>
        </p:blipFill>
        <p:spPr>
          <a:xfrm>
            <a:off x="8111625" y="4605638"/>
            <a:ext cx="890977" cy="489075"/>
          </a:xfrm>
          <a:prstGeom prst="rect">
            <a:avLst/>
          </a:prstGeom>
          <a:noFill/>
          <a:ln>
            <a:noFill/>
          </a:ln>
        </p:spPr>
      </p:pic>
      <p:pic>
        <p:nvPicPr>
          <p:cNvPr id="3831" name="Google Shape;3831;p45"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pic>
        <p:nvPicPr>
          <p:cNvPr id="3832" name="Google Shape;3832;p45"/>
          <p:cNvPicPr preferRelativeResize="0"/>
          <p:nvPr/>
        </p:nvPicPr>
        <p:blipFill rotWithShape="1">
          <a:blip r:embed="rId4">
            <a:alphaModFix/>
          </a:blip>
          <a:srcRect/>
          <a:stretch/>
        </p:blipFill>
        <p:spPr>
          <a:xfrm>
            <a:off x="1440231" y="4703873"/>
            <a:ext cx="734976" cy="292608"/>
          </a:xfrm>
          <a:prstGeom prst="rect">
            <a:avLst/>
          </a:prstGeom>
          <a:noFill/>
          <a:ln>
            <a:noFill/>
          </a:ln>
        </p:spPr>
      </p:pic>
      <p:pic>
        <p:nvPicPr>
          <p:cNvPr id="3833" name="Google Shape;3833;p45"/>
          <p:cNvPicPr preferRelativeResize="0"/>
          <p:nvPr/>
        </p:nvPicPr>
        <p:blipFill rotWithShape="1">
          <a:blip r:embed="rId5">
            <a:alphaModFix/>
          </a:blip>
          <a:srcRect/>
          <a:stretch/>
        </p:blipFill>
        <p:spPr>
          <a:xfrm>
            <a:off x="2305320" y="4703858"/>
            <a:ext cx="356154" cy="292608"/>
          </a:xfrm>
          <a:prstGeom prst="rect">
            <a:avLst/>
          </a:prstGeom>
          <a:noFill/>
          <a:ln>
            <a:noFill/>
          </a:ln>
        </p:spPr>
      </p:pic>
      <p:pic>
        <p:nvPicPr>
          <p:cNvPr id="3834" name="Google Shape;3834;p45" title="CHC_logo.jpg"/>
          <p:cNvPicPr preferRelativeResize="0"/>
          <p:nvPr/>
        </p:nvPicPr>
        <p:blipFill>
          <a:blip r:embed="rId6">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Column and chart [dense, grey] 1">
  <p:cSld name="Column and chart [dense, grey]">
    <p:bg>
      <p:bgPr>
        <a:solidFill>
          <a:schemeClr val="accent5"/>
        </a:solidFill>
        <a:effectLst/>
      </p:bgPr>
    </p:bg>
    <p:spTree>
      <p:nvGrpSpPr>
        <p:cNvPr id="1" name="Shape 3835"/>
        <p:cNvGrpSpPr/>
        <p:nvPr/>
      </p:nvGrpSpPr>
      <p:grpSpPr>
        <a:xfrm>
          <a:off x="0" y="0"/>
          <a:ext cx="0" cy="0"/>
          <a:chOff x="0" y="0"/>
          <a:chExt cx="0" cy="0"/>
        </a:xfrm>
      </p:grpSpPr>
      <p:sp>
        <p:nvSpPr>
          <p:cNvPr id="3836" name="Google Shape;3836;p46"/>
          <p:cNvSpPr txBox="1">
            <a:spLocks noGrp="1"/>
          </p:cNvSpPr>
          <p:nvPr>
            <p:ph type="title"/>
          </p:nvPr>
        </p:nvSpPr>
        <p:spPr>
          <a:xfrm>
            <a:off x="190500" y="66950"/>
            <a:ext cx="8218200" cy="572700"/>
          </a:xfrm>
          <a:prstGeom prst="rect">
            <a:avLst/>
          </a:prstGeom>
          <a:noFill/>
          <a:ln>
            <a:noFill/>
          </a:ln>
        </p:spPr>
        <p:txBody>
          <a:bodyPr spcFirstLastPara="1" wrap="square" lIns="0" tIns="91425" rIns="91425" bIns="91425" anchor="t" anchorCtr="0">
            <a:no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837" name="Google Shape;3837;p4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9pPr>
          </a:lstStyle>
          <a:p>
            <a:pPr marL="0" lvl="0" indent="0" algn="r" rtl="0">
              <a:spcBef>
                <a:spcPts val="0"/>
              </a:spcBef>
              <a:spcAft>
                <a:spcPts val="0"/>
              </a:spcAft>
              <a:buNone/>
            </a:pPr>
            <a:fld id="{00000000-1234-1234-1234-123412341234}" type="slidenum">
              <a:rPr lang="en"/>
              <a:t>‹#›</a:t>
            </a:fld>
            <a:endParaRPr/>
          </a:p>
        </p:txBody>
      </p:sp>
      <p:cxnSp>
        <p:nvCxnSpPr>
          <p:cNvPr id="3838" name="Google Shape;3838;p46"/>
          <p:cNvCxnSpPr/>
          <p:nvPr/>
        </p:nvCxnSpPr>
        <p:spPr>
          <a:xfrm>
            <a:off x="190500" y="4686048"/>
            <a:ext cx="8763000" cy="0"/>
          </a:xfrm>
          <a:prstGeom prst="straightConnector1">
            <a:avLst/>
          </a:prstGeom>
          <a:noFill/>
          <a:ln w="9525" cap="flat" cmpd="sng">
            <a:solidFill>
              <a:schemeClr val="lt2"/>
            </a:solidFill>
            <a:prstDash val="solid"/>
            <a:round/>
            <a:headEnd type="none" w="sm" len="sm"/>
            <a:tailEnd type="none" w="sm" len="sm"/>
          </a:ln>
        </p:spPr>
      </p:cxnSp>
      <p:sp>
        <p:nvSpPr>
          <p:cNvPr id="3839" name="Google Shape;3839;p46"/>
          <p:cNvSpPr txBox="1">
            <a:spLocks noGrp="1"/>
          </p:cNvSpPr>
          <p:nvPr>
            <p:ph type="subTitle" idx="1"/>
          </p:nvPr>
        </p:nvSpPr>
        <p:spPr>
          <a:xfrm>
            <a:off x="4652700" y="639650"/>
            <a:ext cx="4300800" cy="615600"/>
          </a:xfrm>
          <a:prstGeom prst="rect">
            <a:avLst/>
          </a:prstGeom>
          <a:noFill/>
          <a:ln>
            <a:noFill/>
          </a:ln>
        </p:spPr>
        <p:txBody>
          <a:bodyPr spcFirstLastPara="1" wrap="square" lIns="0" tIns="91425" rIns="91425" bIns="91425" anchor="t" anchorCtr="0">
            <a:noAutofit/>
          </a:bodyPr>
          <a:lstStyle>
            <a:lvl1pPr lvl="0" algn="l">
              <a:lnSpc>
                <a:spcPct val="115000"/>
              </a:lnSpc>
              <a:spcBef>
                <a:spcPts val="0"/>
              </a:spcBef>
              <a:spcAft>
                <a:spcPts val="0"/>
              </a:spcAft>
              <a:buClr>
                <a:srgbClr val="54585A"/>
              </a:buClr>
              <a:buSzPts val="1400"/>
              <a:buFont typeface="Open Sans"/>
              <a:buNone/>
              <a:defRPr sz="1400" b="1">
                <a:solidFill>
                  <a:srgbClr val="54585A"/>
                </a:solidFill>
                <a:latin typeface="Open Sans"/>
                <a:ea typeface="Open Sans"/>
                <a:cs typeface="Open Sans"/>
                <a:sym typeface="Open Sans"/>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200"/>
              <a:buNone/>
              <a:defRPr/>
            </a:lvl5pPr>
            <a:lvl6pPr lvl="5" algn="l">
              <a:lnSpc>
                <a:spcPct val="115000"/>
              </a:lnSpc>
              <a:spcBef>
                <a:spcPts val="0"/>
              </a:spcBef>
              <a:spcAft>
                <a:spcPts val="0"/>
              </a:spcAft>
              <a:buSzPts val="1200"/>
              <a:buNone/>
              <a:defRPr/>
            </a:lvl6pPr>
            <a:lvl7pPr lvl="6" algn="l">
              <a:lnSpc>
                <a:spcPct val="115000"/>
              </a:lnSpc>
              <a:spcBef>
                <a:spcPts val="0"/>
              </a:spcBef>
              <a:spcAft>
                <a:spcPts val="0"/>
              </a:spcAft>
              <a:buSzPts val="1200"/>
              <a:buNone/>
              <a:defRPr/>
            </a:lvl7pPr>
            <a:lvl8pPr lvl="7" algn="l">
              <a:lnSpc>
                <a:spcPct val="115000"/>
              </a:lnSpc>
              <a:spcBef>
                <a:spcPts val="0"/>
              </a:spcBef>
              <a:spcAft>
                <a:spcPts val="0"/>
              </a:spcAft>
              <a:buSzPts val="1200"/>
              <a:buNone/>
              <a:defRPr/>
            </a:lvl8pPr>
            <a:lvl9pPr lvl="8" algn="l">
              <a:lnSpc>
                <a:spcPct val="115000"/>
              </a:lnSpc>
              <a:spcBef>
                <a:spcPts val="0"/>
              </a:spcBef>
              <a:spcAft>
                <a:spcPts val="0"/>
              </a:spcAft>
              <a:buSzPts val="1200"/>
              <a:buNone/>
              <a:defRPr/>
            </a:lvl9pPr>
          </a:lstStyle>
          <a:p>
            <a:endParaRPr/>
          </a:p>
        </p:txBody>
      </p:sp>
      <p:sp>
        <p:nvSpPr>
          <p:cNvPr id="3840" name="Google Shape;3840;p46"/>
          <p:cNvSpPr>
            <a:spLocks noGrp="1"/>
          </p:cNvSpPr>
          <p:nvPr>
            <p:ph type="pic" idx="2"/>
          </p:nvPr>
        </p:nvSpPr>
        <p:spPr>
          <a:xfrm>
            <a:off x="4652700" y="1255250"/>
            <a:ext cx="4300800" cy="3155700"/>
          </a:xfrm>
          <a:prstGeom prst="rect">
            <a:avLst/>
          </a:prstGeom>
          <a:noFill/>
          <a:ln>
            <a:noFill/>
          </a:ln>
        </p:spPr>
      </p:sp>
      <p:sp>
        <p:nvSpPr>
          <p:cNvPr id="3841" name="Google Shape;3841;p46"/>
          <p:cNvSpPr txBox="1">
            <a:spLocks noGrp="1"/>
          </p:cNvSpPr>
          <p:nvPr>
            <p:ph type="subTitle" idx="3"/>
          </p:nvPr>
        </p:nvSpPr>
        <p:spPr>
          <a:xfrm>
            <a:off x="4652700" y="4410950"/>
            <a:ext cx="4300800" cy="200100"/>
          </a:xfrm>
          <a:prstGeom prst="rect">
            <a:avLst/>
          </a:prstGeom>
          <a:noFill/>
          <a:ln>
            <a:noFill/>
          </a:ln>
        </p:spPr>
        <p:txBody>
          <a:bodyPr spcFirstLastPara="1" wrap="square" lIns="0" tIns="45700" rIns="0" bIns="0" anchor="t" anchorCtr="0">
            <a:spAutoFit/>
          </a:bodyPr>
          <a:lstStyle>
            <a:lvl1pPr lvl="0" algn="l">
              <a:lnSpc>
                <a:spcPct val="115000"/>
              </a:lnSpc>
              <a:spcBef>
                <a:spcPts val="0"/>
              </a:spcBef>
              <a:spcAft>
                <a:spcPts val="0"/>
              </a:spcAft>
              <a:buClr>
                <a:srgbClr val="54585A"/>
              </a:buClr>
              <a:buSzPts val="1000"/>
              <a:buNone/>
              <a:defRPr sz="1000" i="1">
                <a:solidFill>
                  <a:srgbClr val="54585A"/>
                </a:solidFill>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200"/>
              <a:buNone/>
              <a:defRPr/>
            </a:lvl5pPr>
            <a:lvl6pPr lvl="5" algn="l">
              <a:lnSpc>
                <a:spcPct val="115000"/>
              </a:lnSpc>
              <a:spcBef>
                <a:spcPts val="0"/>
              </a:spcBef>
              <a:spcAft>
                <a:spcPts val="0"/>
              </a:spcAft>
              <a:buSzPts val="1200"/>
              <a:buNone/>
              <a:defRPr/>
            </a:lvl6pPr>
            <a:lvl7pPr lvl="6" algn="l">
              <a:lnSpc>
                <a:spcPct val="115000"/>
              </a:lnSpc>
              <a:spcBef>
                <a:spcPts val="0"/>
              </a:spcBef>
              <a:spcAft>
                <a:spcPts val="0"/>
              </a:spcAft>
              <a:buSzPts val="1200"/>
              <a:buNone/>
              <a:defRPr/>
            </a:lvl7pPr>
            <a:lvl8pPr lvl="7" algn="l">
              <a:lnSpc>
                <a:spcPct val="115000"/>
              </a:lnSpc>
              <a:spcBef>
                <a:spcPts val="0"/>
              </a:spcBef>
              <a:spcAft>
                <a:spcPts val="0"/>
              </a:spcAft>
              <a:buSzPts val="1200"/>
              <a:buNone/>
              <a:defRPr/>
            </a:lvl8pPr>
            <a:lvl9pPr lvl="8" algn="l">
              <a:lnSpc>
                <a:spcPct val="115000"/>
              </a:lnSpc>
              <a:spcBef>
                <a:spcPts val="0"/>
              </a:spcBef>
              <a:spcAft>
                <a:spcPts val="0"/>
              </a:spcAft>
              <a:buSzPts val="1200"/>
              <a:buNone/>
              <a:defRPr/>
            </a:lvl9pPr>
          </a:lstStyle>
          <a:p>
            <a:endParaRPr/>
          </a:p>
        </p:txBody>
      </p:sp>
      <p:sp>
        <p:nvSpPr>
          <p:cNvPr id="3842" name="Google Shape;3842;p46"/>
          <p:cNvSpPr txBox="1">
            <a:spLocks noGrp="1"/>
          </p:cNvSpPr>
          <p:nvPr>
            <p:ph type="body" idx="4"/>
          </p:nvPr>
        </p:nvSpPr>
        <p:spPr>
          <a:xfrm>
            <a:off x="190500" y="743550"/>
            <a:ext cx="4220400" cy="3919800"/>
          </a:xfrm>
          <a:prstGeom prst="rect">
            <a:avLst/>
          </a:prstGeom>
          <a:noFill/>
          <a:ln>
            <a:noFill/>
          </a:ln>
        </p:spPr>
        <p:txBody>
          <a:bodyPr spcFirstLastPara="1" wrap="square" lIns="91425" tIns="91425" rIns="91425" bIns="91425"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Half photo 5">
  <p:cSld name="Half photo 5">
    <p:spTree>
      <p:nvGrpSpPr>
        <p:cNvPr id="1" name="Shape 3843"/>
        <p:cNvGrpSpPr/>
        <p:nvPr/>
      </p:nvGrpSpPr>
      <p:grpSpPr>
        <a:xfrm>
          <a:off x="0" y="0"/>
          <a:ext cx="0" cy="0"/>
          <a:chOff x="0" y="0"/>
          <a:chExt cx="0" cy="0"/>
        </a:xfrm>
      </p:grpSpPr>
      <p:pic>
        <p:nvPicPr>
          <p:cNvPr id="3844" name="Google Shape;3844;p47" descr="A picture containing water, river, drink, bunch&#10;&#10;Description automatically generated"/>
          <p:cNvPicPr preferRelativeResize="0"/>
          <p:nvPr/>
        </p:nvPicPr>
        <p:blipFill rotWithShape="1">
          <a:blip r:embed="rId2">
            <a:alphaModFix/>
          </a:blip>
          <a:srcRect r="40740"/>
          <a:stretch/>
        </p:blipFill>
        <p:spPr>
          <a:xfrm>
            <a:off x="0" y="-1"/>
            <a:ext cx="4572000" cy="5143375"/>
          </a:xfrm>
          <a:prstGeom prst="rect">
            <a:avLst/>
          </a:prstGeom>
          <a:noFill/>
          <a:ln>
            <a:noFill/>
          </a:ln>
        </p:spPr>
      </p:pic>
      <p:sp>
        <p:nvSpPr>
          <p:cNvPr id="3845" name="Google Shape;3845;p47"/>
          <p:cNvSpPr txBox="1"/>
          <p:nvPr/>
        </p:nvSpPr>
        <p:spPr>
          <a:xfrm>
            <a:off x="444791" y="4752295"/>
            <a:ext cx="36825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lt1"/>
                </a:solidFill>
                <a:latin typeface="Open Sans"/>
                <a:ea typeface="Open Sans"/>
                <a:cs typeface="Open Sans"/>
                <a:sym typeface="Open Sans"/>
              </a:rPr>
              <a:t>Floods in Fangak, Jonglei state, South Sudan, October 2021- photo by WFP</a:t>
            </a:r>
            <a:endParaRPr sz="1400" b="0" i="0" u="none" strike="noStrike" cap="none">
              <a:solidFill>
                <a:srgbClr val="000000"/>
              </a:solidFill>
              <a:latin typeface="Arial"/>
              <a:ea typeface="Arial"/>
              <a:cs typeface="Arial"/>
              <a:sym typeface="Arial"/>
            </a:endParaRPr>
          </a:p>
        </p:txBody>
      </p:sp>
      <p:sp>
        <p:nvSpPr>
          <p:cNvPr id="3846" name="Google Shape;3846;p47"/>
          <p:cNvSpPr/>
          <p:nvPr/>
        </p:nvSpPr>
        <p:spPr>
          <a:xfrm>
            <a:off x="4572000" y="-125"/>
            <a:ext cx="4572000" cy="5143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4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9pPr>
          </a:lstStyle>
          <a:p>
            <a:pPr marL="0" lvl="0" indent="0" algn="r" rtl="0">
              <a:spcBef>
                <a:spcPts val="0"/>
              </a:spcBef>
              <a:spcAft>
                <a:spcPts val="0"/>
              </a:spcAft>
              <a:buNone/>
            </a:pPr>
            <a:fld id="{00000000-1234-1234-1234-123412341234}" type="slidenum">
              <a:rPr lang="en"/>
              <a:t>‹#›</a:t>
            </a:fld>
            <a:endParaRPr/>
          </a:p>
        </p:txBody>
      </p:sp>
      <p:sp>
        <p:nvSpPr>
          <p:cNvPr id="3848" name="Google Shape;3848;p47"/>
          <p:cNvSpPr/>
          <p:nvPr/>
        </p:nvSpPr>
        <p:spPr>
          <a:xfrm rot="-5400000">
            <a:off x="4233600" y="2461950"/>
            <a:ext cx="457200" cy="2196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47"/>
          <p:cNvSpPr txBox="1">
            <a:spLocks noGrp="1"/>
          </p:cNvSpPr>
          <p:nvPr>
            <p:ph type="body" idx="1"/>
          </p:nvPr>
        </p:nvSpPr>
        <p:spPr>
          <a:xfrm>
            <a:off x="5029200" y="457200"/>
            <a:ext cx="3657600" cy="4114800"/>
          </a:xfrm>
          <a:prstGeom prst="rect">
            <a:avLst/>
          </a:prstGeom>
          <a:noFill/>
          <a:ln>
            <a:noFill/>
          </a:ln>
        </p:spPr>
        <p:txBody>
          <a:bodyPr spcFirstLastPara="1" wrap="square" lIns="91425" tIns="91425" rIns="91425" bIns="91425" anchor="ctr" anchorCtr="0">
            <a:noAutofit/>
          </a:bodyPr>
          <a:lstStyle>
            <a:lvl1pPr marL="457200" lvl="0" indent="-342900" algn="l">
              <a:lnSpc>
                <a:spcPct val="115000"/>
              </a:lnSpc>
              <a:spcBef>
                <a:spcPts val="0"/>
              </a:spcBef>
              <a:spcAft>
                <a:spcPts val="0"/>
              </a:spcAft>
              <a:buClr>
                <a:schemeClr val="accent1"/>
              </a:buClr>
              <a:buSzPts val="1800"/>
              <a:buFont typeface="Open Sans"/>
              <a:buChar char="●"/>
              <a:defRPr sz="1800" b="1">
                <a:solidFill>
                  <a:schemeClr val="lt1"/>
                </a:solidFill>
                <a:latin typeface="Open Sans"/>
                <a:ea typeface="Open Sans"/>
                <a:cs typeface="Open Sans"/>
                <a:sym typeface="Open Sans"/>
              </a:defRPr>
            </a:lvl1pPr>
            <a:lvl2pPr marL="914400" lvl="1" indent="-317500" algn="l">
              <a:lnSpc>
                <a:spcPct val="115000"/>
              </a:lnSpc>
              <a:spcBef>
                <a:spcPts val="0"/>
              </a:spcBef>
              <a:spcAft>
                <a:spcPts val="0"/>
              </a:spcAft>
              <a:buClr>
                <a:schemeClr val="lt1"/>
              </a:buClr>
              <a:buSzPts val="1400"/>
              <a:buFont typeface="Open Sans"/>
              <a:buChar char="○"/>
              <a:defRPr>
                <a:solidFill>
                  <a:schemeClr val="lt1"/>
                </a:solidFill>
                <a:latin typeface="Open Sans"/>
                <a:ea typeface="Open Sans"/>
                <a:cs typeface="Open Sans"/>
                <a:sym typeface="Open Sans"/>
              </a:defRPr>
            </a:lvl2pPr>
            <a:lvl3pPr marL="1371600" lvl="2" indent="-304800" algn="l">
              <a:lnSpc>
                <a:spcPct val="115000"/>
              </a:lnSpc>
              <a:spcBef>
                <a:spcPts val="0"/>
              </a:spcBef>
              <a:spcAft>
                <a:spcPts val="0"/>
              </a:spcAft>
              <a:buClr>
                <a:schemeClr val="lt1"/>
              </a:buClr>
              <a:buSzPts val="1200"/>
              <a:buFont typeface="Open Sans"/>
              <a:buChar char="■"/>
              <a:defRPr>
                <a:solidFill>
                  <a:schemeClr val="lt1"/>
                </a:solidFill>
                <a:latin typeface="Open Sans"/>
                <a:ea typeface="Open Sans"/>
                <a:cs typeface="Open Sans"/>
                <a:sym typeface="Open Sans"/>
              </a:defRPr>
            </a:lvl3pPr>
            <a:lvl4pPr marL="1828800" lvl="3" indent="-304800" algn="l">
              <a:lnSpc>
                <a:spcPct val="115000"/>
              </a:lnSpc>
              <a:spcBef>
                <a:spcPts val="0"/>
              </a:spcBef>
              <a:spcAft>
                <a:spcPts val="0"/>
              </a:spcAft>
              <a:buClr>
                <a:schemeClr val="lt1"/>
              </a:buClr>
              <a:buSzPts val="1200"/>
              <a:buFont typeface="Open Sans"/>
              <a:buChar char="●"/>
              <a:defRPr>
                <a:solidFill>
                  <a:schemeClr val="lt1"/>
                </a:solidFill>
                <a:latin typeface="Open Sans"/>
                <a:ea typeface="Open Sans"/>
                <a:cs typeface="Open Sans"/>
                <a:sym typeface="Open Sans"/>
              </a:defRPr>
            </a:lvl4pPr>
            <a:lvl5pPr marL="2286000" lvl="4" indent="-304800" algn="l">
              <a:lnSpc>
                <a:spcPct val="115000"/>
              </a:lnSpc>
              <a:spcBef>
                <a:spcPts val="0"/>
              </a:spcBef>
              <a:spcAft>
                <a:spcPts val="0"/>
              </a:spcAft>
              <a:buClr>
                <a:schemeClr val="lt1"/>
              </a:buClr>
              <a:buSzPts val="1200"/>
              <a:buFont typeface="Open Sans"/>
              <a:buChar char="○"/>
              <a:defRPr>
                <a:solidFill>
                  <a:schemeClr val="lt1"/>
                </a:solidFill>
                <a:latin typeface="Open Sans"/>
                <a:ea typeface="Open Sans"/>
                <a:cs typeface="Open Sans"/>
                <a:sym typeface="Open Sans"/>
              </a:defRPr>
            </a:lvl5pPr>
            <a:lvl6pPr marL="2743200" lvl="5" indent="-304800" algn="l">
              <a:lnSpc>
                <a:spcPct val="115000"/>
              </a:lnSpc>
              <a:spcBef>
                <a:spcPts val="0"/>
              </a:spcBef>
              <a:spcAft>
                <a:spcPts val="0"/>
              </a:spcAft>
              <a:buClr>
                <a:schemeClr val="lt1"/>
              </a:buClr>
              <a:buSzPts val="1200"/>
              <a:buFont typeface="Open Sans"/>
              <a:buChar char="■"/>
              <a:defRPr>
                <a:solidFill>
                  <a:schemeClr val="lt1"/>
                </a:solidFill>
                <a:latin typeface="Open Sans"/>
                <a:ea typeface="Open Sans"/>
                <a:cs typeface="Open Sans"/>
                <a:sym typeface="Open Sans"/>
              </a:defRPr>
            </a:lvl6pPr>
            <a:lvl7pPr marL="3200400" lvl="6" indent="-304800" algn="l">
              <a:lnSpc>
                <a:spcPct val="115000"/>
              </a:lnSpc>
              <a:spcBef>
                <a:spcPts val="0"/>
              </a:spcBef>
              <a:spcAft>
                <a:spcPts val="0"/>
              </a:spcAft>
              <a:buClr>
                <a:schemeClr val="lt1"/>
              </a:buClr>
              <a:buSzPts val="1200"/>
              <a:buFont typeface="Open Sans"/>
              <a:buChar char="●"/>
              <a:defRPr>
                <a:solidFill>
                  <a:schemeClr val="lt1"/>
                </a:solidFill>
                <a:latin typeface="Open Sans"/>
                <a:ea typeface="Open Sans"/>
                <a:cs typeface="Open Sans"/>
                <a:sym typeface="Open Sans"/>
              </a:defRPr>
            </a:lvl7pPr>
            <a:lvl8pPr marL="3657600" lvl="7" indent="-304800" algn="l">
              <a:lnSpc>
                <a:spcPct val="115000"/>
              </a:lnSpc>
              <a:spcBef>
                <a:spcPts val="0"/>
              </a:spcBef>
              <a:spcAft>
                <a:spcPts val="0"/>
              </a:spcAft>
              <a:buClr>
                <a:schemeClr val="lt1"/>
              </a:buClr>
              <a:buSzPts val="1200"/>
              <a:buFont typeface="Open Sans"/>
              <a:buChar char="○"/>
              <a:defRPr>
                <a:solidFill>
                  <a:schemeClr val="lt1"/>
                </a:solidFill>
                <a:latin typeface="Open Sans"/>
                <a:ea typeface="Open Sans"/>
                <a:cs typeface="Open Sans"/>
                <a:sym typeface="Open Sans"/>
              </a:defRPr>
            </a:lvl8pPr>
            <a:lvl9pPr marL="4114800" lvl="8" indent="-304800" algn="l">
              <a:lnSpc>
                <a:spcPct val="115000"/>
              </a:lnSpc>
              <a:spcBef>
                <a:spcPts val="0"/>
              </a:spcBef>
              <a:spcAft>
                <a:spcPts val="0"/>
              </a:spcAft>
              <a:buClr>
                <a:schemeClr val="lt1"/>
              </a:buClr>
              <a:buSzPts val="1200"/>
              <a:buFont typeface="Open Sans"/>
              <a:buChar char="■"/>
              <a:defRPr>
                <a:solidFill>
                  <a:schemeClr val="lt1"/>
                </a:solidFill>
                <a:latin typeface="Open Sans"/>
                <a:ea typeface="Open Sans"/>
                <a:cs typeface="Open Sans"/>
                <a:sym typeface="Open Sans"/>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utline long">
  <p:cSld name="SECTION_TITLE_AND_DESCRIPTION_1_2">
    <p:spTree>
      <p:nvGrpSpPr>
        <p:cNvPr id="1" name="Shape 1207"/>
        <p:cNvGrpSpPr/>
        <p:nvPr/>
      </p:nvGrpSpPr>
      <p:grpSpPr>
        <a:xfrm>
          <a:off x="0" y="0"/>
          <a:ext cx="0" cy="0"/>
          <a:chOff x="0" y="0"/>
          <a:chExt cx="0" cy="0"/>
        </a:xfrm>
      </p:grpSpPr>
      <p:sp>
        <p:nvSpPr>
          <p:cNvPr id="1208" name="Google Shape;1208;p6"/>
          <p:cNvSpPr/>
          <p:nvPr/>
        </p:nvSpPr>
        <p:spPr>
          <a:xfrm>
            <a:off x="2738250" y="-125"/>
            <a:ext cx="64059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6"/>
          <p:cNvSpPr txBox="1">
            <a:spLocks noGrp="1"/>
          </p:cNvSpPr>
          <p:nvPr>
            <p:ph type="title"/>
          </p:nvPr>
        </p:nvSpPr>
        <p:spPr>
          <a:xfrm>
            <a:off x="428625" y="2192600"/>
            <a:ext cx="1832400" cy="520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500"/>
              <a:buFont typeface="Georgia"/>
              <a:buNone/>
              <a:defRPr sz="2500">
                <a:latin typeface="Georgia"/>
                <a:ea typeface="Georgia"/>
                <a:cs typeface="Georgia"/>
                <a:sym typeface="Georgia"/>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1210" name="Google Shape;1210;p6"/>
          <p:cNvCxnSpPr/>
          <p:nvPr/>
        </p:nvCxnSpPr>
        <p:spPr>
          <a:xfrm>
            <a:off x="573525" y="2812388"/>
            <a:ext cx="866700" cy="0"/>
          </a:xfrm>
          <a:prstGeom prst="straightConnector1">
            <a:avLst/>
          </a:prstGeom>
          <a:noFill/>
          <a:ln w="9525" cap="flat" cmpd="sng">
            <a:solidFill>
              <a:schemeClr val="dk2"/>
            </a:solidFill>
            <a:prstDash val="solid"/>
            <a:round/>
            <a:headEnd type="none" w="med" len="med"/>
            <a:tailEnd type="none" w="med" len="med"/>
          </a:ln>
        </p:spPr>
      </p:cxnSp>
      <p:sp>
        <p:nvSpPr>
          <p:cNvPr id="1211" name="Google Shape;1211;p6"/>
          <p:cNvSpPr txBox="1">
            <a:spLocks noGrp="1"/>
          </p:cNvSpPr>
          <p:nvPr>
            <p:ph type="body" idx="1"/>
          </p:nvPr>
        </p:nvSpPr>
        <p:spPr>
          <a:xfrm>
            <a:off x="3262175" y="766350"/>
            <a:ext cx="5424600" cy="3496500"/>
          </a:xfrm>
          <a:prstGeom prst="rect">
            <a:avLst/>
          </a:prstGeom>
          <a:noFill/>
          <a:ln>
            <a:noFill/>
          </a:ln>
        </p:spPr>
        <p:txBody>
          <a:bodyPr spcFirstLastPara="1" wrap="square" lIns="91500" tIns="91500" rIns="91500" bIns="91500" anchor="ctr" anchorCtr="0">
            <a:noAutofit/>
          </a:bodyPr>
          <a:lstStyle>
            <a:lvl1pPr marL="457200" lvl="0" indent="-317500" algn="l">
              <a:lnSpc>
                <a:spcPct val="115000"/>
              </a:lnSpc>
              <a:spcBef>
                <a:spcPts val="0"/>
              </a:spcBef>
              <a:spcAft>
                <a:spcPts val="0"/>
              </a:spcAft>
              <a:buClr>
                <a:schemeClr val="dk2"/>
              </a:buClr>
              <a:buSzPts val="1400"/>
              <a:buFont typeface="Open Sans"/>
              <a:buChar char="●"/>
              <a:defRPr>
                <a:latin typeface="Open Sans"/>
                <a:ea typeface="Open Sans"/>
                <a:cs typeface="Open Sans"/>
                <a:sym typeface="Open Sans"/>
              </a:defRPr>
            </a:lvl1pPr>
            <a:lvl2pPr marL="914400" lvl="1" indent="-317500" algn="l">
              <a:lnSpc>
                <a:spcPct val="115000"/>
              </a:lnSpc>
              <a:spcBef>
                <a:spcPts val="0"/>
              </a:spcBef>
              <a:spcAft>
                <a:spcPts val="0"/>
              </a:spcAft>
              <a:buClr>
                <a:schemeClr val="accent2"/>
              </a:buClr>
              <a:buSzPts val="1400"/>
              <a:buFont typeface="Open Sans"/>
              <a:buChar char="–"/>
              <a:defRPr>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1212" name="Google Shape;1212;p6"/>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divider [standard]">
  <p:cSld name="TITLE_3_5">
    <p:bg>
      <p:bgPr>
        <a:solidFill>
          <a:schemeClr val="lt1"/>
        </a:solidFill>
        <a:effectLst/>
      </p:bgPr>
    </p:bg>
    <p:spTree>
      <p:nvGrpSpPr>
        <p:cNvPr id="1" name="Shape 1213"/>
        <p:cNvGrpSpPr/>
        <p:nvPr/>
      </p:nvGrpSpPr>
      <p:grpSpPr>
        <a:xfrm>
          <a:off x="0" y="0"/>
          <a:ext cx="0" cy="0"/>
          <a:chOff x="0" y="0"/>
          <a:chExt cx="0" cy="0"/>
        </a:xfrm>
      </p:grpSpPr>
      <p:grpSp>
        <p:nvGrpSpPr>
          <p:cNvPr id="1214" name="Google Shape;1214;p7"/>
          <p:cNvGrpSpPr/>
          <p:nvPr/>
        </p:nvGrpSpPr>
        <p:grpSpPr>
          <a:xfrm>
            <a:off x="-160400" y="-647700"/>
            <a:ext cx="11927008" cy="6888885"/>
            <a:chOff x="-825500" y="-742950"/>
            <a:chExt cx="11927008" cy="6888885"/>
          </a:xfrm>
        </p:grpSpPr>
        <p:sp>
          <p:nvSpPr>
            <p:cNvPr id="1215" name="Google Shape;1215;p7"/>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6" name="Google Shape;1216;p7"/>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7" name="Google Shape;1217;p7"/>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8" name="Google Shape;1218;p7"/>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9" name="Google Shape;1219;p7"/>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0" name="Google Shape;1220;p7"/>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1" name="Google Shape;1221;p7"/>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2" name="Google Shape;1222;p7"/>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3" name="Google Shape;1223;p7"/>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4" name="Google Shape;1224;p7"/>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5" name="Google Shape;1225;p7"/>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6" name="Google Shape;1226;p7"/>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7" name="Google Shape;1227;p7"/>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8" name="Google Shape;1228;p7"/>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9" name="Google Shape;1229;p7"/>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0" name="Google Shape;1230;p7"/>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1" name="Google Shape;1231;p7"/>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2" name="Google Shape;1232;p7"/>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3" name="Google Shape;1233;p7"/>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4" name="Google Shape;1234;p7"/>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5" name="Google Shape;1235;p7"/>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6" name="Google Shape;1236;p7"/>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7" name="Google Shape;1237;p7"/>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8" name="Google Shape;1238;p7"/>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9" name="Google Shape;1239;p7"/>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0" name="Google Shape;1240;p7"/>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1" name="Google Shape;1241;p7"/>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2" name="Google Shape;1242;p7"/>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3" name="Google Shape;1243;p7"/>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4" name="Google Shape;1244;p7"/>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5" name="Google Shape;1245;p7"/>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6" name="Google Shape;1246;p7"/>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7" name="Google Shape;1247;p7"/>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8" name="Google Shape;1248;p7"/>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9" name="Google Shape;1249;p7"/>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0" name="Google Shape;1250;p7"/>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1" name="Google Shape;1251;p7"/>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2" name="Google Shape;1252;p7"/>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3" name="Google Shape;1253;p7"/>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4" name="Google Shape;1254;p7"/>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5" name="Google Shape;1255;p7"/>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6" name="Google Shape;1256;p7"/>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7" name="Google Shape;1257;p7"/>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8" name="Google Shape;1258;p7"/>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9" name="Google Shape;1259;p7"/>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0" name="Google Shape;1260;p7"/>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1" name="Google Shape;1261;p7"/>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2" name="Google Shape;1262;p7"/>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3" name="Google Shape;1263;p7"/>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4" name="Google Shape;1264;p7"/>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5" name="Google Shape;1265;p7"/>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6" name="Google Shape;1266;p7"/>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7" name="Google Shape;1267;p7"/>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 name="Google Shape;1268;p7"/>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9" name="Google Shape;1269;p7"/>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0" name="Google Shape;1270;p7"/>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1" name="Google Shape;1271;p7"/>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2" name="Google Shape;1272;p7"/>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3" name="Google Shape;1273;p7"/>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4" name="Google Shape;1274;p7"/>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5" name="Google Shape;1275;p7"/>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6" name="Google Shape;1276;p7"/>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7" name="Google Shape;1277;p7"/>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8" name="Google Shape;1278;p7"/>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9" name="Google Shape;1279;p7"/>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0" name="Google Shape;1280;p7"/>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1" name="Google Shape;1281;p7"/>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2" name="Google Shape;1282;p7"/>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3" name="Google Shape;1283;p7"/>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4" name="Google Shape;1284;p7"/>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5" name="Google Shape;1285;p7"/>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6" name="Google Shape;1286;p7"/>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7" name="Google Shape;1287;p7"/>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8" name="Google Shape;1288;p7"/>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9" name="Google Shape;1289;p7"/>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0" name="Google Shape;1290;p7"/>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1" name="Google Shape;1291;p7"/>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2" name="Google Shape;1292;p7"/>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3" name="Google Shape;1293;p7"/>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4" name="Google Shape;1294;p7"/>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5" name="Google Shape;1295;p7"/>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6" name="Google Shape;1296;p7"/>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7" name="Google Shape;1297;p7"/>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8" name="Google Shape;1298;p7"/>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9" name="Google Shape;1299;p7"/>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0" name="Google Shape;1300;p7"/>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1" name="Google Shape;1301;p7"/>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2" name="Google Shape;1302;p7"/>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3" name="Google Shape;1303;p7"/>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4" name="Google Shape;1304;p7"/>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5" name="Google Shape;1305;p7"/>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6" name="Google Shape;1306;p7"/>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7" name="Google Shape;1307;p7"/>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8" name="Google Shape;1308;p7"/>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9" name="Google Shape;1309;p7"/>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0" name="Google Shape;1310;p7"/>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1" name="Google Shape;1311;p7"/>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2" name="Google Shape;1312;p7"/>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3" name="Google Shape;1313;p7"/>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4" name="Google Shape;1314;p7"/>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5" name="Google Shape;1315;p7"/>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6" name="Google Shape;1316;p7"/>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7" name="Google Shape;1317;p7"/>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8" name="Google Shape;1318;p7"/>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9" name="Google Shape;1319;p7"/>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0" name="Google Shape;1320;p7"/>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1" name="Google Shape;1321;p7"/>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2" name="Google Shape;1322;p7"/>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3" name="Google Shape;1323;p7"/>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4" name="Google Shape;1324;p7"/>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5" name="Google Shape;1325;p7"/>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6" name="Google Shape;1326;p7"/>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7" name="Google Shape;1327;p7"/>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8" name="Google Shape;1328;p7"/>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9" name="Google Shape;1329;p7"/>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0" name="Google Shape;1330;p7"/>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1" name="Google Shape;1331;p7"/>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2" name="Google Shape;1332;p7"/>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3" name="Google Shape;1333;p7"/>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4" name="Google Shape;1334;p7"/>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5" name="Google Shape;1335;p7"/>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6" name="Google Shape;1336;p7"/>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7" name="Google Shape;1337;p7"/>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8" name="Google Shape;1338;p7"/>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9" name="Google Shape;1339;p7"/>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0" name="Google Shape;1340;p7"/>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1" name="Google Shape;1341;p7"/>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2" name="Google Shape;1342;p7"/>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3" name="Google Shape;1343;p7"/>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4" name="Google Shape;1344;p7"/>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5" name="Google Shape;1345;p7"/>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6" name="Google Shape;1346;p7"/>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7" name="Google Shape;1347;p7"/>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8" name="Google Shape;1348;p7"/>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9" name="Google Shape;1349;p7"/>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0" name="Google Shape;1350;p7"/>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1" name="Google Shape;1351;p7"/>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2" name="Google Shape;1352;p7"/>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3" name="Google Shape;1353;p7"/>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4" name="Google Shape;1354;p7"/>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5" name="Google Shape;1355;p7"/>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 name="Google Shape;1356;p7"/>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7" name="Google Shape;1357;p7"/>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8" name="Google Shape;1358;p7"/>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9" name="Google Shape;1359;p7"/>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0" name="Google Shape;1360;p7"/>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1" name="Google Shape;1361;p7"/>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2" name="Google Shape;1362;p7"/>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3" name="Google Shape;1363;p7"/>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4" name="Google Shape;1364;p7"/>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5" name="Google Shape;1365;p7"/>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6" name="Google Shape;1366;p7"/>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7" name="Google Shape;1367;p7"/>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8" name="Google Shape;1368;p7"/>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9" name="Google Shape;1369;p7"/>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0" name="Google Shape;1370;p7"/>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1" name="Google Shape;1371;p7"/>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2" name="Google Shape;1372;p7"/>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3" name="Google Shape;1373;p7"/>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4" name="Google Shape;1374;p7"/>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5" name="Google Shape;1375;p7"/>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6" name="Google Shape;1376;p7"/>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7" name="Google Shape;1377;p7"/>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8" name="Google Shape;1378;p7"/>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9" name="Google Shape;1379;p7"/>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0" name="Google Shape;1380;p7"/>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1" name="Google Shape;1381;p7"/>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2" name="Google Shape;1382;p7"/>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3" name="Google Shape;1383;p7"/>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4" name="Google Shape;1384;p7"/>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5" name="Google Shape;1385;p7"/>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6" name="Google Shape;1386;p7"/>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7" name="Google Shape;1387;p7"/>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8" name="Google Shape;1388;p7"/>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9" name="Google Shape;1389;p7"/>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0" name="Google Shape;1390;p7"/>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1" name="Google Shape;1391;p7"/>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2" name="Google Shape;1392;p7"/>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3" name="Google Shape;1393;p7"/>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4" name="Google Shape;1394;p7"/>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5" name="Google Shape;1395;p7"/>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6" name="Google Shape;1396;p7"/>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7" name="Google Shape;1397;p7"/>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8" name="Google Shape;1398;p7"/>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9" name="Google Shape;1399;p7"/>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0" name="Google Shape;1400;p7"/>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1" name="Google Shape;1401;p7"/>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2" name="Google Shape;1402;p7"/>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3" name="Google Shape;1403;p7"/>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4" name="Google Shape;1404;p7"/>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5" name="Google Shape;1405;p7"/>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6" name="Google Shape;1406;p7"/>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7" name="Google Shape;1407;p7"/>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8" name="Google Shape;1408;p7"/>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9" name="Google Shape;1409;p7"/>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0" name="Google Shape;1410;p7"/>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1" name="Google Shape;1411;p7"/>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2" name="Google Shape;1412;p7"/>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3" name="Google Shape;1413;p7"/>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4" name="Google Shape;1414;p7"/>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5" name="Google Shape;1415;p7"/>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6" name="Google Shape;1416;p7"/>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7" name="Google Shape;1417;p7"/>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8" name="Google Shape;1418;p7"/>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9" name="Google Shape;1419;p7"/>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0" name="Google Shape;1420;p7"/>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1" name="Google Shape;1421;p7"/>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2" name="Google Shape;1422;p7"/>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3" name="Google Shape;1423;p7"/>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4" name="Google Shape;1424;p7"/>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5" name="Google Shape;1425;p7"/>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6" name="Google Shape;1426;p7"/>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7" name="Google Shape;1427;p7"/>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8" name="Google Shape;1428;p7"/>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9" name="Google Shape;1429;p7"/>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0" name="Google Shape;1430;p7"/>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1" name="Google Shape;1431;p7"/>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2" name="Google Shape;1432;p7"/>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3" name="Google Shape;1433;p7"/>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4" name="Google Shape;1434;p7"/>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5" name="Google Shape;1435;p7"/>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6" name="Google Shape;1436;p7"/>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7" name="Google Shape;1437;p7"/>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8" name="Google Shape;1438;p7"/>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9" name="Google Shape;1439;p7"/>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0" name="Google Shape;1440;p7"/>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1" name="Google Shape;1441;p7"/>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2" name="Google Shape;1442;p7"/>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3" name="Google Shape;1443;p7"/>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4" name="Google Shape;1444;p7"/>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5" name="Google Shape;1445;p7"/>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6" name="Google Shape;1446;p7"/>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7" name="Google Shape;1447;p7"/>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8" name="Google Shape;1448;p7"/>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9" name="Google Shape;1449;p7"/>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0" name="Google Shape;1450;p7"/>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1" name="Google Shape;1451;p7"/>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2" name="Google Shape;1452;p7"/>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3" name="Google Shape;1453;p7"/>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4" name="Google Shape;1454;p7"/>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5" name="Google Shape;1455;p7"/>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6" name="Google Shape;1456;p7"/>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7" name="Google Shape;1457;p7"/>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8" name="Google Shape;1458;p7"/>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9" name="Google Shape;1459;p7"/>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0" name="Google Shape;1460;p7"/>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1" name="Google Shape;1461;p7"/>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2" name="Google Shape;1462;p7"/>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3" name="Google Shape;1463;p7"/>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4" name="Google Shape;1464;p7"/>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5" name="Google Shape;1465;p7"/>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6" name="Google Shape;1466;p7"/>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7" name="Google Shape;1467;p7"/>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8" name="Google Shape;1468;p7"/>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9" name="Google Shape;1469;p7"/>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0" name="Google Shape;1470;p7"/>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1" name="Google Shape;1471;p7"/>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2" name="Google Shape;1472;p7"/>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3" name="Google Shape;1473;p7"/>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4" name="Google Shape;1474;p7"/>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5" name="Google Shape;1475;p7"/>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6" name="Google Shape;1476;p7"/>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7" name="Google Shape;1477;p7"/>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8" name="Google Shape;1478;p7"/>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9" name="Google Shape;1479;p7"/>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0" name="Google Shape;1480;p7"/>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1" name="Google Shape;1481;p7"/>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2" name="Google Shape;1482;p7"/>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3" name="Google Shape;1483;p7"/>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4" name="Google Shape;1484;p7"/>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5" name="Google Shape;1485;p7"/>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6" name="Google Shape;1486;p7"/>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7" name="Google Shape;1487;p7"/>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8" name="Google Shape;1488;p7"/>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9" name="Google Shape;1489;p7"/>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0" name="Google Shape;1490;p7"/>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1" name="Google Shape;1491;p7"/>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2" name="Google Shape;1492;p7"/>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3" name="Google Shape;1493;p7"/>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4" name="Google Shape;1494;p7"/>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5" name="Google Shape;1495;p7"/>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6" name="Google Shape;1496;p7"/>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7" name="Google Shape;1497;p7"/>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8" name="Google Shape;1498;p7"/>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9" name="Google Shape;1499;p7"/>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0" name="Google Shape;1500;p7"/>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1" name="Google Shape;1501;p7"/>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2" name="Google Shape;1502;p7"/>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3" name="Google Shape;1503;p7"/>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4" name="Google Shape;1504;p7"/>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5" name="Google Shape;1505;p7"/>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6" name="Google Shape;1506;p7"/>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7" name="Google Shape;1507;p7"/>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8" name="Google Shape;1508;p7"/>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9" name="Google Shape;1509;p7"/>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0" name="Google Shape;1510;p7"/>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1" name="Google Shape;1511;p7"/>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2" name="Google Shape;1512;p7"/>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3" name="Google Shape;1513;p7"/>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4" name="Google Shape;1514;p7"/>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5" name="Google Shape;1515;p7"/>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6" name="Google Shape;1516;p7"/>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7" name="Google Shape;1517;p7"/>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8" name="Google Shape;1518;p7"/>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9" name="Google Shape;1519;p7"/>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0" name="Google Shape;1520;p7"/>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1" name="Google Shape;1521;p7"/>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2" name="Google Shape;1522;p7"/>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3" name="Google Shape;1523;p7"/>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4" name="Google Shape;1524;p7"/>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5" name="Google Shape;1525;p7"/>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6" name="Google Shape;1526;p7"/>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7" name="Google Shape;1527;p7"/>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8" name="Google Shape;1528;p7"/>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9" name="Google Shape;1529;p7"/>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0" name="Google Shape;1530;p7"/>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1" name="Google Shape;1531;p7"/>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2" name="Google Shape;1532;p7"/>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3" name="Google Shape;1533;p7"/>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4" name="Google Shape;1534;p7"/>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5" name="Google Shape;1535;p7"/>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6" name="Google Shape;1536;p7"/>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7" name="Google Shape;1537;p7"/>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8" name="Google Shape;1538;p7"/>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9" name="Google Shape;1539;p7"/>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0" name="Google Shape;1540;p7"/>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1" name="Google Shape;1541;p7"/>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2" name="Google Shape;1542;p7"/>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3" name="Google Shape;1543;p7"/>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4" name="Google Shape;1544;p7"/>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5" name="Google Shape;1545;p7"/>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6" name="Google Shape;1546;p7"/>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7" name="Google Shape;1547;p7"/>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8" name="Google Shape;1548;p7"/>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9" name="Google Shape;1549;p7"/>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0" name="Google Shape;1550;p7"/>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1" name="Google Shape;1551;p7"/>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2" name="Google Shape;1552;p7"/>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3" name="Google Shape;1553;p7"/>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4" name="Google Shape;1554;p7"/>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5" name="Google Shape;1555;p7"/>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6" name="Google Shape;1556;p7"/>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7" name="Google Shape;1557;p7"/>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8" name="Google Shape;1558;p7"/>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9" name="Google Shape;1559;p7"/>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0" name="Google Shape;1560;p7"/>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1" name="Google Shape;1561;p7"/>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2" name="Google Shape;1562;p7"/>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3" name="Google Shape;1563;p7"/>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4" name="Google Shape;1564;p7"/>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5" name="Google Shape;1565;p7"/>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6" name="Google Shape;1566;p7"/>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7" name="Google Shape;1567;p7"/>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8" name="Google Shape;1568;p7"/>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9" name="Google Shape;1569;p7"/>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0" name="Google Shape;1570;p7"/>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1" name="Google Shape;1571;p7"/>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2" name="Google Shape;1572;p7"/>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3" name="Google Shape;1573;p7"/>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4" name="Google Shape;1574;p7"/>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5" name="Google Shape;1575;p7"/>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6" name="Google Shape;1576;p7"/>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7" name="Google Shape;1577;p7"/>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8" name="Google Shape;1578;p7"/>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9" name="Google Shape;1579;p7"/>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0" name="Google Shape;1580;p7"/>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1" name="Google Shape;1581;p7"/>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2" name="Google Shape;1582;p7"/>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3" name="Google Shape;1583;p7"/>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4" name="Google Shape;1584;p7"/>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5" name="Google Shape;1585;p7"/>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6" name="Google Shape;1586;p7"/>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7" name="Google Shape;1587;p7"/>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8" name="Google Shape;1588;p7"/>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9" name="Google Shape;1589;p7"/>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0" name="Google Shape;1590;p7"/>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1" name="Google Shape;1591;p7"/>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2" name="Google Shape;1592;p7"/>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3" name="Google Shape;1593;p7"/>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4" name="Google Shape;1594;p7"/>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5" name="Google Shape;1595;p7"/>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6" name="Google Shape;1596;p7"/>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7" name="Google Shape;1597;p7"/>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8" name="Google Shape;1598;p7"/>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9" name="Google Shape;1599;p7"/>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0" name="Google Shape;1600;p7"/>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1" name="Google Shape;1601;p7"/>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2" name="Google Shape;1602;p7"/>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3" name="Google Shape;1603;p7"/>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4" name="Google Shape;1604;p7"/>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5" name="Google Shape;1605;p7"/>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6" name="Google Shape;1606;p7"/>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7" name="Google Shape;1607;p7"/>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8" name="Google Shape;1608;p7"/>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9" name="Google Shape;1609;p7"/>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0" name="Google Shape;1610;p7"/>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1" name="Google Shape;1611;p7"/>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2" name="Google Shape;1612;p7"/>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3" name="Google Shape;1613;p7"/>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4" name="Google Shape;1614;p7"/>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5" name="Google Shape;1615;p7"/>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6" name="Google Shape;1616;p7"/>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7" name="Google Shape;1617;p7"/>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8" name="Google Shape;1618;p7"/>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9" name="Google Shape;1619;p7"/>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0" name="Google Shape;1620;p7"/>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1" name="Google Shape;1621;p7"/>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2" name="Google Shape;1622;p7"/>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3" name="Google Shape;1623;p7"/>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4" name="Google Shape;1624;p7"/>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5" name="Google Shape;1625;p7"/>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6" name="Google Shape;1626;p7"/>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7" name="Google Shape;1627;p7"/>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8" name="Google Shape;1628;p7"/>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9" name="Google Shape;1629;p7"/>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0" name="Google Shape;1630;p7"/>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1" name="Google Shape;1631;p7"/>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2" name="Google Shape;1632;p7"/>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3" name="Google Shape;1633;p7"/>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4" name="Google Shape;1634;p7"/>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5" name="Google Shape;1635;p7"/>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6" name="Google Shape;1636;p7"/>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7" name="Google Shape;1637;p7"/>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8" name="Google Shape;1638;p7"/>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9" name="Google Shape;1639;p7"/>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0" name="Google Shape;1640;p7"/>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1" name="Google Shape;1641;p7"/>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2" name="Google Shape;1642;p7"/>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3" name="Google Shape;1643;p7"/>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4" name="Google Shape;1644;p7"/>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5" name="Google Shape;1645;p7"/>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6" name="Google Shape;1646;p7"/>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7" name="Google Shape;1647;p7"/>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8" name="Google Shape;1648;p7"/>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9" name="Google Shape;1649;p7"/>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0" name="Google Shape;1650;p7"/>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1" name="Google Shape;1651;p7"/>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2" name="Google Shape;1652;p7"/>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3" name="Google Shape;1653;p7"/>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4" name="Google Shape;1654;p7"/>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5" name="Google Shape;1655;p7"/>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6" name="Google Shape;1656;p7"/>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7" name="Google Shape;1657;p7"/>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8" name="Google Shape;1658;p7"/>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9" name="Google Shape;1659;p7"/>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0" name="Google Shape;1660;p7"/>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1" name="Google Shape;1661;p7"/>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2" name="Google Shape;1662;p7"/>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3" name="Google Shape;1663;p7"/>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4" name="Google Shape;1664;p7"/>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5" name="Google Shape;1665;p7"/>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6" name="Google Shape;1666;p7"/>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7" name="Google Shape;1667;p7"/>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8" name="Google Shape;1668;p7"/>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9" name="Google Shape;1669;p7"/>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0" name="Google Shape;1670;p7"/>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1" name="Google Shape;1671;p7"/>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2" name="Google Shape;1672;p7"/>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3" name="Google Shape;1673;p7"/>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4" name="Google Shape;1674;p7"/>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5" name="Google Shape;1675;p7"/>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6" name="Google Shape;1676;p7"/>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7" name="Google Shape;1677;p7"/>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8" name="Google Shape;1678;p7"/>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9" name="Google Shape;1679;p7"/>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0" name="Google Shape;1680;p7"/>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1" name="Google Shape;1681;p7"/>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2" name="Google Shape;1682;p7"/>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3" name="Google Shape;1683;p7"/>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4" name="Google Shape;1684;p7"/>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5" name="Google Shape;1685;p7"/>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6" name="Google Shape;1686;p7"/>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7" name="Google Shape;1687;p7"/>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8" name="Google Shape;1688;p7"/>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9" name="Google Shape;1689;p7"/>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0" name="Google Shape;1690;p7"/>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1" name="Google Shape;1691;p7"/>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2" name="Google Shape;1692;p7"/>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3" name="Google Shape;1693;p7"/>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4" name="Google Shape;1694;p7"/>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5" name="Google Shape;1695;p7"/>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6" name="Google Shape;1696;p7"/>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7" name="Google Shape;1697;p7"/>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8" name="Google Shape;1698;p7"/>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9" name="Google Shape;1699;p7"/>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0" name="Google Shape;1700;p7"/>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1" name="Google Shape;1701;p7"/>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2" name="Google Shape;1702;p7"/>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3" name="Google Shape;1703;p7"/>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4" name="Google Shape;1704;p7"/>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5" name="Google Shape;1705;p7"/>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6" name="Google Shape;1706;p7"/>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7" name="Google Shape;1707;p7"/>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8" name="Google Shape;1708;p7"/>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9" name="Google Shape;1709;p7"/>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0" name="Google Shape;1710;p7"/>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1" name="Google Shape;1711;p7"/>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2" name="Google Shape;1712;p7"/>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3" name="Google Shape;1713;p7"/>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4" name="Google Shape;1714;p7"/>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5" name="Google Shape;1715;p7"/>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6" name="Google Shape;1716;p7"/>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7" name="Google Shape;1717;p7"/>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8" name="Google Shape;1718;p7"/>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9" name="Google Shape;1719;p7"/>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0" name="Google Shape;1720;p7"/>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1" name="Google Shape;1721;p7"/>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2" name="Google Shape;1722;p7"/>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3" name="Google Shape;1723;p7"/>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4" name="Google Shape;1724;p7"/>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5" name="Google Shape;1725;p7"/>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6" name="Google Shape;1726;p7"/>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7" name="Google Shape;1727;p7"/>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8" name="Google Shape;1728;p7"/>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9" name="Google Shape;1729;p7"/>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0" name="Google Shape;1730;p7"/>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1" name="Google Shape;1731;p7"/>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2" name="Google Shape;1732;p7"/>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3" name="Google Shape;1733;p7"/>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4" name="Google Shape;1734;p7"/>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5" name="Google Shape;1735;p7"/>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6" name="Google Shape;1736;p7"/>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7" name="Google Shape;1737;p7"/>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8" name="Google Shape;1738;p7"/>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9" name="Google Shape;1739;p7"/>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0" name="Google Shape;1740;p7"/>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1" name="Google Shape;1741;p7"/>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2" name="Google Shape;1742;p7"/>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3" name="Google Shape;1743;p7"/>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4" name="Google Shape;1744;p7"/>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5" name="Google Shape;1745;p7"/>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6" name="Google Shape;1746;p7"/>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7" name="Google Shape;1747;p7"/>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8" name="Google Shape;1748;p7"/>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9" name="Google Shape;1749;p7"/>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0" name="Google Shape;1750;p7"/>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1" name="Google Shape;1751;p7"/>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2" name="Google Shape;1752;p7"/>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3" name="Google Shape;1753;p7"/>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4" name="Google Shape;1754;p7"/>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5" name="Google Shape;1755;p7"/>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6" name="Google Shape;1756;p7"/>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7" name="Google Shape;1757;p7"/>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8" name="Google Shape;1758;p7"/>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9" name="Google Shape;1759;p7"/>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0" name="Google Shape;1760;p7"/>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1" name="Google Shape;1761;p7"/>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2" name="Google Shape;1762;p7"/>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3" name="Google Shape;1763;p7"/>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4" name="Google Shape;1764;p7"/>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5" name="Google Shape;1765;p7"/>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6" name="Google Shape;1766;p7"/>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7" name="Google Shape;1767;p7"/>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8" name="Google Shape;1768;p7"/>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9" name="Google Shape;1769;p7"/>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0" name="Google Shape;1770;p7"/>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1" name="Google Shape;1771;p7"/>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2" name="Google Shape;1772;p7"/>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3" name="Google Shape;1773;p7"/>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4" name="Google Shape;1774;p7"/>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5" name="Google Shape;1775;p7"/>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6" name="Google Shape;1776;p7"/>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7" name="Google Shape;1777;p7"/>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8" name="Google Shape;1778;p7"/>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9" name="Google Shape;1779;p7"/>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0" name="Google Shape;1780;p7"/>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1" name="Google Shape;1781;p7"/>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2" name="Google Shape;1782;p7"/>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3" name="Google Shape;1783;p7"/>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4" name="Google Shape;1784;p7"/>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5" name="Google Shape;1785;p7"/>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6" name="Google Shape;1786;p7"/>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7" name="Google Shape;1787;p7"/>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8" name="Google Shape;1788;p7"/>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9" name="Google Shape;1789;p7"/>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0" name="Google Shape;1790;p7"/>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1" name="Google Shape;1791;p7"/>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92" name="Google Shape;1792;p7"/>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3200"/>
              <a:buFont typeface="Georgia"/>
              <a:buNone/>
              <a:defRPr sz="3200">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1793" name="Google Shape;1793;p7"/>
          <p:cNvCxnSpPr/>
          <p:nvPr/>
        </p:nvCxnSpPr>
        <p:spPr>
          <a:xfrm>
            <a:off x="526500" y="2946663"/>
            <a:ext cx="866700" cy="0"/>
          </a:xfrm>
          <a:prstGeom prst="straightConnector1">
            <a:avLst/>
          </a:prstGeom>
          <a:noFill/>
          <a:ln w="9525" cap="flat" cmpd="sng">
            <a:solidFill>
              <a:schemeClr val="dk2"/>
            </a:solidFill>
            <a:prstDash val="solid"/>
            <a:round/>
            <a:headEnd type="none" w="med" len="med"/>
            <a:tailEnd type="none" w="med" len="med"/>
          </a:ln>
        </p:spPr>
      </p:cxnSp>
      <p:sp>
        <p:nvSpPr>
          <p:cNvPr id="1794" name="Google Shape;1794;p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sub-divider [standard]">
  <p:cSld name="TITLE_3_5_1">
    <p:bg>
      <p:bgPr>
        <a:solidFill>
          <a:schemeClr val="lt1"/>
        </a:solidFill>
        <a:effectLst/>
      </p:bgPr>
    </p:bg>
    <p:spTree>
      <p:nvGrpSpPr>
        <p:cNvPr id="1" name="Shape 1795"/>
        <p:cNvGrpSpPr/>
        <p:nvPr/>
      </p:nvGrpSpPr>
      <p:grpSpPr>
        <a:xfrm>
          <a:off x="0" y="0"/>
          <a:ext cx="0" cy="0"/>
          <a:chOff x="0" y="0"/>
          <a:chExt cx="0" cy="0"/>
        </a:xfrm>
      </p:grpSpPr>
      <p:grpSp>
        <p:nvGrpSpPr>
          <p:cNvPr id="1796" name="Google Shape;1796;p8"/>
          <p:cNvGrpSpPr/>
          <p:nvPr/>
        </p:nvGrpSpPr>
        <p:grpSpPr>
          <a:xfrm>
            <a:off x="-160400" y="-647700"/>
            <a:ext cx="11927008" cy="6888885"/>
            <a:chOff x="-825500" y="-742950"/>
            <a:chExt cx="11927008" cy="6888885"/>
          </a:xfrm>
        </p:grpSpPr>
        <p:sp>
          <p:nvSpPr>
            <p:cNvPr id="1797" name="Google Shape;1797;p8"/>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8" name="Google Shape;1798;p8"/>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9" name="Google Shape;1799;p8"/>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0" name="Google Shape;1800;p8"/>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1" name="Google Shape;1801;p8"/>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2" name="Google Shape;1802;p8"/>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3" name="Google Shape;1803;p8"/>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4" name="Google Shape;1804;p8"/>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5" name="Google Shape;1805;p8"/>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6" name="Google Shape;1806;p8"/>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7" name="Google Shape;1807;p8"/>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8" name="Google Shape;1808;p8"/>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9" name="Google Shape;1809;p8"/>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0" name="Google Shape;1810;p8"/>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1" name="Google Shape;1811;p8"/>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2" name="Google Shape;1812;p8"/>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3" name="Google Shape;1813;p8"/>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4" name="Google Shape;1814;p8"/>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5" name="Google Shape;1815;p8"/>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6" name="Google Shape;1816;p8"/>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7" name="Google Shape;1817;p8"/>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8" name="Google Shape;1818;p8"/>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9" name="Google Shape;1819;p8"/>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0" name="Google Shape;1820;p8"/>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1" name="Google Shape;1821;p8"/>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2" name="Google Shape;1822;p8"/>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3" name="Google Shape;1823;p8"/>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4" name="Google Shape;1824;p8"/>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5" name="Google Shape;1825;p8"/>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6" name="Google Shape;1826;p8"/>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7" name="Google Shape;1827;p8"/>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8" name="Google Shape;1828;p8"/>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9" name="Google Shape;1829;p8"/>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0" name="Google Shape;1830;p8"/>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1" name="Google Shape;1831;p8"/>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2" name="Google Shape;1832;p8"/>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3" name="Google Shape;1833;p8"/>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4" name="Google Shape;1834;p8"/>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5" name="Google Shape;1835;p8"/>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6" name="Google Shape;1836;p8"/>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7" name="Google Shape;1837;p8"/>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8" name="Google Shape;1838;p8"/>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9" name="Google Shape;1839;p8"/>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0" name="Google Shape;1840;p8"/>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1" name="Google Shape;1841;p8"/>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2" name="Google Shape;1842;p8"/>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3" name="Google Shape;1843;p8"/>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4" name="Google Shape;1844;p8"/>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5" name="Google Shape;1845;p8"/>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6" name="Google Shape;1846;p8"/>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7" name="Google Shape;1847;p8"/>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8" name="Google Shape;1848;p8"/>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9" name="Google Shape;1849;p8"/>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0" name="Google Shape;1850;p8"/>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1" name="Google Shape;1851;p8"/>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2" name="Google Shape;1852;p8"/>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3" name="Google Shape;1853;p8"/>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4" name="Google Shape;1854;p8"/>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5" name="Google Shape;1855;p8"/>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6" name="Google Shape;1856;p8"/>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7" name="Google Shape;1857;p8"/>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8" name="Google Shape;1858;p8"/>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9" name="Google Shape;1859;p8"/>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0" name="Google Shape;1860;p8"/>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1" name="Google Shape;1861;p8"/>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2" name="Google Shape;1862;p8"/>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3" name="Google Shape;1863;p8"/>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4" name="Google Shape;1864;p8"/>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5" name="Google Shape;1865;p8"/>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6" name="Google Shape;1866;p8"/>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7" name="Google Shape;1867;p8"/>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8" name="Google Shape;1868;p8"/>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9" name="Google Shape;1869;p8"/>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0" name="Google Shape;1870;p8"/>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1" name="Google Shape;1871;p8"/>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2" name="Google Shape;1872;p8"/>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3" name="Google Shape;1873;p8"/>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4" name="Google Shape;1874;p8"/>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5" name="Google Shape;1875;p8"/>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6" name="Google Shape;1876;p8"/>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7" name="Google Shape;1877;p8"/>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8" name="Google Shape;1878;p8"/>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9" name="Google Shape;1879;p8"/>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0" name="Google Shape;1880;p8"/>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1" name="Google Shape;1881;p8"/>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2" name="Google Shape;1882;p8"/>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3" name="Google Shape;1883;p8"/>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4" name="Google Shape;1884;p8"/>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5" name="Google Shape;1885;p8"/>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6" name="Google Shape;1886;p8"/>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7" name="Google Shape;1887;p8"/>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8" name="Google Shape;1888;p8"/>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9" name="Google Shape;1889;p8"/>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0" name="Google Shape;1890;p8"/>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1" name="Google Shape;1891;p8"/>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2" name="Google Shape;1892;p8"/>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3" name="Google Shape;1893;p8"/>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4" name="Google Shape;1894;p8"/>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5" name="Google Shape;1895;p8"/>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6" name="Google Shape;1896;p8"/>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7" name="Google Shape;1897;p8"/>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8" name="Google Shape;1898;p8"/>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9" name="Google Shape;1899;p8"/>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0" name="Google Shape;1900;p8"/>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1" name="Google Shape;1901;p8"/>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2" name="Google Shape;1902;p8"/>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3" name="Google Shape;1903;p8"/>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4" name="Google Shape;1904;p8"/>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5" name="Google Shape;1905;p8"/>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6" name="Google Shape;1906;p8"/>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7" name="Google Shape;1907;p8"/>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8" name="Google Shape;1908;p8"/>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9" name="Google Shape;1909;p8"/>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0" name="Google Shape;1910;p8"/>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1" name="Google Shape;1911;p8"/>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2" name="Google Shape;1912;p8"/>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3" name="Google Shape;1913;p8"/>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4" name="Google Shape;1914;p8"/>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5" name="Google Shape;1915;p8"/>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6" name="Google Shape;1916;p8"/>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7" name="Google Shape;1917;p8"/>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8" name="Google Shape;1918;p8"/>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9" name="Google Shape;1919;p8"/>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0" name="Google Shape;1920;p8"/>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1" name="Google Shape;1921;p8"/>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2" name="Google Shape;1922;p8"/>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3" name="Google Shape;1923;p8"/>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4" name="Google Shape;1924;p8"/>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5" name="Google Shape;1925;p8"/>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6" name="Google Shape;1926;p8"/>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7" name="Google Shape;1927;p8"/>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8" name="Google Shape;1928;p8"/>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9" name="Google Shape;1929;p8"/>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0" name="Google Shape;1930;p8"/>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1" name="Google Shape;1931;p8"/>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2" name="Google Shape;1932;p8"/>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3" name="Google Shape;1933;p8"/>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4" name="Google Shape;1934;p8"/>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5" name="Google Shape;1935;p8"/>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6" name="Google Shape;1936;p8"/>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7" name="Google Shape;1937;p8"/>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8" name="Google Shape;1938;p8"/>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9" name="Google Shape;1939;p8"/>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0" name="Google Shape;1940;p8"/>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1" name="Google Shape;1941;p8"/>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2" name="Google Shape;1942;p8"/>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3" name="Google Shape;1943;p8"/>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4" name="Google Shape;1944;p8"/>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5" name="Google Shape;1945;p8"/>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6" name="Google Shape;1946;p8"/>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7" name="Google Shape;1947;p8"/>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8" name="Google Shape;1948;p8"/>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9" name="Google Shape;1949;p8"/>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0" name="Google Shape;1950;p8"/>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1" name="Google Shape;1951;p8"/>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2" name="Google Shape;1952;p8"/>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3" name="Google Shape;1953;p8"/>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4" name="Google Shape;1954;p8"/>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5" name="Google Shape;1955;p8"/>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6" name="Google Shape;1956;p8"/>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7" name="Google Shape;1957;p8"/>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8" name="Google Shape;1958;p8"/>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9" name="Google Shape;1959;p8"/>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0" name="Google Shape;1960;p8"/>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1" name="Google Shape;1961;p8"/>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2" name="Google Shape;1962;p8"/>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3" name="Google Shape;1963;p8"/>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4" name="Google Shape;1964;p8"/>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5" name="Google Shape;1965;p8"/>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6" name="Google Shape;1966;p8"/>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7" name="Google Shape;1967;p8"/>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8" name="Google Shape;1968;p8"/>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9" name="Google Shape;1969;p8"/>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0" name="Google Shape;1970;p8"/>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1" name="Google Shape;1971;p8"/>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2" name="Google Shape;1972;p8"/>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3" name="Google Shape;1973;p8"/>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4" name="Google Shape;1974;p8"/>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5" name="Google Shape;1975;p8"/>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6" name="Google Shape;1976;p8"/>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7" name="Google Shape;1977;p8"/>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8" name="Google Shape;1978;p8"/>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9" name="Google Shape;1979;p8"/>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0" name="Google Shape;1980;p8"/>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1" name="Google Shape;1981;p8"/>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2" name="Google Shape;1982;p8"/>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3" name="Google Shape;1983;p8"/>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4" name="Google Shape;1984;p8"/>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5" name="Google Shape;1985;p8"/>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6" name="Google Shape;1986;p8"/>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7" name="Google Shape;1987;p8"/>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8" name="Google Shape;1988;p8"/>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9" name="Google Shape;1989;p8"/>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0" name="Google Shape;1990;p8"/>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1" name="Google Shape;1991;p8"/>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2" name="Google Shape;1992;p8"/>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3" name="Google Shape;1993;p8"/>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4" name="Google Shape;1994;p8"/>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5" name="Google Shape;1995;p8"/>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6" name="Google Shape;1996;p8"/>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7" name="Google Shape;1997;p8"/>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8" name="Google Shape;1998;p8"/>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9" name="Google Shape;1999;p8"/>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0" name="Google Shape;2000;p8"/>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1" name="Google Shape;2001;p8"/>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2" name="Google Shape;2002;p8"/>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3" name="Google Shape;2003;p8"/>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4" name="Google Shape;2004;p8"/>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5" name="Google Shape;2005;p8"/>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6" name="Google Shape;2006;p8"/>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7" name="Google Shape;2007;p8"/>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8" name="Google Shape;2008;p8"/>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9" name="Google Shape;2009;p8"/>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0" name="Google Shape;2010;p8"/>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1" name="Google Shape;2011;p8"/>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2" name="Google Shape;2012;p8"/>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3" name="Google Shape;2013;p8"/>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4" name="Google Shape;2014;p8"/>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5" name="Google Shape;2015;p8"/>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6" name="Google Shape;2016;p8"/>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7" name="Google Shape;2017;p8"/>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8" name="Google Shape;2018;p8"/>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9" name="Google Shape;2019;p8"/>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0" name="Google Shape;2020;p8"/>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1" name="Google Shape;2021;p8"/>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2" name="Google Shape;2022;p8"/>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3" name="Google Shape;2023;p8"/>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4" name="Google Shape;2024;p8"/>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5" name="Google Shape;2025;p8"/>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6" name="Google Shape;2026;p8"/>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7" name="Google Shape;2027;p8"/>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8" name="Google Shape;2028;p8"/>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9" name="Google Shape;2029;p8"/>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0" name="Google Shape;2030;p8"/>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1" name="Google Shape;2031;p8"/>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2" name="Google Shape;2032;p8"/>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3" name="Google Shape;2033;p8"/>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4" name="Google Shape;2034;p8"/>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5" name="Google Shape;2035;p8"/>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6" name="Google Shape;2036;p8"/>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7" name="Google Shape;2037;p8"/>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8" name="Google Shape;2038;p8"/>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9" name="Google Shape;2039;p8"/>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0" name="Google Shape;2040;p8"/>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1" name="Google Shape;2041;p8"/>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2" name="Google Shape;2042;p8"/>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3" name="Google Shape;2043;p8"/>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4" name="Google Shape;2044;p8"/>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5" name="Google Shape;2045;p8"/>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6" name="Google Shape;2046;p8"/>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7" name="Google Shape;2047;p8"/>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8" name="Google Shape;2048;p8"/>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9" name="Google Shape;2049;p8"/>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0" name="Google Shape;2050;p8"/>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1" name="Google Shape;2051;p8"/>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2" name="Google Shape;2052;p8"/>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3" name="Google Shape;2053;p8"/>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4" name="Google Shape;2054;p8"/>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5" name="Google Shape;2055;p8"/>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6" name="Google Shape;2056;p8"/>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7" name="Google Shape;2057;p8"/>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8" name="Google Shape;2058;p8"/>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9" name="Google Shape;2059;p8"/>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0" name="Google Shape;2060;p8"/>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1" name="Google Shape;2061;p8"/>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2" name="Google Shape;2062;p8"/>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3" name="Google Shape;2063;p8"/>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4" name="Google Shape;2064;p8"/>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5" name="Google Shape;2065;p8"/>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6" name="Google Shape;2066;p8"/>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7" name="Google Shape;2067;p8"/>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8" name="Google Shape;2068;p8"/>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9" name="Google Shape;2069;p8"/>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0" name="Google Shape;2070;p8"/>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1" name="Google Shape;2071;p8"/>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2" name="Google Shape;2072;p8"/>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3" name="Google Shape;2073;p8"/>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4" name="Google Shape;2074;p8"/>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5" name="Google Shape;2075;p8"/>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6" name="Google Shape;2076;p8"/>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7" name="Google Shape;2077;p8"/>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8" name="Google Shape;2078;p8"/>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9" name="Google Shape;2079;p8"/>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0" name="Google Shape;2080;p8"/>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1" name="Google Shape;2081;p8"/>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2" name="Google Shape;2082;p8"/>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3" name="Google Shape;2083;p8"/>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4" name="Google Shape;2084;p8"/>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5" name="Google Shape;2085;p8"/>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6" name="Google Shape;2086;p8"/>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7" name="Google Shape;2087;p8"/>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8" name="Google Shape;2088;p8"/>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9" name="Google Shape;2089;p8"/>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0" name="Google Shape;2090;p8"/>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1" name="Google Shape;2091;p8"/>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2" name="Google Shape;2092;p8"/>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3" name="Google Shape;2093;p8"/>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4" name="Google Shape;2094;p8"/>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5" name="Google Shape;2095;p8"/>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6" name="Google Shape;2096;p8"/>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7" name="Google Shape;2097;p8"/>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8" name="Google Shape;2098;p8"/>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9" name="Google Shape;2099;p8"/>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0" name="Google Shape;2100;p8"/>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1" name="Google Shape;2101;p8"/>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2" name="Google Shape;2102;p8"/>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3" name="Google Shape;2103;p8"/>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4" name="Google Shape;2104;p8"/>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5" name="Google Shape;2105;p8"/>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6" name="Google Shape;2106;p8"/>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7" name="Google Shape;2107;p8"/>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8" name="Google Shape;2108;p8"/>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9" name="Google Shape;2109;p8"/>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0" name="Google Shape;2110;p8"/>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1" name="Google Shape;2111;p8"/>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2" name="Google Shape;2112;p8"/>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3" name="Google Shape;2113;p8"/>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4" name="Google Shape;2114;p8"/>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5" name="Google Shape;2115;p8"/>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6" name="Google Shape;2116;p8"/>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7" name="Google Shape;2117;p8"/>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8" name="Google Shape;2118;p8"/>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9" name="Google Shape;2119;p8"/>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0" name="Google Shape;2120;p8"/>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1" name="Google Shape;2121;p8"/>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2" name="Google Shape;2122;p8"/>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3" name="Google Shape;2123;p8"/>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4" name="Google Shape;2124;p8"/>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5" name="Google Shape;2125;p8"/>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6" name="Google Shape;2126;p8"/>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7" name="Google Shape;2127;p8"/>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8" name="Google Shape;2128;p8"/>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9" name="Google Shape;2129;p8"/>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0" name="Google Shape;2130;p8"/>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1" name="Google Shape;2131;p8"/>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2" name="Google Shape;2132;p8"/>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3" name="Google Shape;2133;p8"/>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4" name="Google Shape;2134;p8"/>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5" name="Google Shape;2135;p8"/>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6" name="Google Shape;2136;p8"/>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7" name="Google Shape;2137;p8"/>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8" name="Google Shape;2138;p8"/>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9" name="Google Shape;2139;p8"/>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0" name="Google Shape;2140;p8"/>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1" name="Google Shape;2141;p8"/>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2" name="Google Shape;2142;p8"/>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3" name="Google Shape;2143;p8"/>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4" name="Google Shape;2144;p8"/>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5" name="Google Shape;2145;p8"/>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6" name="Google Shape;2146;p8"/>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7" name="Google Shape;2147;p8"/>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8" name="Google Shape;2148;p8"/>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9" name="Google Shape;2149;p8"/>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0" name="Google Shape;2150;p8"/>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1" name="Google Shape;2151;p8"/>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2" name="Google Shape;2152;p8"/>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3" name="Google Shape;2153;p8"/>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4" name="Google Shape;2154;p8"/>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5" name="Google Shape;2155;p8"/>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6" name="Google Shape;2156;p8"/>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7" name="Google Shape;2157;p8"/>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8" name="Google Shape;2158;p8"/>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9" name="Google Shape;2159;p8"/>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0" name="Google Shape;2160;p8"/>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1" name="Google Shape;2161;p8"/>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2" name="Google Shape;2162;p8"/>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3" name="Google Shape;2163;p8"/>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4" name="Google Shape;2164;p8"/>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5" name="Google Shape;2165;p8"/>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6" name="Google Shape;2166;p8"/>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7" name="Google Shape;2167;p8"/>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8" name="Google Shape;2168;p8"/>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9" name="Google Shape;2169;p8"/>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0" name="Google Shape;2170;p8"/>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1" name="Google Shape;2171;p8"/>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2" name="Google Shape;2172;p8"/>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3" name="Google Shape;2173;p8"/>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4" name="Google Shape;2174;p8"/>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5" name="Google Shape;2175;p8"/>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6" name="Google Shape;2176;p8"/>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7" name="Google Shape;2177;p8"/>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8" name="Google Shape;2178;p8"/>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9" name="Google Shape;2179;p8"/>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0" name="Google Shape;2180;p8"/>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1" name="Google Shape;2181;p8"/>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2" name="Google Shape;2182;p8"/>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3" name="Google Shape;2183;p8"/>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4" name="Google Shape;2184;p8"/>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5" name="Google Shape;2185;p8"/>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6" name="Google Shape;2186;p8"/>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7" name="Google Shape;2187;p8"/>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8" name="Google Shape;2188;p8"/>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9" name="Google Shape;2189;p8"/>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0" name="Google Shape;2190;p8"/>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1" name="Google Shape;2191;p8"/>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2" name="Google Shape;2192;p8"/>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3" name="Google Shape;2193;p8"/>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4" name="Google Shape;2194;p8"/>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5" name="Google Shape;2195;p8"/>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6" name="Google Shape;2196;p8"/>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7" name="Google Shape;2197;p8"/>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8" name="Google Shape;2198;p8"/>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9" name="Google Shape;2199;p8"/>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0" name="Google Shape;2200;p8"/>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1" name="Google Shape;2201;p8"/>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2" name="Google Shape;2202;p8"/>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3" name="Google Shape;2203;p8"/>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4" name="Google Shape;2204;p8"/>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5" name="Google Shape;2205;p8"/>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6" name="Google Shape;2206;p8"/>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7" name="Google Shape;2207;p8"/>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8" name="Google Shape;2208;p8"/>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9" name="Google Shape;2209;p8"/>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0" name="Google Shape;2210;p8"/>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1" name="Google Shape;2211;p8"/>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2" name="Google Shape;2212;p8"/>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3" name="Google Shape;2213;p8"/>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4" name="Google Shape;2214;p8"/>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5" name="Google Shape;2215;p8"/>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6" name="Google Shape;2216;p8"/>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7" name="Google Shape;2217;p8"/>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8" name="Google Shape;2218;p8"/>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9" name="Google Shape;2219;p8"/>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0" name="Google Shape;2220;p8"/>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1" name="Google Shape;2221;p8"/>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2" name="Google Shape;2222;p8"/>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3" name="Google Shape;2223;p8"/>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4" name="Google Shape;2224;p8"/>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5" name="Google Shape;2225;p8"/>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6" name="Google Shape;2226;p8"/>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7" name="Google Shape;2227;p8"/>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8" name="Google Shape;2228;p8"/>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9" name="Google Shape;2229;p8"/>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0" name="Google Shape;2230;p8"/>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1" name="Google Shape;2231;p8"/>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2" name="Google Shape;2232;p8"/>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3" name="Google Shape;2233;p8"/>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4" name="Google Shape;2234;p8"/>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5" name="Google Shape;2235;p8"/>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6" name="Google Shape;2236;p8"/>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7" name="Google Shape;2237;p8"/>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8" name="Google Shape;2238;p8"/>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9" name="Google Shape;2239;p8"/>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0" name="Google Shape;2240;p8"/>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1" name="Google Shape;2241;p8"/>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2" name="Google Shape;2242;p8"/>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3" name="Google Shape;2243;p8"/>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4" name="Google Shape;2244;p8"/>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5" name="Google Shape;2245;p8"/>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6" name="Google Shape;2246;p8"/>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7" name="Google Shape;2247;p8"/>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8" name="Google Shape;2248;p8"/>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9" name="Google Shape;2249;p8"/>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0" name="Google Shape;2250;p8"/>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1" name="Google Shape;2251;p8"/>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2" name="Google Shape;2252;p8"/>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3" name="Google Shape;2253;p8"/>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4" name="Google Shape;2254;p8"/>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5" name="Google Shape;2255;p8"/>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6" name="Google Shape;2256;p8"/>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7" name="Google Shape;2257;p8"/>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8" name="Google Shape;2258;p8"/>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9" name="Google Shape;2259;p8"/>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0" name="Google Shape;2260;p8"/>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1" name="Google Shape;2261;p8"/>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2" name="Google Shape;2262;p8"/>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3" name="Google Shape;2263;p8"/>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4" name="Google Shape;2264;p8"/>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5" name="Google Shape;2265;p8"/>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6" name="Google Shape;2266;p8"/>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7" name="Google Shape;2267;p8"/>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8" name="Google Shape;2268;p8"/>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9" name="Google Shape;2269;p8"/>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0" name="Google Shape;2270;p8"/>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1" name="Google Shape;2271;p8"/>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2" name="Google Shape;2272;p8"/>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3" name="Google Shape;2273;p8"/>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4" name="Google Shape;2274;p8"/>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5" name="Google Shape;2275;p8"/>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6" name="Google Shape;2276;p8"/>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7" name="Google Shape;2277;p8"/>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8" name="Google Shape;2278;p8"/>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9" name="Google Shape;2279;p8"/>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0" name="Google Shape;2280;p8"/>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1" name="Google Shape;2281;p8"/>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2" name="Google Shape;2282;p8"/>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3" name="Google Shape;2283;p8"/>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4" name="Google Shape;2284;p8"/>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5" name="Google Shape;2285;p8"/>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6" name="Google Shape;2286;p8"/>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7" name="Google Shape;2287;p8"/>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8" name="Google Shape;2288;p8"/>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9" name="Google Shape;2289;p8"/>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0" name="Google Shape;2290;p8"/>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1" name="Google Shape;2291;p8"/>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2" name="Google Shape;2292;p8"/>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3" name="Google Shape;2293;p8"/>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4" name="Google Shape;2294;p8"/>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5" name="Google Shape;2295;p8"/>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6" name="Google Shape;2296;p8"/>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7" name="Google Shape;2297;p8"/>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8" name="Google Shape;2298;p8"/>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9" name="Google Shape;2299;p8"/>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0" name="Google Shape;2300;p8"/>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1" name="Google Shape;2301;p8"/>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2" name="Google Shape;2302;p8"/>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3" name="Google Shape;2303;p8"/>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4" name="Google Shape;2304;p8"/>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5" name="Google Shape;2305;p8"/>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6" name="Google Shape;2306;p8"/>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7" name="Google Shape;2307;p8"/>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8" name="Google Shape;2308;p8"/>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9" name="Google Shape;2309;p8"/>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0" name="Google Shape;2310;p8"/>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1" name="Google Shape;2311;p8"/>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2" name="Google Shape;2312;p8"/>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3" name="Google Shape;2313;p8"/>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4" name="Google Shape;2314;p8"/>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5" name="Google Shape;2315;p8"/>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6" name="Google Shape;2316;p8"/>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7" name="Google Shape;2317;p8"/>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8" name="Google Shape;2318;p8"/>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9" name="Google Shape;2319;p8"/>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0" name="Google Shape;2320;p8"/>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1" name="Google Shape;2321;p8"/>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2" name="Google Shape;2322;p8"/>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3" name="Google Shape;2323;p8"/>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4" name="Google Shape;2324;p8"/>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5" name="Google Shape;2325;p8"/>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6" name="Google Shape;2326;p8"/>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7" name="Google Shape;2327;p8"/>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8" name="Google Shape;2328;p8"/>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9" name="Google Shape;2329;p8"/>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0" name="Google Shape;2330;p8"/>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1" name="Google Shape;2331;p8"/>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2" name="Google Shape;2332;p8"/>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3" name="Google Shape;2333;p8"/>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4" name="Google Shape;2334;p8"/>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5" name="Google Shape;2335;p8"/>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6" name="Google Shape;2336;p8"/>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7" name="Google Shape;2337;p8"/>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8" name="Google Shape;2338;p8"/>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9" name="Google Shape;2339;p8"/>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0" name="Google Shape;2340;p8"/>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1" name="Google Shape;2341;p8"/>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2" name="Google Shape;2342;p8"/>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3" name="Google Shape;2343;p8"/>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4" name="Google Shape;2344;p8"/>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5" name="Google Shape;2345;p8"/>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6" name="Google Shape;2346;p8"/>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7" name="Google Shape;2347;p8"/>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8" name="Google Shape;2348;p8"/>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9" name="Google Shape;2349;p8"/>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0" name="Google Shape;2350;p8"/>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1" name="Google Shape;2351;p8"/>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2" name="Google Shape;2352;p8"/>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3" name="Google Shape;2353;p8"/>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4" name="Google Shape;2354;p8"/>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5" name="Google Shape;2355;p8"/>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6" name="Google Shape;2356;p8"/>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7" name="Google Shape;2357;p8"/>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8" name="Google Shape;2358;p8"/>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9" name="Google Shape;2359;p8"/>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0" name="Google Shape;2360;p8"/>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1" name="Google Shape;2361;p8"/>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2" name="Google Shape;2362;p8"/>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3" name="Google Shape;2363;p8"/>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4" name="Google Shape;2364;p8"/>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5" name="Google Shape;2365;p8"/>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6" name="Google Shape;2366;p8"/>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7" name="Google Shape;2367;p8"/>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8" name="Google Shape;2368;p8"/>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9" name="Google Shape;2369;p8"/>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0" name="Google Shape;2370;p8"/>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1" name="Google Shape;2371;p8"/>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2" name="Google Shape;2372;p8"/>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3" name="Google Shape;2373;p8"/>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cxnSp>
        <p:nvCxnSpPr>
          <p:cNvPr id="2374" name="Google Shape;2374;p8"/>
          <p:cNvCxnSpPr/>
          <p:nvPr/>
        </p:nvCxnSpPr>
        <p:spPr>
          <a:xfrm>
            <a:off x="526500" y="2946663"/>
            <a:ext cx="866700" cy="0"/>
          </a:xfrm>
          <a:prstGeom prst="straightConnector1">
            <a:avLst/>
          </a:prstGeom>
          <a:noFill/>
          <a:ln w="9525" cap="flat" cmpd="sng">
            <a:solidFill>
              <a:schemeClr val="dk2"/>
            </a:solidFill>
            <a:prstDash val="solid"/>
            <a:round/>
            <a:headEnd type="none" w="med" len="med"/>
            <a:tailEnd type="none" w="med" len="med"/>
          </a:ln>
        </p:spPr>
      </p:cxnSp>
      <p:sp>
        <p:nvSpPr>
          <p:cNvPr id="2375" name="Google Shape;2375;p8"/>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2800"/>
              <a:buFont typeface="Open Sans"/>
              <a:buNone/>
              <a:defRPr sz="28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376" name="Google Shape;2376;p8"/>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800"/>
              <a:buFont typeface="Georgia"/>
              <a:buNone/>
              <a:defRPr sz="1800">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377" name="Google Shape;2377;p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Pull quote">
  <p:cSld name="TITLE_3_5_1_1">
    <p:bg>
      <p:bgPr>
        <a:solidFill>
          <a:schemeClr val="lt1"/>
        </a:solidFill>
        <a:effectLst/>
      </p:bgPr>
    </p:bg>
    <p:spTree>
      <p:nvGrpSpPr>
        <p:cNvPr id="1" name="Shape 2378"/>
        <p:cNvGrpSpPr/>
        <p:nvPr/>
      </p:nvGrpSpPr>
      <p:grpSpPr>
        <a:xfrm>
          <a:off x="0" y="0"/>
          <a:ext cx="0" cy="0"/>
          <a:chOff x="0" y="0"/>
          <a:chExt cx="0" cy="0"/>
        </a:xfrm>
      </p:grpSpPr>
      <p:grpSp>
        <p:nvGrpSpPr>
          <p:cNvPr id="2379" name="Google Shape;2379;p9"/>
          <p:cNvGrpSpPr/>
          <p:nvPr/>
        </p:nvGrpSpPr>
        <p:grpSpPr>
          <a:xfrm>
            <a:off x="-160400" y="-647700"/>
            <a:ext cx="11927008" cy="6888885"/>
            <a:chOff x="-825500" y="-742950"/>
            <a:chExt cx="11927008" cy="6888885"/>
          </a:xfrm>
        </p:grpSpPr>
        <p:sp>
          <p:nvSpPr>
            <p:cNvPr id="2380" name="Google Shape;2380;p9"/>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1" name="Google Shape;2381;p9"/>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2" name="Google Shape;2382;p9"/>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3" name="Google Shape;2383;p9"/>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4" name="Google Shape;2384;p9"/>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5" name="Google Shape;2385;p9"/>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6" name="Google Shape;2386;p9"/>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7" name="Google Shape;2387;p9"/>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8" name="Google Shape;2388;p9"/>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9" name="Google Shape;2389;p9"/>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0" name="Google Shape;2390;p9"/>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1" name="Google Shape;2391;p9"/>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2" name="Google Shape;2392;p9"/>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3" name="Google Shape;2393;p9"/>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4" name="Google Shape;2394;p9"/>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5" name="Google Shape;2395;p9"/>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6" name="Google Shape;2396;p9"/>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7" name="Google Shape;2397;p9"/>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8" name="Google Shape;2398;p9"/>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9" name="Google Shape;2399;p9"/>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0" name="Google Shape;2400;p9"/>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1" name="Google Shape;2401;p9"/>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2" name="Google Shape;2402;p9"/>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3" name="Google Shape;2403;p9"/>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4" name="Google Shape;2404;p9"/>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5" name="Google Shape;2405;p9"/>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6" name="Google Shape;2406;p9"/>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7" name="Google Shape;2407;p9"/>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8" name="Google Shape;2408;p9"/>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9" name="Google Shape;2409;p9"/>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0" name="Google Shape;2410;p9"/>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1" name="Google Shape;2411;p9"/>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2" name="Google Shape;2412;p9"/>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3" name="Google Shape;2413;p9"/>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4" name="Google Shape;2414;p9"/>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5" name="Google Shape;2415;p9"/>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6" name="Google Shape;2416;p9"/>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7" name="Google Shape;2417;p9"/>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8" name="Google Shape;2418;p9"/>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9" name="Google Shape;2419;p9"/>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0" name="Google Shape;2420;p9"/>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1" name="Google Shape;2421;p9"/>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2" name="Google Shape;2422;p9"/>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3" name="Google Shape;2423;p9"/>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4" name="Google Shape;2424;p9"/>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5" name="Google Shape;2425;p9"/>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6" name="Google Shape;2426;p9"/>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7" name="Google Shape;2427;p9"/>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8" name="Google Shape;2428;p9"/>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9" name="Google Shape;2429;p9"/>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0" name="Google Shape;2430;p9"/>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1" name="Google Shape;2431;p9"/>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2" name="Google Shape;2432;p9"/>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3" name="Google Shape;2433;p9"/>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4" name="Google Shape;2434;p9"/>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5" name="Google Shape;2435;p9"/>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6" name="Google Shape;2436;p9"/>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7" name="Google Shape;2437;p9"/>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8" name="Google Shape;2438;p9"/>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9" name="Google Shape;2439;p9"/>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0" name="Google Shape;2440;p9"/>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1" name="Google Shape;2441;p9"/>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2" name="Google Shape;2442;p9"/>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3" name="Google Shape;2443;p9"/>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4" name="Google Shape;2444;p9"/>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5" name="Google Shape;2445;p9"/>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6" name="Google Shape;2446;p9"/>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7" name="Google Shape;2447;p9"/>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8" name="Google Shape;2448;p9"/>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9" name="Google Shape;2449;p9"/>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0" name="Google Shape;2450;p9"/>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1" name="Google Shape;2451;p9"/>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2" name="Google Shape;2452;p9"/>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3" name="Google Shape;2453;p9"/>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4" name="Google Shape;2454;p9"/>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5" name="Google Shape;2455;p9"/>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6" name="Google Shape;2456;p9"/>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7" name="Google Shape;2457;p9"/>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8" name="Google Shape;2458;p9"/>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9" name="Google Shape;2459;p9"/>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0" name="Google Shape;2460;p9"/>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1" name="Google Shape;2461;p9"/>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2" name="Google Shape;2462;p9"/>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3" name="Google Shape;2463;p9"/>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4" name="Google Shape;2464;p9"/>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5" name="Google Shape;2465;p9"/>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6" name="Google Shape;2466;p9"/>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7" name="Google Shape;2467;p9"/>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8" name="Google Shape;2468;p9"/>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9" name="Google Shape;2469;p9"/>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0" name="Google Shape;2470;p9"/>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1" name="Google Shape;2471;p9"/>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2" name="Google Shape;2472;p9"/>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3" name="Google Shape;2473;p9"/>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4" name="Google Shape;2474;p9"/>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5" name="Google Shape;2475;p9"/>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6" name="Google Shape;2476;p9"/>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7" name="Google Shape;2477;p9"/>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8" name="Google Shape;2478;p9"/>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9" name="Google Shape;2479;p9"/>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0" name="Google Shape;2480;p9"/>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1" name="Google Shape;2481;p9"/>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2" name="Google Shape;2482;p9"/>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3" name="Google Shape;2483;p9"/>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4" name="Google Shape;2484;p9"/>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5" name="Google Shape;2485;p9"/>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6" name="Google Shape;2486;p9"/>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7" name="Google Shape;2487;p9"/>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8" name="Google Shape;2488;p9"/>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9" name="Google Shape;2489;p9"/>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0" name="Google Shape;2490;p9"/>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1" name="Google Shape;2491;p9"/>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2" name="Google Shape;2492;p9"/>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3" name="Google Shape;2493;p9"/>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4" name="Google Shape;2494;p9"/>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5" name="Google Shape;2495;p9"/>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6" name="Google Shape;2496;p9"/>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7" name="Google Shape;2497;p9"/>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8" name="Google Shape;2498;p9"/>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9" name="Google Shape;2499;p9"/>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0" name="Google Shape;2500;p9"/>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1" name="Google Shape;2501;p9"/>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2" name="Google Shape;2502;p9"/>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3" name="Google Shape;2503;p9"/>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4" name="Google Shape;2504;p9"/>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5" name="Google Shape;2505;p9"/>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6" name="Google Shape;2506;p9"/>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7" name="Google Shape;2507;p9"/>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8" name="Google Shape;2508;p9"/>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9" name="Google Shape;2509;p9"/>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0" name="Google Shape;2510;p9"/>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1" name="Google Shape;2511;p9"/>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2" name="Google Shape;2512;p9"/>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3" name="Google Shape;2513;p9"/>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4" name="Google Shape;2514;p9"/>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5" name="Google Shape;2515;p9"/>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6" name="Google Shape;2516;p9"/>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7" name="Google Shape;2517;p9"/>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8" name="Google Shape;2518;p9"/>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9" name="Google Shape;2519;p9"/>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0" name="Google Shape;2520;p9"/>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1" name="Google Shape;2521;p9"/>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2" name="Google Shape;2522;p9"/>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3" name="Google Shape;2523;p9"/>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4" name="Google Shape;2524;p9"/>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5" name="Google Shape;2525;p9"/>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6" name="Google Shape;2526;p9"/>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7" name="Google Shape;2527;p9"/>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8" name="Google Shape;2528;p9"/>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9" name="Google Shape;2529;p9"/>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0" name="Google Shape;2530;p9"/>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1" name="Google Shape;2531;p9"/>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2" name="Google Shape;2532;p9"/>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3" name="Google Shape;2533;p9"/>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4" name="Google Shape;2534;p9"/>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5" name="Google Shape;2535;p9"/>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6" name="Google Shape;2536;p9"/>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7" name="Google Shape;2537;p9"/>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8" name="Google Shape;2538;p9"/>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9" name="Google Shape;2539;p9"/>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0" name="Google Shape;2540;p9"/>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1" name="Google Shape;2541;p9"/>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2" name="Google Shape;2542;p9"/>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3" name="Google Shape;2543;p9"/>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4" name="Google Shape;2544;p9"/>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5" name="Google Shape;2545;p9"/>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6" name="Google Shape;2546;p9"/>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7" name="Google Shape;2547;p9"/>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8" name="Google Shape;2548;p9"/>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9" name="Google Shape;2549;p9"/>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0" name="Google Shape;2550;p9"/>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1" name="Google Shape;2551;p9"/>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2" name="Google Shape;2552;p9"/>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3" name="Google Shape;2553;p9"/>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4" name="Google Shape;2554;p9"/>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5" name="Google Shape;2555;p9"/>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6" name="Google Shape;2556;p9"/>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7" name="Google Shape;2557;p9"/>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8" name="Google Shape;2558;p9"/>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9" name="Google Shape;2559;p9"/>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0" name="Google Shape;2560;p9"/>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1" name="Google Shape;2561;p9"/>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2" name="Google Shape;2562;p9"/>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3" name="Google Shape;2563;p9"/>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4" name="Google Shape;2564;p9"/>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5" name="Google Shape;2565;p9"/>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6" name="Google Shape;2566;p9"/>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7" name="Google Shape;2567;p9"/>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8" name="Google Shape;2568;p9"/>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9" name="Google Shape;2569;p9"/>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0" name="Google Shape;2570;p9"/>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1" name="Google Shape;2571;p9"/>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2" name="Google Shape;2572;p9"/>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3" name="Google Shape;2573;p9"/>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4" name="Google Shape;2574;p9"/>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5" name="Google Shape;2575;p9"/>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6" name="Google Shape;2576;p9"/>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7" name="Google Shape;2577;p9"/>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8" name="Google Shape;2578;p9"/>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9" name="Google Shape;2579;p9"/>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0" name="Google Shape;2580;p9"/>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1" name="Google Shape;2581;p9"/>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2" name="Google Shape;2582;p9"/>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3" name="Google Shape;2583;p9"/>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4" name="Google Shape;2584;p9"/>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5" name="Google Shape;2585;p9"/>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6" name="Google Shape;2586;p9"/>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7" name="Google Shape;2587;p9"/>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8" name="Google Shape;2588;p9"/>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9" name="Google Shape;2589;p9"/>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0" name="Google Shape;2590;p9"/>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1" name="Google Shape;2591;p9"/>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2" name="Google Shape;2592;p9"/>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3" name="Google Shape;2593;p9"/>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4" name="Google Shape;2594;p9"/>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5" name="Google Shape;2595;p9"/>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6" name="Google Shape;2596;p9"/>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7" name="Google Shape;2597;p9"/>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8" name="Google Shape;2598;p9"/>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9" name="Google Shape;2599;p9"/>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0" name="Google Shape;2600;p9"/>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1" name="Google Shape;2601;p9"/>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2" name="Google Shape;2602;p9"/>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3" name="Google Shape;2603;p9"/>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4" name="Google Shape;2604;p9"/>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5" name="Google Shape;2605;p9"/>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6" name="Google Shape;2606;p9"/>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7" name="Google Shape;2607;p9"/>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8" name="Google Shape;2608;p9"/>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9" name="Google Shape;2609;p9"/>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0" name="Google Shape;2610;p9"/>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1" name="Google Shape;2611;p9"/>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2" name="Google Shape;2612;p9"/>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3" name="Google Shape;2613;p9"/>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4" name="Google Shape;2614;p9"/>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5" name="Google Shape;2615;p9"/>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6" name="Google Shape;2616;p9"/>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7" name="Google Shape;2617;p9"/>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8" name="Google Shape;2618;p9"/>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9" name="Google Shape;2619;p9"/>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0" name="Google Shape;2620;p9"/>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1" name="Google Shape;2621;p9"/>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2" name="Google Shape;2622;p9"/>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3" name="Google Shape;2623;p9"/>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4" name="Google Shape;2624;p9"/>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5" name="Google Shape;2625;p9"/>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6" name="Google Shape;2626;p9"/>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7" name="Google Shape;2627;p9"/>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8" name="Google Shape;2628;p9"/>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9" name="Google Shape;2629;p9"/>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0" name="Google Shape;2630;p9"/>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1" name="Google Shape;2631;p9"/>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2" name="Google Shape;2632;p9"/>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3" name="Google Shape;2633;p9"/>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4" name="Google Shape;2634;p9"/>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5" name="Google Shape;2635;p9"/>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6" name="Google Shape;2636;p9"/>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7" name="Google Shape;2637;p9"/>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8" name="Google Shape;2638;p9"/>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9" name="Google Shape;2639;p9"/>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0" name="Google Shape;2640;p9"/>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1" name="Google Shape;2641;p9"/>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2" name="Google Shape;2642;p9"/>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3" name="Google Shape;2643;p9"/>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4" name="Google Shape;2644;p9"/>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5" name="Google Shape;2645;p9"/>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6" name="Google Shape;2646;p9"/>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7" name="Google Shape;2647;p9"/>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8" name="Google Shape;2648;p9"/>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9" name="Google Shape;2649;p9"/>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0" name="Google Shape;2650;p9"/>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1" name="Google Shape;2651;p9"/>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2" name="Google Shape;2652;p9"/>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3" name="Google Shape;2653;p9"/>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4" name="Google Shape;2654;p9"/>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5" name="Google Shape;2655;p9"/>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6" name="Google Shape;2656;p9"/>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7" name="Google Shape;2657;p9"/>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8" name="Google Shape;2658;p9"/>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9" name="Google Shape;2659;p9"/>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0" name="Google Shape;2660;p9"/>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1" name="Google Shape;2661;p9"/>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2" name="Google Shape;2662;p9"/>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3" name="Google Shape;2663;p9"/>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4" name="Google Shape;2664;p9"/>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5" name="Google Shape;2665;p9"/>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6" name="Google Shape;2666;p9"/>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7" name="Google Shape;2667;p9"/>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8" name="Google Shape;2668;p9"/>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9" name="Google Shape;2669;p9"/>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0" name="Google Shape;2670;p9"/>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1" name="Google Shape;2671;p9"/>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2" name="Google Shape;2672;p9"/>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3" name="Google Shape;2673;p9"/>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4" name="Google Shape;2674;p9"/>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5" name="Google Shape;2675;p9"/>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6" name="Google Shape;2676;p9"/>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7" name="Google Shape;2677;p9"/>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8" name="Google Shape;2678;p9"/>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9" name="Google Shape;2679;p9"/>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0" name="Google Shape;2680;p9"/>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1" name="Google Shape;2681;p9"/>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2" name="Google Shape;2682;p9"/>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3" name="Google Shape;2683;p9"/>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4" name="Google Shape;2684;p9"/>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5" name="Google Shape;2685;p9"/>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6" name="Google Shape;2686;p9"/>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7" name="Google Shape;2687;p9"/>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8" name="Google Shape;2688;p9"/>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9" name="Google Shape;2689;p9"/>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0" name="Google Shape;2690;p9"/>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1" name="Google Shape;2691;p9"/>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2" name="Google Shape;2692;p9"/>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3" name="Google Shape;2693;p9"/>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4" name="Google Shape;2694;p9"/>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5" name="Google Shape;2695;p9"/>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6" name="Google Shape;2696;p9"/>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7" name="Google Shape;2697;p9"/>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8" name="Google Shape;2698;p9"/>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9" name="Google Shape;2699;p9"/>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0" name="Google Shape;2700;p9"/>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1" name="Google Shape;2701;p9"/>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2" name="Google Shape;2702;p9"/>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3" name="Google Shape;2703;p9"/>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4" name="Google Shape;2704;p9"/>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5" name="Google Shape;2705;p9"/>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6" name="Google Shape;2706;p9"/>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7" name="Google Shape;2707;p9"/>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8" name="Google Shape;2708;p9"/>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9" name="Google Shape;2709;p9"/>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0" name="Google Shape;2710;p9"/>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1" name="Google Shape;2711;p9"/>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2" name="Google Shape;2712;p9"/>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3" name="Google Shape;2713;p9"/>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4" name="Google Shape;2714;p9"/>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5" name="Google Shape;2715;p9"/>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6" name="Google Shape;2716;p9"/>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7" name="Google Shape;2717;p9"/>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8" name="Google Shape;2718;p9"/>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9" name="Google Shape;2719;p9"/>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0" name="Google Shape;2720;p9"/>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1" name="Google Shape;2721;p9"/>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2" name="Google Shape;2722;p9"/>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3" name="Google Shape;2723;p9"/>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4" name="Google Shape;2724;p9"/>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5" name="Google Shape;2725;p9"/>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6" name="Google Shape;2726;p9"/>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7" name="Google Shape;2727;p9"/>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8" name="Google Shape;2728;p9"/>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9" name="Google Shape;2729;p9"/>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0" name="Google Shape;2730;p9"/>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1" name="Google Shape;2731;p9"/>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2" name="Google Shape;2732;p9"/>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3" name="Google Shape;2733;p9"/>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4" name="Google Shape;2734;p9"/>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5" name="Google Shape;2735;p9"/>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6" name="Google Shape;2736;p9"/>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7" name="Google Shape;2737;p9"/>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8" name="Google Shape;2738;p9"/>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9" name="Google Shape;2739;p9"/>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0" name="Google Shape;2740;p9"/>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1" name="Google Shape;2741;p9"/>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2" name="Google Shape;2742;p9"/>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3" name="Google Shape;2743;p9"/>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4" name="Google Shape;2744;p9"/>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5" name="Google Shape;2745;p9"/>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6" name="Google Shape;2746;p9"/>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7" name="Google Shape;2747;p9"/>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8" name="Google Shape;2748;p9"/>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9" name="Google Shape;2749;p9"/>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0" name="Google Shape;2750;p9"/>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1" name="Google Shape;2751;p9"/>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2" name="Google Shape;2752;p9"/>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3" name="Google Shape;2753;p9"/>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4" name="Google Shape;2754;p9"/>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5" name="Google Shape;2755;p9"/>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6" name="Google Shape;2756;p9"/>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7" name="Google Shape;2757;p9"/>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8" name="Google Shape;2758;p9"/>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9" name="Google Shape;2759;p9"/>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0" name="Google Shape;2760;p9"/>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1" name="Google Shape;2761;p9"/>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2" name="Google Shape;2762;p9"/>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3" name="Google Shape;2763;p9"/>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4" name="Google Shape;2764;p9"/>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5" name="Google Shape;2765;p9"/>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6" name="Google Shape;2766;p9"/>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7" name="Google Shape;2767;p9"/>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8" name="Google Shape;2768;p9"/>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9" name="Google Shape;2769;p9"/>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0" name="Google Shape;2770;p9"/>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1" name="Google Shape;2771;p9"/>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2" name="Google Shape;2772;p9"/>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3" name="Google Shape;2773;p9"/>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4" name="Google Shape;2774;p9"/>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5" name="Google Shape;2775;p9"/>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6" name="Google Shape;2776;p9"/>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7" name="Google Shape;2777;p9"/>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8" name="Google Shape;2778;p9"/>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9" name="Google Shape;2779;p9"/>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0" name="Google Shape;2780;p9"/>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1" name="Google Shape;2781;p9"/>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2" name="Google Shape;2782;p9"/>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3" name="Google Shape;2783;p9"/>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4" name="Google Shape;2784;p9"/>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5" name="Google Shape;2785;p9"/>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6" name="Google Shape;2786;p9"/>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7" name="Google Shape;2787;p9"/>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8" name="Google Shape;2788;p9"/>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9" name="Google Shape;2789;p9"/>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0" name="Google Shape;2790;p9"/>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1" name="Google Shape;2791;p9"/>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2" name="Google Shape;2792;p9"/>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3" name="Google Shape;2793;p9"/>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4" name="Google Shape;2794;p9"/>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5" name="Google Shape;2795;p9"/>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6" name="Google Shape;2796;p9"/>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7" name="Google Shape;2797;p9"/>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8" name="Google Shape;2798;p9"/>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9" name="Google Shape;2799;p9"/>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0" name="Google Shape;2800;p9"/>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1" name="Google Shape;2801;p9"/>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2" name="Google Shape;2802;p9"/>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3" name="Google Shape;2803;p9"/>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4" name="Google Shape;2804;p9"/>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5" name="Google Shape;2805;p9"/>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6" name="Google Shape;2806;p9"/>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7" name="Google Shape;2807;p9"/>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8" name="Google Shape;2808;p9"/>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9" name="Google Shape;2809;p9"/>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0" name="Google Shape;2810;p9"/>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1" name="Google Shape;2811;p9"/>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2" name="Google Shape;2812;p9"/>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3" name="Google Shape;2813;p9"/>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4" name="Google Shape;2814;p9"/>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5" name="Google Shape;2815;p9"/>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6" name="Google Shape;2816;p9"/>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7" name="Google Shape;2817;p9"/>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8" name="Google Shape;2818;p9"/>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9" name="Google Shape;2819;p9"/>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0" name="Google Shape;2820;p9"/>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1" name="Google Shape;2821;p9"/>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2" name="Google Shape;2822;p9"/>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3" name="Google Shape;2823;p9"/>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4" name="Google Shape;2824;p9"/>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5" name="Google Shape;2825;p9"/>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6" name="Google Shape;2826;p9"/>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7" name="Google Shape;2827;p9"/>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8" name="Google Shape;2828;p9"/>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9" name="Google Shape;2829;p9"/>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0" name="Google Shape;2830;p9"/>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1" name="Google Shape;2831;p9"/>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2" name="Google Shape;2832;p9"/>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3" name="Google Shape;2833;p9"/>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4" name="Google Shape;2834;p9"/>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5" name="Google Shape;2835;p9"/>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6" name="Google Shape;2836;p9"/>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7" name="Google Shape;2837;p9"/>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8" name="Google Shape;2838;p9"/>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9" name="Google Shape;2839;p9"/>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0" name="Google Shape;2840;p9"/>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1" name="Google Shape;2841;p9"/>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2" name="Google Shape;2842;p9"/>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3" name="Google Shape;2843;p9"/>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4" name="Google Shape;2844;p9"/>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5" name="Google Shape;2845;p9"/>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6" name="Google Shape;2846;p9"/>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7" name="Google Shape;2847;p9"/>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8" name="Google Shape;2848;p9"/>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9" name="Google Shape;2849;p9"/>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0" name="Google Shape;2850;p9"/>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1" name="Google Shape;2851;p9"/>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2" name="Google Shape;2852;p9"/>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3" name="Google Shape;2853;p9"/>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4" name="Google Shape;2854;p9"/>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5" name="Google Shape;2855;p9"/>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6" name="Google Shape;2856;p9"/>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7" name="Google Shape;2857;p9"/>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8" name="Google Shape;2858;p9"/>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9" name="Google Shape;2859;p9"/>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0" name="Google Shape;2860;p9"/>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1" name="Google Shape;2861;p9"/>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2" name="Google Shape;2862;p9"/>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3" name="Google Shape;2863;p9"/>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4" name="Google Shape;2864;p9"/>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5" name="Google Shape;2865;p9"/>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6" name="Google Shape;2866;p9"/>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7" name="Google Shape;2867;p9"/>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8" name="Google Shape;2868;p9"/>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9" name="Google Shape;2869;p9"/>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0" name="Google Shape;2870;p9"/>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1" name="Google Shape;2871;p9"/>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2" name="Google Shape;2872;p9"/>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3" name="Google Shape;2873;p9"/>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4" name="Google Shape;2874;p9"/>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5" name="Google Shape;2875;p9"/>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6" name="Google Shape;2876;p9"/>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7" name="Google Shape;2877;p9"/>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8" name="Google Shape;2878;p9"/>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9" name="Google Shape;2879;p9"/>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0" name="Google Shape;2880;p9"/>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1" name="Google Shape;2881;p9"/>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2" name="Google Shape;2882;p9"/>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3" name="Google Shape;2883;p9"/>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4" name="Google Shape;2884;p9"/>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5" name="Google Shape;2885;p9"/>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6" name="Google Shape;2886;p9"/>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7" name="Google Shape;2887;p9"/>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8" name="Google Shape;2888;p9"/>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9" name="Google Shape;2889;p9"/>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0" name="Google Shape;2890;p9"/>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1" name="Google Shape;2891;p9"/>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2" name="Google Shape;2892;p9"/>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3" name="Google Shape;2893;p9"/>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4" name="Google Shape;2894;p9"/>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5" name="Google Shape;2895;p9"/>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6" name="Google Shape;2896;p9"/>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7" name="Google Shape;2897;p9"/>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8" name="Google Shape;2898;p9"/>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9" name="Google Shape;2899;p9"/>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0" name="Google Shape;2900;p9"/>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1" name="Google Shape;2901;p9"/>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2" name="Google Shape;2902;p9"/>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3" name="Google Shape;2903;p9"/>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4" name="Google Shape;2904;p9"/>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5" name="Google Shape;2905;p9"/>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6" name="Google Shape;2906;p9"/>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7" name="Google Shape;2907;p9"/>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8" name="Google Shape;2908;p9"/>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9" name="Google Shape;2909;p9"/>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0" name="Google Shape;2910;p9"/>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1" name="Google Shape;2911;p9"/>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2" name="Google Shape;2912;p9"/>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3" name="Google Shape;2913;p9"/>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4" name="Google Shape;2914;p9"/>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5" name="Google Shape;2915;p9"/>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6" name="Google Shape;2916;p9"/>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7" name="Google Shape;2917;p9"/>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8" name="Google Shape;2918;p9"/>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9" name="Google Shape;2919;p9"/>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0" name="Google Shape;2920;p9"/>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1" name="Google Shape;2921;p9"/>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2" name="Google Shape;2922;p9"/>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3" name="Google Shape;2923;p9"/>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4" name="Google Shape;2924;p9"/>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5" name="Google Shape;2925;p9"/>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6" name="Google Shape;2926;p9"/>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7" name="Google Shape;2927;p9"/>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8" name="Google Shape;2928;p9"/>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9" name="Google Shape;2929;p9"/>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0" name="Google Shape;2930;p9"/>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1" name="Google Shape;2931;p9"/>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2" name="Google Shape;2932;p9"/>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3" name="Google Shape;2933;p9"/>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4" name="Google Shape;2934;p9"/>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5" name="Google Shape;2935;p9"/>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6" name="Google Shape;2936;p9"/>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7" name="Google Shape;2937;p9"/>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8" name="Google Shape;2938;p9"/>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9" name="Google Shape;2939;p9"/>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0" name="Google Shape;2940;p9"/>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1" name="Google Shape;2941;p9"/>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2" name="Google Shape;2942;p9"/>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3" name="Google Shape;2943;p9"/>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4" name="Google Shape;2944;p9"/>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5" name="Google Shape;2945;p9"/>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6" name="Google Shape;2946;p9"/>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7" name="Google Shape;2947;p9"/>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8" name="Google Shape;2948;p9"/>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9" name="Google Shape;2949;p9"/>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0" name="Google Shape;2950;p9"/>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1" name="Google Shape;2951;p9"/>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2" name="Google Shape;2952;p9"/>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3" name="Google Shape;2953;p9"/>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4" name="Google Shape;2954;p9"/>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5" name="Google Shape;2955;p9"/>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6" name="Google Shape;2956;p9"/>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2957" name="Google Shape;2957;p9"/>
          <p:cNvSpPr txBox="1">
            <a:spLocks noGrp="1"/>
          </p:cNvSpPr>
          <p:nvPr>
            <p:ph type="ctrTitle"/>
          </p:nvPr>
        </p:nvSpPr>
        <p:spPr>
          <a:xfrm>
            <a:off x="401525" y="1959675"/>
            <a:ext cx="7401600" cy="9159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400"/>
              <a:buFont typeface="Open Sans"/>
              <a:buNone/>
              <a:defRPr sz="2400">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58" name="Google Shape;2958;p9"/>
          <p:cNvSpPr txBox="1">
            <a:spLocks noGrp="1"/>
          </p:cNvSpPr>
          <p:nvPr>
            <p:ph type="ctrTitle" idx="2"/>
          </p:nvPr>
        </p:nvSpPr>
        <p:spPr>
          <a:xfrm>
            <a:off x="401525" y="123980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dk2"/>
              </a:buClr>
              <a:buSzPts val="6400"/>
              <a:buNone/>
              <a:defRPr sz="6400">
                <a:solidFill>
                  <a:schemeClr val="dk2"/>
                </a:solidFill>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59" name="Google Shape;2959;p9"/>
          <p:cNvSpPr txBox="1">
            <a:spLocks noGrp="1"/>
          </p:cNvSpPr>
          <p:nvPr>
            <p:ph type="ctrTitle" idx="3"/>
          </p:nvPr>
        </p:nvSpPr>
        <p:spPr>
          <a:xfrm>
            <a:off x="401525" y="3316888"/>
            <a:ext cx="37005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400"/>
              <a:buFont typeface="Open Sans"/>
              <a:buNone/>
              <a:defRPr sz="14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2960" name="Google Shape;2960;p9"/>
          <p:cNvCxnSpPr/>
          <p:nvPr/>
        </p:nvCxnSpPr>
        <p:spPr>
          <a:xfrm>
            <a:off x="517850" y="3032763"/>
            <a:ext cx="866700" cy="0"/>
          </a:xfrm>
          <a:prstGeom prst="straightConnector1">
            <a:avLst/>
          </a:prstGeom>
          <a:noFill/>
          <a:ln w="9525" cap="flat" cmpd="sng">
            <a:solidFill>
              <a:schemeClr val="dk2"/>
            </a:solidFill>
            <a:prstDash val="solid"/>
            <a:round/>
            <a:headEnd type="none" w="med" len="med"/>
            <a:tailEnd type="none" w="med" len="med"/>
          </a:ln>
        </p:spPr>
      </p:cxnSp>
      <p:sp>
        <p:nvSpPr>
          <p:cNvPr id="2961" name="Google Shape;2961;p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divider [photo, hillside]">
  <p:cSld name="SECTION_HEADER_2_1_1">
    <p:bg>
      <p:bgPr>
        <a:solidFill>
          <a:schemeClr val="dk1"/>
        </a:solidFill>
        <a:effectLst/>
      </p:bgPr>
    </p:bg>
    <p:spTree>
      <p:nvGrpSpPr>
        <p:cNvPr id="1" name="Shape 2962"/>
        <p:cNvGrpSpPr/>
        <p:nvPr/>
      </p:nvGrpSpPr>
      <p:grpSpPr>
        <a:xfrm>
          <a:off x="0" y="0"/>
          <a:ext cx="0" cy="0"/>
          <a:chOff x="0" y="0"/>
          <a:chExt cx="0" cy="0"/>
        </a:xfrm>
      </p:grpSpPr>
      <p:pic>
        <p:nvPicPr>
          <p:cNvPr id="2963" name="Google Shape;2963;p10"/>
          <p:cNvPicPr preferRelativeResize="0"/>
          <p:nvPr/>
        </p:nvPicPr>
        <p:blipFill rotWithShape="1">
          <a:blip r:embed="rId2">
            <a:alphaModFix amt="80000"/>
          </a:blip>
          <a:srcRect t="13004" b="2278"/>
          <a:stretch/>
        </p:blipFill>
        <p:spPr>
          <a:xfrm>
            <a:off x="0" y="2475"/>
            <a:ext cx="9144000" cy="5143500"/>
          </a:xfrm>
          <a:prstGeom prst="rect">
            <a:avLst/>
          </a:prstGeom>
          <a:noFill/>
          <a:ln>
            <a:noFill/>
          </a:ln>
        </p:spPr>
      </p:pic>
      <p:sp>
        <p:nvSpPr>
          <p:cNvPr id="2964" name="Google Shape;2964;p10"/>
          <p:cNvSpPr/>
          <p:nvPr/>
        </p:nvSpPr>
        <p:spPr>
          <a:xfrm>
            <a:off x="-125" y="2325"/>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pic>
        <p:nvPicPr>
          <p:cNvPr id="2965" name="Google Shape;2965;p10"/>
          <p:cNvPicPr preferRelativeResize="0"/>
          <p:nvPr/>
        </p:nvPicPr>
        <p:blipFill>
          <a:blip r:embed="rId3">
            <a:alphaModFix/>
          </a:blip>
          <a:stretch>
            <a:fillRect/>
          </a:stretch>
        </p:blipFill>
        <p:spPr>
          <a:xfrm>
            <a:off x="1287637" y="4622663"/>
            <a:ext cx="1261833" cy="489083"/>
          </a:xfrm>
          <a:prstGeom prst="rect">
            <a:avLst/>
          </a:prstGeom>
          <a:noFill/>
          <a:ln>
            <a:noFill/>
          </a:ln>
        </p:spPr>
      </p:pic>
      <p:sp>
        <p:nvSpPr>
          <p:cNvPr id="2966" name="Google Shape;2966;p10"/>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2967" name="Google Shape;2967;p10"/>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2968" name="Google Shape;2968;p10"/>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2969" name="Google Shape;2969;p10" title="State_Logo.png"/>
          <p:cNvPicPr preferRelativeResize="0"/>
          <p:nvPr/>
        </p:nvPicPr>
        <p:blipFill rotWithShape="1">
          <a:blip r:embed="rId4">
            <a:alphaModFix/>
          </a:blip>
          <a:srcRect l="-11546" t="-24202" r="-11" b="-24187"/>
          <a:stretch/>
        </p:blipFill>
        <p:spPr>
          <a:xfrm>
            <a:off x="7693787" y="4605625"/>
            <a:ext cx="890977" cy="489075"/>
          </a:xfrm>
          <a:prstGeom prst="rect">
            <a:avLst/>
          </a:prstGeom>
          <a:noFill/>
          <a:ln>
            <a:noFill/>
          </a:ln>
        </p:spPr>
      </p:pic>
      <p:sp>
        <p:nvSpPr>
          <p:cNvPr id="2970" name="Google Shape;2970;p1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2971" name="Google Shape;2971;p10" title="FEWS NET Logo Full 2025.png"/>
          <p:cNvPicPr preferRelativeResize="0"/>
          <p:nvPr/>
        </p:nvPicPr>
        <p:blipFill rotWithShape="1">
          <a:blip r:embed="rId5">
            <a:alphaModFix/>
          </a:blip>
          <a:srcRect t="-11850" b="-11850"/>
          <a:stretch/>
        </p:blipFill>
        <p:spPr>
          <a:xfrm>
            <a:off x="220696" y="4696463"/>
            <a:ext cx="1126052" cy="307400"/>
          </a:xfrm>
          <a:prstGeom prst="rect">
            <a:avLst/>
          </a:prstGeom>
          <a:noFill/>
          <a:ln>
            <a:noFill/>
          </a:ln>
        </p:spPr>
      </p:pic>
      <p:pic>
        <p:nvPicPr>
          <p:cNvPr id="2972" name="Google Shape;2972;p10"/>
          <p:cNvPicPr preferRelativeResize="0"/>
          <p:nvPr/>
        </p:nvPicPr>
        <p:blipFill rotWithShape="1">
          <a:blip r:embed="rId6">
            <a:alphaModFix/>
          </a:blip>
          <a:srcRect/>
          <a:stretch/>
        </p:blipFill>
        <p:spPr>
          <a:xfrm>
            <a:off x="1440231" y="4703873"/>
            <a:ext cx="734976" cy="292608"/>
          </a:xfrm>
          <a:prstGeom prst="rect">
            <a:avLst/>
          </a:prstGeom>
          <a:noFill/>
          <a:ln>
            <a:noFill/>
          </a:ln>
        </p:spPr>
      </p:pic>
      <p:pic>
        <p:nvPicPr>
          <p:cNvPr id="2973" name="Google Shape;2973;p10"/>
          <p:cNvPicPr preferRelativeResize="0"/>
          <p:nvPr/>
        </p:nvPicPr>
        <p:blipFill rotWithShape="1">
          <a:blip r:embed="rId7">
            <a:alphaModFix/>
          </a:blip>
          <a:srcRect/>
          <a:stretch/>
        </p:blipFill>
        <p:spPr>
          <a:xfrm>
            <a:off x="2305320" y="4703858"/>
            <a:ext cx="356154" cy="292608"/>
          </a:xfrm>
          <a:prstGeom prst="rect">
            <a:avLst/>
          </a:prstGeom>
          <a:noFill/>
          <a:ln>
            <a:noFill/>
          </a:ln>
        </p:spPr>
      </p:pic>
      <p:pic>
        <p:nvPicPr>
          <p:cNvPr id="2974" name="Google Shape;2974;p10" title="CHC_logo.jpg"/>
          <p:cNvPicPr preferRelativeResize="0"/>
          <p:nvPr/>
        </p:nvPicPr>
        <p:blipFill>
          <a:blip r:embed="rId8">
            <a:alphaModFix/>
          </a:blip>
          <a:stretch>
            <a:fillRect/>
          </a:stretch>
        </p:blipFill>
        <p:spPr>
          <a:xfrm>
            <a:off x="2813875" y="4703862"/>
            <a:ext cx="826527" cy="292599"/>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50" Type="http://schemas.openxmlformats.org/officeDocument/2006/relationships/image" Target="../media/image3.png"/><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image" Target="../media/image2.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image" Target="../media/image5.jp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image" Target="../media/image1.png"/><Relationship Id="rId8" Type="http://schemas.openxmlformats.org/officeDocument/2006/relationships/slideLayout" Target="../slideLayouts/slideLayout8.xml"/><Relationship Id="rId51" Type="http://schemas.openxmlformats.org/officeDocument/2006/relationships/image" Target="../media/image4.png"/><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57200" y="457200"/>
            <a:ext cx="8229600" cy="521100"/>
          </a:xfrm>
          <a:prstGeom prst="rect">
            <a:avLst/>
          </a:prstGeom>
          <a:noFill/>
          <a:ln>
            <a:noFill/>
          </a:ln>
        </p:spPr>
        <p:txBody>
          <a:bodyPr spcFirstLastPara="1" wrap="square" lIns="91500" tIns="91500" rIns="91500" bIns="91500" anchor="t" anchorCtr="0">
            <a:noAutofit/>
          </a:bodyPr>
          <a:lstStyle>
            <a:lvl1pPr marR="0" lvl="0" algn="l">
              <a:lnSpc>
                <a:spcPct val="100000"/>
              </a:lnSpc>
              <a:spcBef>
                <a:spcPts val="0"/>
              </a:spcBef>
              <a:spcAft>
                <a:spcPts val="0"/>
              </a:spcAft>
              <a:buClr>
                <a:schemeClr val="dk1"/>
              </a:buClr>
              <a:buSzPts val="2000"/>
              <a:buFont typeface="Georgia"/>
              <a:buNone/>
              <a:defRPr sz="2000" i="0" u="none" strike="noStrike" cap="none">
                <a:solidFill>
                  <a:schemeClr val="dk1"/>
                </a:solidFill>
                <a:latin typeface="Georgia"/>
                <a:ea typeface="Georgia"/>
                <a:cs typeface="Georgia"/>
                <a:sym typeface="Georgia"/>
              </a:defRPr>
            </a:lvl1pPr>
            <a:lvl2pPr marR="0" lvl="1"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2pPr>
            <a:lvl3pPr marR="0" lvl="2"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3pPr>
            <a:lvl4pPr marR="0" lvl="3"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4pPr>
            <a:lvl5pPr marR="0" lvl="4"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5pPr>
            <a:lvl6pPr marR="0" lvl="5"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6pPr>
            <a:lvl7pPr marR="0" lvl="6"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7pPr>
            <a:lvl8pPr marR="0" lvl="7"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8pPr>
            <a:lvl9pPr marR="0" lvl="8"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9pPr>
          </a:lstStyle>
          <a:p>
            <a:endParaRPr/>
          </a:p>
        </p:txBody>
      </p:sp>
      <p:sp>
        <p:nvSpPr>
          <p:cNvPr id="7" name="Google Shape;7;p1"/>
          <p:cNvSpPr txBox="1">
            <a:spLocks noGrp="1"/>
          </p:cNvSpPr>
          <p:nvPr>
            <p:ph type="body" idx="1"/>
          </p:nvPr>
        </p:nvSpPr>
        <p:spPr>
          <a:xfrm>
            <a:off x="457200" y="1160473"/>
            <a:ext cx="8229600" cy="3396300"/>
          </a:xfrm>
          <a:prstGeom prst="rect">
            <a:avLst/>
          </a:prstGeom>
          <a:noFill/>
          <a:ln>
            <a:noFill/>
          </a:ln>
        </p:spPr>
        <p:txBody>
          <a:bodyPr spcFirstLastPara="1" wrap="square" lIns="91500" tIns="91500" rIns="91500" bIns="91500" anchor="t" anchorCtr="0">
            <a:noAutofit/>
          </a:bodyPr>
          <a:lstStyle>
            <a:lvl1pPr marL="457200" marR="0" lvl="0" indent="-317500" algn="l">
              <a:lnSpc>
                <a:spcPct val="115000"/>
              </a:lnSpc>
              <a:spcBef>
                <a:spcPts val="0"/>
              </a:spcBef>
              <a:spcAft>
                <a:spcPts val="0"/>
              </a:spcAft>
              <a:buClr>
                <a:schemeClr val="dk2"/>
              </a:buClr>
              <a:buSzPts val="1400"/>
              <a:buFont typeface="Open Sans"/>
              <a:buChar char="●"/>
              <a:defRPr i="0" u="none" strike="noStrike" cap="none">
                <a:solidFill>
                  <a:schemeClr val="dk1"/>
                </a:solidFill>
                <a:latin typeface="Open Sans"/>
                <a:ea typeface="Open Sans"/>
                <a:cs typeface="Open Sans"/>
                <a:sym typeface="Open Sans"/>
              </a:defRPr>
            </a:lvl1pPr>
            <a:lvl2pPr marL="914400" marR="0" lvl="1" indent="-311150" algn="l">
              <a:lnSpc>
                <a:spcPct val="115000"/>
              </a:lnSpc>
              <a:spcBef>
                <a:spcPts val="0"/>
              </a:spcBef>
              <a:spcAft>
                <a:spcPts val="0"/>
              </a:spcAft>
              <a:buClr>
                <a:schemeClr val="dk1"/>
              </a:buClr>
              <a:buSzPts val="1300"/>
              <a:buFont typeface="Open Sans"/>
              <a:buChar char="–"/>
              <a:defRPr sz="1300" i="0" u="none" strike="noStrike" cap="none">
                <a:solidFill>
                  <a:schemeClr val="dk1"/>
                </a:solidFill>
                <a:latin typeface="Open Sans"/>
                <a:ea typeface="Open Sans"/>
                <a:cs typeface="Open Sans"/>
                <a:sym typeface="Open Sans"/>
              </a:defRPr>
            </a:lvl2pPr>
            <a:lvl3pPr marL="1371600" marR="0" lvl="2" indent="-304800" algn="l">
              <a:lnSpc>
                <a:spcPct val="115000"/>
              </a:lnSpc>
              <a:spcBef>
                <a:spcPts val="0"/>
              </a:spcBef>
              <a:spcAft>
                <a:spcPts val="0"/>
              </a:spcAft>
              <a:buClr>
                <a:schemeClr val="accent2"/>
              </a:buClr>
              <a:buSzPts val="1200"/>
              <a:buFont typeface="Open Sans"/>
              <a:buChar char="■"/>
              <a:defRPr sz="1200" i="0" u="none" strike="noStrike" cap="none">
                <a:solidFill>
                  <a:schemeClr val="dk1"/>
                </a:solidFill>
                <a:latin typeface="Open Sans"/>
                <a:ea typeface="Open Sans"/>
                <a:cs typeface="Open Sans"/>
                <a:sym typeface="Open Sans"/>
              </a:defRPr>
            </a:lvl3pPr>
            <a:lvl4pPr marL="1828800" marR="0" lvl="3" indent="-304800" algn="l">
              <a:lnSpc>
                <a:spcPct val="115000"/>
              </a:lnSpc>
              <a:spcBef>
                <a:spcPts val="0"/>
              </a:spcBef>
              <a:spcAft>
                <a:spcPts val="0"/>
              </a:spcAft>
              <a:buClr>
                <a:schemeClr val="dk2"/>
              </a:buClr>
              <a:buSzPts val="1200"/>
              <a:buFont typeface="Open Sans"/>
              <a:buChar char="●"/>
              <a:defRPr sz="1200" i="0" u="none" strike="noStrike" cap="none">
                <a:solidFill>
                  <a:schemeClr val="dk1"/>
                </a:solidFill>
                <a:latin typeface="Open Sans"/>
                <a:ea typeface="Open Sans"/>
                <a:cs typeface="Open Sans"/>
                <a:sym typeface="Open Sans"/>
              </a:defRPr>
            </a:lvl4pPr>
            <a:lvl5pPr marL="2286000" marR="0" lvl="4" indent="-304800" algn="l">
              <a:lnSpc>
                <a:spcPct val="115000"/>
              </a:lnSpc>
              <a:spcBef>
                <a:spcPts val="0"/>
              </a:spcBef>
              <a:spcAft>
                <a:spcPts val="0"/>
              </a:spcAft>
              <a:buClr>
                <a:schemeClr val="dk1"/>
              </a:buClr>
              <a:buSzPts val="1200"/>
              <a:buFont typeface="Open Sans"/>
              <a:buChar char="○"/>
              <a:defRPr sz="1200" i="0" u="none" strike="noStrike" cap="none">
                <a:solidFill>
                  <a:schemeClr val="dk1"/>
                </a:solidFill>
                <a:latin typeface="Open Sans"/>
                <a:ea typeface="Open Sans"/>
                <a:cs typeface="Open Sans"/>
                <a:sym typeface="Open Sans"/>
              </a:defRPr>
            </a:lvl5pPr>
            <a:lvl6pPr marL="2743200" marR="0" lvl="5" indent="-304800" algn="l">
              <a:lnSpc>
                <a:spcPct val="115000"/>
              </a:lnSpc>
              <a:spcBef>
                <a:spcPts val="0"/>
              </a:spcBef>
              <a:spcAft>
                <a:spcPts val="0"/>
              </a:spcAft>
              <a:buClr>
                <a:schemeClr val="accent2"/>
              </a:buClr>
              <a:buSzPts val="1200"/>
              <a:buFont typeface="Open Sans"/>
              <a:buChar char="■"/>
              <a:defRPr sz="1200" i="0" u="none" strike="noStrike" cap="none">
                <a:solidFill>
                  <a:schemeClr val="dk1"/>
                </a:solidFill>
                <a:latin typeface="Open Sans"/>
                <a:ea typeface="Open Sans"/>
                <a:cs typeface="Open Sans"/>
                <a:sym typeface="Open Sans"/>
              </a:defRPr>
            </a:lvl6pPr>
            <a:lvl7pPr marL="3200400" marR="0" lvl="6" indent="-304800" algn="l">
              <a:lnSpc>
                <a:spcPct val="115000"/>
              </a:lnSpc>
              <a:spcBef>
                <a:spcPts val="0"/>
              </a:spcBef>
              <a:spcAft>
                <a:spcPts val="0"/>
              </a:spcAft>
              <a:buClr>
                <a:schemeClr val="dk2"/>
              </a:buClr>
              <a:buSzPts val="1200"/>
              <a:buFont typeface="Open Sans"/>
              <a:buChar char="●"/>
              <a:defRPr sz="1200" i="0" u="none" strike="noStrike" cap="none">
                <a:solidFill>
                  <a:schemeClr val="dk1"/>
                </a:solidFill>
                <a:latin typeface="Open Sans"/>
                <a:ea typeface="Open Sans"/>
                <a:cs typeface="Open Sans"/>
                <a:sym typeface="Open Sans"/>
              </a:defRPr>
            </a:lvl7pPr>
            <a:lvl8pPr marL="3657600" marR="0" lvl="7" indent="-304800" algn="l">
              <a:lnSpc>
                <a:spcPct val="115000"/>
              </a:lnSpc>
              <a:spcBef>
                <a:spcPts val="0"/>
              </a:spcBef>
              <a:spcAft>
                <a:spcPts val="0"/>
              </a:spcAft>
              <a:buClr>
                <a:schemeClr val="dk1"/>
              </a:buClr>
              <a:buSzPts val="1200"/>
              <a:buFont typeface="Open Sans"/>
              <a:buChar char="○"/>
              <a:defRPr sz="1200" i="0" u="none" strike="noStrike" cap="none">
                <a:solidFill>
                  <a:schemeClr val="dk1"/>
                </a:solidFill>
                <a:latin typeface="Open Sans"/>
                <a:ea typeface="Open Sans"/>
                <a:cs typeface="Open Sans"/>
                <a:sym typeface="Open Sans"/>
              </a:defRPr>
            </a:lvl8pPr>
            <a:lvl9pPr marL="4114800" marR="0" lvl="8" indent="-304800" algn="l">
              <a:lnSpc>
                <a:spcPct val="115000"/>
              </a:lnSpc>
              <a:spcBef>
                <a:spcPts val="0"/>
              </a:spcBef>
              <a:spcAft>
                <a:spcPts val="0"/>
              </a:spcAft>
              <a:buClr>
                <a:schemeClr val="accent2"/>
              </a:buClr>
              <a:buSzPts val="1200"/>
              <a:buFont typeface="Open Sans"/>
              <a:buChar char="■"/>
              <a:defRPr sz="1200" i="0" u="none" strike="noStrike" cap="none">
                <a:solidFill>
                  <a:schemeClr val="dk1"/>
                </a:solidFill>
                <a:latin typeface="Open Sans"/>
                <a:ea typeface="Open Sans"/>
                <a:cs typeface="Open Sans"/>
                <a:sym typeface="Open Sans"/>
              </a:defRPr>
            </a:lvl9pPr>
          </a:lstStyle>
          <a:p>
            <a:endParaRPr/>
          </a:p>
        </p:txBody>
      </p:sp>
      <p:sp>
        <p:nvSpPr>
          <p:cNvPr id="8" name="Google Shape;8;p1"/>
          <p:cNvSpPr/>
          <p:nvPr/>
        </p:nvSpPr>
        <p:spPr>
          <a:xfrm>
            <a:off x="0" y="4556775"/>
            <a:ext cx="2524200" cy="586800"/>
          </a:xfrm>
          <a:prstGeom prst="round1Rect">
            <a:avLst>
              <a:gd name="adj" fmla="val 16667"/>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sp>
        <p:nvSpPr>
          <p:cNvPr id="9" name="Google Shape;9;p1"/>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10" name="Google Shape;10;p1" title="State_Logo.png"/>
          <p:cNvPicPr preferRelativeResize="0"/>
          <p:nvPr/>
        </p:nvPicPr>
        <p:blipFill rotWithShape="1">
          <a:blip r:embed="rId48">
            <a:alphaModFix/>
          </a:blip>
          <a:srcRect l="-11546" t="-24202" r="-11" b="-24187"/>
          <a:stretch/>
        </p:blipFill>
        <p:spPr>
          <a:xfrm>
            <a:off x="7693787" y="4605625"/>
            <a:ext cx="890977" cy="489075"/>
          </a:xfrm>
          <a:prstGeom prst="rect">
            <a:avLst/>
          </a:prstGeom>
          <a:noFill/>
          <a:ln>
            <a:noFill/>
          </a:ln>
        </p:spPr>
      </p:pic>
      <p:sp>
        <p:nvSpPr>
          <p:cNvPr id="11" name="Google Shape;11;p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1pPr>
            <a:lvl2pPr marL="0" marR="0" lvl="1"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2pPr>
            <a:lvl3pPr marL="0" marR="0" lvl="2"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3pPr>
            <a:lvl4pPr marL="0" marR="0" lvl="3"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4pPr>
            <a:lvl5pPr marL="0" marR="0" lvl="4"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5pPr>
            <a:lvl6pPr marL="0" marR="0" lvl="5"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6pPr>
            <a:lvl7pPr marL="0" marR="0" lvl="6"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7pPr>
            <a:lvl8pPr marL="0" marR="0" lvl="7"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8pPr>
            <a:lvl9pPr marL="0" marR="0" lvl="8"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9pPr>
          </a:lstStyle>
          <a:p>
            <a:pPr marL="0" lvl="0" indent="0" algn="r" rtl="0">
              <a:spcBef>
                <a:spcPts val="0"/>
              </a:spcBef>
              <a:spcAft>
                <a:spcPts val="0"/>
              </a:spcAft>
              <a:buNone/>
            </a:pPr>
            <a:fld id="{00000000-1234-1234-1234-123412341234}" type="slidenum">
              <a:rPr lang="en"/>
              <a:t>‹#›</a:t>
            </a:fld>
            <a:endParaRPr/>
          </a:p>
        </p:txBody>
      </p:sp>
      <p:pic>
        <p:nvPicPr>
          <p:cNvPr id="12" name="Google Shape;12;p1" title="FEWS NET Logo Full 2025.png"/>
          <p:cNvPicPr preferRelativeResize="0"/>
          <p:nvPr/>
        </p:nvPicPr>
        <p:blipFill rotWithShape="1">
          <a:blip r:embed="rId49">
            <a:alphaModFix/>
          </a:blip>
          <a:srcRect t="-11850" b="-11850"/>
          <a:stretch/>
        </p:blipFill>
        <p:spPr>
          <a:xfrm>
            <a:off x="220696" y="4696463"/>
            <a:ext cx="1126052" cy="307400"/>
          </a:xfrm>
          <a:prstGeom prst="rect">
            <a:avLst/>
          </a:prstGeom>
          <a:noFill/>
          <a:ln>
            <a:noFill/>
          </a:ln>
        </p:spPr>
      </p:pic>
      <p:pic>
        <p:nvPicPr>
          <p:cNvPr id="13" name="Google Shape;13;p1"/>
          <p:cNvPicPr preferRelativeResize="0"/>
          <p:nvPr/>
        </p:nvPicPr>
        <p:blipFill rotWithShape="1">
          <a:blip r:embed="rId50">
            <a:alphaModFix/>
          </a:blip>
          <a:srcRect/>
          <a:stretch/>
        </p:blipFill>
        <p:spPr>
          <a:xfrm>
            <a:off x="1440231" y="4703873"/>
            <a:ext cx="734976" cy="292608"/>
          </a:xfrm>
          <a:prstGeom prst="rect">
            <a:avLst/>
          </a:prstGeom>
          <a:noFill/>
          <a:ln>
            <a:noFill/>
          </a:ln>
        </p:spPr>
      </p:pic>
      <p:pic>
        <p:nvPicPr>
          <p:cNvPr id="14" name="Google Shape;14;p1"/>
          <p:cNvPicPr preferRelativeResize="0"/>
          <p:nvPr/>
        </p:nvPicPr>
        <p:blipFill rotWithShape="1">
          <a:blip r:embed="rId51">
            <a:alphaModFix/>
          </a:blip>
          <a:srcRect/>
          <a:stretch/>
        </p:blipFill>
        <p:spPr>
          <a:xfrm>
            <a:off x="2305320" y="4703858"/>
            <a:ext cx="356154" cy="292608"/>
          </a:xfrm>
          <a:prstGeom prst="rect">
            <a:avLst/>
          </a:prstGeom>
          <a:noFill/>
          <a:ln>
            <a:noFill/>
          </a:ln>
        </p:spPr>
      </p:pic>
      <p:pic>
        <p:nvPicPr>
          <p:cNvPr id="15" name="Google Shape;15;p1" title="CHC_logo.jpg"/>
          <p:cNvPicPr preferRelativeResize="0"/>
          <p:nvPr/>
        </p:nvPicPr>
        <p:blipFill>
          <a:blip r:embed="rId52">
            <a:alphaModFix/>
          </a:blip>
          <a:stretch>
            <a:fillRect/>
          </a:stretch>
        </p:blipFill>
        <p:spPr>
          <a:xfrm>
            <a:off x="2813875" y="4703862"/>
            <a:ext cx="826527" cy="292599"/>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EA4335"/>
          </p15:clr>
        </p15:guide>
        <p15:guide id="2" pos="5472">
          <p15:clr>
            <a:srgbClr val="EA4335"/>
          </p15:clr>
        </p15:guide>
        <p15:guide id="3" pos="907">
          <p15:clr>
            <a:srgbClr val="EA4335"/>
          </p15:clr>
        </p15:guide>
        <p15:guide id="4" orient="horz" pos="1620">
          <p15:clr>
            <a:srgbClr val="EA4335"/>
          </p15:clr>
        </p15:guide>
        <p15:guide id="5" orient="horz" pos="2952">
          <p15:clr>
            <a:srgbClr val="EA4335"/>
          </p15:clr>
        </p15:guide>
        <p15:guide id="6" orient="horz" pos="288">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10.xml"/><Relationship Id="rId1" Type="http://schemas.openxmlformats.org/officeDocument/2006/relationships/slideLayout" Target="../slideLayouts/slideLayout23.xml"/><Relationship Id="rId6" Type="http://schemas.openxmlformats.org/officeDocument/2006/relationships/image" Target="../media/image26.png"/><Relationship Id="rId5" Type="http://schemas.openxmlformats.org/officeDocument/2006/relationships/image" Target="../media/image25.png"/><Relationship Id="rId10" Type="http://schemas.openxmlformats.org/officeDocument/2006/relationships/image" Target="../media/image30.png"/><Relationship Id="rId4" Type="http://schemas.openxmlformats.org/officeDocument/2006/relationships/image" Target="../media/image24.png"/><Relationship Id="rId9" Type="http://schemas.openxmlformats.org/officeDocument/2006/relationships/image" Target="../media/image29.png"/></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1.xml"/><Relationship Id="rId1" Type="http://schemas.openxmlformats.org/officeDocument/2006/relationships/slideLayout" Target="../slideLayouts/slideLayout23.xml"/><Relationship Id="rId4" Type="http://schemas.openxmlformats.org/officeDocument/2006/relationships/image" Target="../media/image31.png"/></Relationships>
</file>

<file path=ppt/slides/_rels/slide1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23.xml"/><Relationship Id="rId4" Type="http://schemas.openxmlformats.org/officeDocument/2006/relationships/image" Target="../media/image32.png"/></Relationships>
</file>

<file path=ppt/slides/_rels/slide1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3.xml"/><Relationship Id="rId1" Type="http://schemas.openxmlformats.org/officeDocument/2006/relationships/slideLayout" Target="../slideLayouts/slideLayout23.xml"/><Relationship Id="rId4" Type="http://schemas.openxmlformats.org/officeDocument/2006/relationships/image" Target="../media/image34.png"/></Relationships>
</file>

<file path=ppt/slides/_rels/slide1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4.xml"/><Relationship Id="rId1" Type="http://schemas.openxmlformats.org/officeDocument/2006/relationships/slideLayout" Target="../slideLayouts/slideLayout23.xml"/><Relationship Id="rId4" Type="http://schemas.openxmlformats.org/officeDocument/2006/relationships/image" Target="../media/image21.png"/></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5.xml"/><Relationship Id="rId1" Type="http://schemas.openxmlformats.org/officeDocument/2006/relationships/slideLayout" Target="../slideLayouts/slideLayout23.xml"/><Relationship Id="rId4" Type="http://schemas.openxmlformats.org/officeDocument/2006/relationships/image" Target="../media/image36.png"/></Relationships>
</file>

<file path=ppt/slides/_rels/slide17.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28.png"/><Relationship Id="rId7" Type="http://schemas.openxmlformats.org/officeDocument/2006/relationships/image" Target="../media/image40.png"/><Relationship Id="rId2" Type="http://schemas.openxmlformats.org/officeDocument/2006/relationships/notesSlide" Target="../notesSlides/notesSlide16.xml"/><Relationship Id="rId1" Type="http://schemas.openxmlformats.org/officeDocument/2006/relationships/slideLayout" Target="../slideLayouts/slideLayout23.xml"/><Relationship Id="rId6" Type="http://schemas.openxmlformats.org/officeDocument/2006/relationships/image" Target="../media/image39.png"/><Relationship Id="rId5" Type="http://schemas.openxmlformats.org/officeDocument/2006/relationships/image" Target="../media/image38.png"/><Relationship Id="rId10" Type="http://schemas.openxmlformats.org/officeDocument/2006/relationships/image" Target="../media/image26.png"/><Relationship Id="rId4" Type="http://schemas.openxmlformats.org/officeDocument/2006/relationships/image" Target="../media/image37.png"/><Relationship Id="rId9" Type="http://schemas.openxmlformats.org/officeDocument/2006/relationships/image" Target="../media/image27.png"/></Relationships>
</file>

<file path=ppt/slides/_rels/slide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7.xml"/><Relationship Id="rId1" Type="http://schemas.openxmlformats.org/officeDocument/2006/relationships/slideLayout" Target="../slideLayouts/slideLayout23.xml"/><Relationship Id="rId4" Type="http://schemas.openxmlformats.org/officeDocument/2006/relationships/image" Target="../media/image41.png"/></Relationships>
</file>

<file path=ppt/slides/_rels/slide19.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28.png"/><Relationship Id="rId7" Type="http://schemas.openxmlformats.org/officeDocument/2006/relationships/image" Target="../media/image39.png"/><Relationship Id="rId2" Type="http://schemas.openxmlformats.org/officeDocument/2006/relationships/notesSlide" Target="../notesSlides/notesSlide18.xml"/><Relationship Id="rId1" Type="http://schemas.openxmlformats.org/officeDocument/2006/relationships/slideLayout" Target="../slideLayouts/slideLayout23.xml"/><Relationship Id="rId6" Type="http://schemas.openxmlformats.org/officeDocument/2006/relationships/image" Target="../media/image38.png"/><Relationship Id="rId5" Type="http://schemas.openxmlformats.org/officeDocument/2006/relationships/image" Target="../media/image37.png"/><Relationship Id="rId10" Type="http://schemas.openxmlformats.org/officeDocument/2006/relationships/image" Target="../media/image27.png"/><Relationship Id="rId4" Type="http://schemas.openxmlformats.org/officeDocument/2006/relationships/image" Target="../media/image42.png"/><Relationship Id="rId9" Type="http://schemas.openxmlformats.org/officeDocument/2006/relationships/image" Target="../media/image23.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0.xml"/><Relationship Id="rId1" Type="http://schemas.openxmlformats.org/officeDocument/2006/relationships/slideLayout" Target="../slideLayouts/slideLayout23.xml"/><Relationship Id="rId4" Type="http://schemas.openxmlformats.org/officeDocument/2006/relationships/image" Target="../media/image4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2.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3.xml"/><Relationship Id="rId1" Type="http://schemas.openxmlformats.org/officeDocument/2006/relationships/slideLayout" Target="../slideLayouts/slideLayout23.xml"/><Relationship Id="rId5" Type="http://schemas.openxmlformats.org/officeDocument/2006/relationships/image" Target="../media/image48.png"/><Relationship Id="rId4" Type="http://schemas.openxmlformats.org/officeDocument/2006/relationships/image" Target="../media/image47.png"/></Relationships>
</file>

<file path=ppt/slides/_rels/slide2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4.xml"/><Relationship Id="rId1" Type="http://schemas.openxmlformats.org/officeDocument/2006/relationships/slideLayout" Target="../slideLayouts/slideLayout23.xml"/><Relationship Id="rId5" Type="http://schemas.openxmlformats.org/officeDocument/2006/relationships/image" Target="../media/image51.png"/><Relationship Id="rId4" Type="http://schemas.openxmlformats.org/officeDocument/2006/relationships/image" Target="../media/image50.png"/></Relationships>
</file>

<file path=ppt/slides/_rels/slide2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5.xml"/><Relationship Id="rId1" Type="http://schemas.openxmlformats.org/officeDocument/2006/relationships/slideLayout" Target="../slideLayouts/slideLayout23.xml"/><Relationship Id="rId5" Type="http://schemas.openxmlformats.org/officeDocument/2006/relationships/image" Target="../media/image53.png"/><Relationship Id="rId4" Type="http://schemas.openxmlformats.org/officeDocument/2006/relationships/image" Target="../media/image52.png"/></Relationships>
</file>

<file path=ppt/slides/_rels/slide2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6.xml"/><Relationship Id="rId1" Type="http://schemas.openxmlformats.org/officeDocument/2006/relationships/slideLayout" Target="../slideLayouts/slideLayout23.xml"/><Relationship Id="rId5" Type="http://schemas.openxmlformats.org/officeDocument/2006/relationships/image" Target="../media/image55.png"/><Relationship Id="rId4" Type="http://schemas.openxmlformats.org/officeDocument/2006/relationships/image" Target="../media/image54.png"/></Relationships>
</file>

<file path=ppt/slides/_rels/slide2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7.xml"/><Relationship Id="rId1" Type="http://schemas.openxmlformats.org/officeDocument/2006/relationships/slideLayout" Target="../slideLayouts/slideLayout23.xml"/><Relationship Id="rId5" Type="http://schemas.openxmlformats.org/officeDocument/2006/relationships/image" Target="../media/image57.png"/><Relationship Id="rId4" Type="http://schemas.openxmlformats.org/officeDocument/2006/relationships/image" Target="../media/image56.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30.xml.rels><?xml version="1.0" encoding="UTF-8" standalone="yes"?>
<Relationships xmlns="http://schemas.openxmlformats.org/package/2006/relationships"><Relationship Id="rId3" Type="http://schemas.openxmlformats.org/officeDocument/2006/relationships/hyperlink" Target="https://data.chc.ucsb.edu/products/CHIRPS-2.0/moving_06pentad/pngs/africa_east/archive/PON_06PentAccum_2025_p48.png" TargetMode="External"/><Relationship Id="rId2" Type="http://schemas.openxmlformats.org/officeDocument/2006/relationships/notesSlide" Target="../notesSlides/notesSlide29.xml"/><Relationship Id="rId1" Type="http://schemas.openxmlformats.org/officeDocument/2006/relationships/slideLayout" Target="../slideLayouts/slideLayout21.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31.xml.rels><?xml version="1.0" encoding="UTF-8" standalone="yes"?>
<Relationships xmlns="http://schemas.openxmlformats.org/package/2006/relationships"><Relationship Id="rId3" Type="http://schemas.openxmlformats.org/officeDocument/2006/relationships/image" Target="../media/image61.gif"/><Relationship Id="rId2" Type="http://schemas.openxmlformats.org/officeDocument/2006/relationships/notesSlide" Target="../notesSlides/notesSlide30.xml"/><Relationship Id="rId1" Type="http://schemas.openxmlformats.org/officeDocument/2006/relationships/slideLayout" Target="../slideLayouts/slideLayout21.xml"/><Relationship Id="rId5" Type="http://schemas.openxmlformats.org/officeDocument/2006/relationships/image" Target="../media/image63.png"/><Relationship Id="rId4" Type="http://schemas.openxmlformats.org/officeDocument/2006/relationships/image" Target="../media/image62.png"/></Relationships>
</file>

<file path=ppt/slides/_rels/slide32.xml.rels><?xml version="1.0" encoding="UTF-8" standalone="yes"?>
<Relationships xmlns="http://schemas.openxmlformats.org/package/2006/relationships"><Relationship Id="rId8" Type="http://schemas.openxmlformats.org/officeDocument/2006/relationships/image" Target="../media/image68.png"/><Relationship Id="rId3" Type="http://schemas.openxmlformats.org/officeDocument/2006/relationships/image" Target="../media/image64.png"/><Relationship Id="rId7" Type="http://schemas.openxmlformats.org/officeDocument/2006/relationships/image" Target="../media/image67.png"/><Relationship Id="rId2" Type="http://schemas.openxmlformats.org/officeDocument/2006/relationships/notesSlide" Target="../notesSlides/notesSlide31.xml"/><Relationship Id="rId1" Type="http://schemas.openxmlformats.org/officeDocument/2006/relationships/slideLayout" Target="../slideLayouts/slideLayout23.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hyperlink" Target="https://chc.ucsb.edu/monitoring/nmme" TargetMode="Externa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3.xml"/><Relationship Id="rId1" Type="http://schemas.openxmlformats.org/officeDocument/2006/relationships/slideLayout" Target="../slideLayouts/slideLayout23.xml"/><Relationship Id="rId4" Type="http://schemas.openxmlformats.org/officeDocument/2006/relationships/image" Target="../media/image69.png"/></Relationships>
</file>

<file path=ppt/slides/_rels/slide3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4.xml"/><Relationship Id="rId1" Type="http://schemas.openxmlformats.org/officeDocument/2006/relationships/slideLayout" Target="../slideLayouts/slideLayout35.xml"/><Relationship Id="rId4" Type="http://schemas.openxmlformats.org/officeDocument/2006/relationships/image" Target="../media/image69.png"/></Relationships>
</file>

<file path=ppt/slides/_rels/slide3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69.png"/><Relationship Id="rId1" Type="http://schemas.openxmlformats.org/officeDocument/2006/relationships/slideLayout" Target="../slideLayouts/slideLayout35.xml"/><Relationship Id="rId5" Type="http://schemas.openxmlformats.org/officeDocument/2006/relationships/image" Target="../media/image73.emf"/><Relationship Id="rId4" Type="http://schemas.openxmlformats.org/officeDocument/2006/relationships/image" Target="../media/image72.emf"/></Relationships>
</file>

<file path=ppt/slides/_rels/slide3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5.xml"/><Relationship Id="rId1" Type="http://schemas.openxmlformats.org/officeDocument/2006/relationships/slideLayout" Target="../slideLayouts/slideLayout23.xml"/><Relationship Id="rId5" Type="http://schemas.openxmlformats.org/officeDocument/2006/relationships/image" Target="../media/image75.png"/><Relationship Id="rId4" Type="http://schemas.openxmlformats.org/officeDocument/2006/relationships/image" Target="../media/image74.png"/></Relationships>
</file>

<file path=ppt/slides/_rels/slide3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6.xml"/><Relationship Id="rId1" Type="http://schemas.openxmlformats.org/officeDocument/2006/relationships/slideLayout" Target="../slideLayouts/slideLayout23.xml"/><Relationship Id="rId5" Type="http://schemas.openxmlformats.org/officeDocument/2006/relationships/image" Target="../media/image77.png"/><Relationship Id="rId4" Type="http://schemas.openxmlformats.org/officeDocument/2006/relationships/image" Target="../media/image76.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6.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23.xml"/><Relationship Id="rId4" Type="http://schemas.openxmlformats.org/officeDocument/2006/relationships/image" Target="../media/image16.png"/></Relationships>
</file>

<file path=ppt/slides/_rels/slide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xml"/><Relationship Id="rId1" Type="http://schemas.openxmlformats.org/officeDocument/2006/relationships/slideLayout" Target="../slideLayouts/slideLayout23.xml"/><Relationship Id="rId4" Type="http://schemas.openxmlformats.org/officeDocument/2006/relationships/image" Target="../media/image18.png"/></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23.xml"/><Relationship Id="rId4" Type="http://schemas.openxmlformats.org/officeDocument/2006/relationships/image" Target="../media/image20.png"/></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23.xml"/><Relationship Id="rId4" Type="http://schemas.openxmlformats.org/officeDocument/2006/relationships/image" Target="../media/image2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853"/>
        <p:cNvGrpSpPr/>
        <p:nvPr/>
      </p:nvGrpSpPr>
      <p:grpSpPr>
        <a:xfrm>
          <a:off x="0" y="0"/>
          <a:ext cx="0" cy="0"/>
          <a:chOff x="0" y="0"/>
          <a:chExt cx="0" cy="0"/>
        </a:xfrm>
      </p:grpSpPr>
      <p:sp>
        <p:nvSpPr>
          <p:cNvPr id="3854" name="Google Shape;3854;p48"/>
          <p:cNvSpPr txBox="1">
            <a:spLocks noGrp="1"/>
          </p:cNvSpPr>
          <p:nvPr>
            <p:ph type="subTitle" idx="1"/>
          </p:nvPr>
        </p:nvSpPr>
        <p:spPr>
          <a:xfrm>
            <a:off x="394800" y="3327925"/>
            <a:ext cx="4665900" cy="5211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a:t>FEWS NET Science Team</a:t>
            </a:r>
            <a:endParaRPr/>
          </a:p>
        </p:txBody>
      </p:sp>
      <p:sp>
        <p:nvSpPr>
          <p:cNvPr id="3855" name="Google Shape;3855;p48"/>
          <p:cNvSpPr txBox="1">
            <a:spLocks noGrp="1"/>
          </p:cNvSpPr>
          <p:nvPr>
            <p:ph type="subTitle" idx="2"/>
          </p:nvPr>
        </p:nvSpPr>
        <p:spPr>
          <a:xfrm>
            <a:off x="394800" y="3768125"/>
            <a:ext cx="4177200" cy="4572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a:t>September 09, 2025</a:t>
            </a:r>
            <a:endParaRPr/>
          </a:p>
        </p:txBody>
      </p:sp>
      <p:sp>
        <p:nvSpPr>
          <p:cNvPr id="3856" name="Google Shape;3856;p48"/>
          <p:cNvSpPr txBox="1">
            <a:spLocks noGrp="1"/>
          </p:cNvSpPr>
          <p:nvPr>
            <p:ph type="ctrTitle"/>
          </p:nvPr>
        </p:nvSpPr>
        <p:spPr>
          <a:xfrm>
            <a:off x="394800" y="1929850"/>
            <a:ext cx="7401600" cy="10578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a:t>South Sudan Flood Monitoring and Prediction - 2025 Season</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942"/>
        <p:cNvGrpSpPr/>
        <p:nvPr/>
      </p:nvGrpSpPr>
      <p:grpSpPr>
        <a:xfrm>
          <a:off x="0" y="0"/>
          <a:ext cx="0" cy="0"/>
          <a:chOff x="0" y="0"/>
          <a:chExt cx="0" cy="0"/>
        </a:xfrm>
      </p:grpSpPr>
      <p:pic>
        <p:nvPicPr>
          <p:cNvPr id="3943" name="Google Shape;3943;p57" title="Layout.png"/>
          <p:cNvPicPr preferRelativeResize="0"/>
          <p:nvPr/>
        </p:nvPicPr>
        <p:blipFill rotWithShape="1">
          <a:blip r:embed="rId3">
            <a:alphaModFix/>
          </a:blip>
          <a:srcRect/>
          <a:stretch/>
        </p:blipFill>
        <p:spPr>
          <a:xfrm>
            <a:off x="2325966" y="613644"/>
            <a:ext cx="2258570" cy="1737358"/>
          </a:xfrm>
          <a:prstGeom prst="rect">
            <a:avLst/>
          </a:prstGeom>
          <a:noFill/>
          <a:ln>
            <a:noFill/>
          </a:ln>
        </p:spPr>
      </p:pic>
      <p:sp>
        <p:nvSpPr>
          <p:cNvPr id="3944" name="Google Shape;3944;p57"/>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10</a:t>
            </a:fld>
            <a:endParaRPr/>
          </a:p>
        </p:txBody>
      </p:sp>
      <p:sp>
        <p:nvSpPr>
          <p:cNvPr id="3945" name="Google Shape;3945;p57"/>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Flooding Progression:  5-day Composites</a:t>
            </a:r>
            <a:endParaRPr/>
          </a:p>
        </p:txBody>
      </p:sp>
      <p:sp>
        <p:nvSpPr>
          <p:cNvPr id="3946" name="Google Shape;3946;p57"/>
          <p:cNvSpPr txBox="1"/>
          <p:nvPr/>
        </p:nvSpPr>
        <p:spPr>
          <a:xfrm>
            <a:off x="6939500" y="4322174"/>
            <a:ext cx="19839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03</a:t>
            </a:r>
            <a:r>
              <a:rPr lang="en" sz="1200" b="0" i="0" u="none" strike="noStrike" cap="none">
                <a:solidFill>
                  <a:srgbClr val="000000"/>
                </a:solidFill>
                <a:latin typeface="Open Sans"/>
                <a:ea typeface="Open Sans"/>
                <a:cs typeface="Open Sans"/>
                <a:sym typeface="Open Sans"/>
              </a:rPr>
              <a:t> -</a:t>
            </a:r>
            <a:r>
              <a:rPr lang="en" sz="1200">
                <a:latin typeface="Open Sans"/>
                <a:ea typeface="Open Sans"/>
                <a:cs typeface="Open Sans"/>
                <a:sym typeface="Open Sans"/>
              </a:rPr>
              <a:t>07</a:t>
            </a:r>
            <a:r>
              <a:rPr lang="en" sz="1200" b="0" i="0" u="none" strike="noStrike" cap="none">
                <a:solidFill>
                  <a:srgbClr val="000000"/>
                </a:solidFill>
                <a:latin typeface="Open Sans"/>
                <a:ea typeface="Open Sans"/>
                <a:cs typeface="Open Sans"/>
                <a:sym typeface="Open Sans"/>
              </a:rPr>
              <a:t> </a:t>
            </a:r>
            <a:r>
              <a:rPr lang="en" sz="1200">
                <a:latin typeface="Open Sans"/>
                <a:ea typeface="Open Sans"/>
                <a:cs typeface="Open Sans"/>
                <a:sym typeface="Open Sans"/>
              </a:rPr>
              <a:t>Sep</a:t>
            </a:r>
            <a:r>
              <a:rPr lang="en" sz="1200" b="0" i="0" u="none" strike="noStrike" cap="none">
                <a:solidFill>
                  <a:srgbClr val="000000"/>
                </a:solidFill>
                <a:latin typeface="Open Sans"/>
                <a:ea typeface="Open Sans"/>
                <a:cs typeface="Open Sans"/>
                <a:sym typeface="Open Sans"/>
              </a:rPr>
              <a:t>: 40,</a:t>
            </a:r>
            <a:r>
              <a:rPr lang="en" sz="1200">
                <a:latin typeface="Open Sans"/>
                <a:ea typeface="Open Sans"/>
                <a:cs typeface="Open Sans"/>
                <a:sym typeface="Open Sans"/>
              </a:rPr>
              <a:t>345</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 </a:t>
            </a:r>
            <a:endParaRPr sz="1000">
              <a:latin typeface="Open Sans"/>
              <a:ea typeface="Open Sans"/>
              <a:cs typeface="Open Sans"/>
              <a:sym typeface="Open Sans"/>
            </a:endParaRPr>
          </a:p>
        </p:txBody>
      </p:sp>
      <p:sp>
        <p:nvSpPr>
          <p:cNvPr id="3947" name="Google Shape;3947;p57"/>
          <p:cNvSpPr txBox="1"/>
          <p:nvPr/>
        </p:nvSpPr>
        <p:spPr>
          <a:xfrm>
            <a:off x="219125" y="2410473"/>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04-08 May: 9,860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3948" name="Google Shape;3948;p57" title="Layout.png"/>
          <p:cNvPicPr preferRelativeResize="0"/>
          <p:nvPr/>
        </p:nvPicPr>
        <p:blipFill rotWithShape="1">
          <a:blip r:embed="rId4">
            <a:alphaModFix/>
          </a:blip>
          <a:srcRect t="9" b="19"/>
          <a:stretch/>
        </p:blipFill>
        <p:spPr>
          <a:xfrm>
            <a:off x="6791750" y="2633500"/>
            <a:ext cx="2258575" cy="1745281"/>
          </a:xfrm>
          <a:prstGeom prst="rect">
            <a:avLst/>
          </a:prstGeom>
          <a:noFill/>
          <a:ln>
            <a:noFill/>
          </a:ln>
        </p:spPr>
      </p:pic>
      <p:sp>
        <p:nvSpPr>
          <p:cNvPr id="3949" name="Google Shape;3949;p57"/>
          <p:cNvSpPr txBox="1"/>
          <p:nvPr/>
        </p:nvSpPr>
        <p:spPr>
          <a:xfrm>
            <a:off x="2630631" y="2384689"/>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16</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20</a:t>
            </a:r>
            <a:r>
              <a:rPr lang="en" sz="1200" b="0" i="0" u="none" strike="noStrike" cap="none">
                <a:solidFill>
                  <a:srgbClr val="000000"/>
                </a:solidFill>
                <a:latin typeface="Open Sans"/>
                <a:ea typeface="Open Sans"/>
                <a:cs typeface="Open Sans"/>
                <a:sym typeface="Open Sans"/>
              </a:rPr>
              <a:t> Ju</a:t>
            </a:r>
            <a:r>
              <a:rPr lang="en" sz="1200">
                <a:latin typeface="Open Sans"/>
                <a:ea typeface="Open Sans"/>
                <a:cs typeface="Open Sans"/>
                <a:sym typeface="Open Sans"/>
              </a:rPr>
              <a:t>l</a:t>
            </a:r>
            <a:r>
              <a:rPr lang="en" sz="1200" b="0" i="0" u="none" strike="noStrike" cap="none">
                <a:solidFill>
                  <a:srgbClr val="000000"/>
                </a:solidFill>
                <a:latin typeface="Open Sans"/>
                <a:ea typeface="Open Sans"/>
                <a:cs typeface="Open Sans"/>
                <a:sym typeface="Open Sans"/>
              </a:rPr>
              <a:t>: </a:t>
            </a:r>
            <a:r>
              <a:rPr lang="en" sz="1200">
                <a:latin typeface="Open Sans"/>
                <a:ea typeface="Open Sans"/>
                <a:cs typeface="Open Sans"/>
                <a:sym typeface="Open Sans"/>
              </a:rPr>
              <a:t>24</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673</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sp>
        <p:nvSpPr>
          <p:cNvPr id="3950" name="Google Shape;3950;p57"/>
          <p:cNvSpPr txBox="1"/>
          <p:nvPr/>
        </p:nvSpPr>
        <p:spPr>
          <a:xfrm>
            <a:off x="4778309" y="2388176"/>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23</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27</a:t>
            </a:r>
            <a:r>
              <a:rPr lang="en" sz="1200" b="0" i="0" u="none" strike="noStrike" cap="none">
                <a:solidFill>
                  <a:srgbClr val="000000"/>
                </a:solidFill>
                <a:latin typeface="Open Sans"/>
                <a:ea typeface="Open Sans"/>
                <a:cs typeface="Open Sans"/>
                <a:sym typeface="Open Sans"/>
              </a:rPr>
              <a:t> Ju</a:t>
            </a:r>
            <a:r>
              <a:rPr lang="en" sz="1200">
                <a:latin typeface="Open Sans"/>
                <a:ea typeface="Open Sans"/>
                <a:cs typeface="Open Sans"/>
                <a:sym typeface="Open Sans"/>
              </a:rPr>
              <a:t>l</a:t>
            </a:r>
            <a:r>
              <a:rPr lang="en" sz="1200" b="0" i="0" u="none" strike="noStrike" cap="none">
                <a:solidFill>
                  <a:srgbClr val="000000"/>
                </a:solidFill>
                <a:latin typeface="Open Sans"/>
                <a:ea typeface="Open Sans"/>
                <a:cs typeface="Open Sans"/>
                <a:sym typeface="Open Sans"/>
              </a:rPr>
              <a:t>: </a:t>
            </a:r>
            <a:r>
              <a:rPr lang="en" sz="1200">
                <a:latin typeface="Open Sans"/>
                <a:ea typeface="Open Sans"/>
                <a:cs typeface="Open Sans"/>
                <a:sym typeface="Open Sans"/>
              </a:rPr>
              <a:t>28</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62</a:t>
            </a:r>
            <a:r>
              <a:rPr lang="en" sz="1200" b="0" i="0" u="none" strike="noStrike" cap="none">
                <a:solidFill>
                  <a:srgbClr val="000000"/>
                </a:solidFill>
                <a:latin typeface="Open Sans"/>
                <a:ea typeface="Open Sans"/>
                <a:cs typeface="Open Sans"/>
                <a:sym typeface="Open Sans"/>
              </a:rPr>
              <a:t>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3951" name="Google Shape;3951;p57" title="Layout.png"/>
          <p:cNvPicPr preferRelativeResize="0"/>
          <p:nvPr/>
        </p:nvPicPr>
        <p:blipFill rotWithShape="1">
          <a:blip r:embed="rId5">
            <a:alphaModFix/>
          </a:blip>
          <a:srcRect t="9" b="19"/>
          <a:stretch/>
        </p:blipFill>
        <p:spPr>
          <a:xfrm>
            <a:off x="4538365" y="2662581"/>
            <a:ext cx="2248351" cy="1737362"/>
          </a:xfrm>
          <a:prstGeom prst="rect">
            <a:avLst/>
          </a:prstGeom>
          <a:noFill/>
          <a:ln w="28575" cap="flat" cmpd="sng">
            <a:solidFill>
              <a:srgbClr val="FF0000"/>
            </a:solidFill>
            <a:prstDash val="solid"/>
            <a:round/>
            <a:headEnd type="none" w="sm" len="sm"/>
            <a:tailEnd type="none" w="sm" len="sm"/>
          </a:ln>
        </p:spPr>
      </p:pic>
      <p:sp>
        <p:nvSpPr>
          <p:cNvPr id="3952" name="Google Shape;3952;p57"/>
          <p:cNvSpPr txBox="1"/>
          <p:nvPr/>
        </p:nvSpPr>
        <p:spPr>
          <a:xfrm>
            <a:off x="6919800" y="2384700"/>
            <a:ext cx="21078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30</a:t>
            </a:r>
            <a:r>
              <a:rPr lang="en" sz="1200" b="0" i="0" u="none" strike="noStrike" cap="none">
                <a:solidFill>
                  <a:srgbClr val="000000"/>
                </a:solidFill>
                <a:latin typeface="Open Sans"/>
                <a:ea typeface="Open Sans"/>
                <a:cs typeface="Open Sans"/>
                <a:sym typeface="Open Sans"/>
              </a:rPr>
              <a:t> Jul - 03 Aug: </a:t>
            </a:r>
            <a:r>
              <a:rPr lang="en" sz="1200">
                <a:latin typeface="Open Sans"/>
                <a:ea typeface="Open Sans"/>
                <a:cs typeface="Open Sans"/>
                <a:sym typeface="Open Sans"/>
              </a:rPr>
              <a:t>2</a:t>
            </a:r>
            <a:r>
              <a:rPr lang="en" sz="1200" b="0" i="0" u="none" strike="noStrike" cap="none">
                <a:solidFill>
                  <a:srgbClr val="000000"/>
                </a:solidFill>
                <a:latin typeface="Open Sans"/>
                <a:ea typeface="Open Sans"/>
                <a:cs typeface="Open Sans"/>
                <a:sym typeface="Open Sans"/>
              </a:rPr>
              <a:t>4,</a:t>
            </a:r>
            <a:r>
              <a:rPr lang="en" sz="1200">
                <a:latin typeface="Open Sans"/>
                <a:ea typeface="Open Sans"/>
                <a:cs typeface="Open Sans"/>
                <a:sym typeface="Open Sans"/>
              </a:rPr>
              <a:t>370</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sp>
        <p:nvSpPr>
          <p:cNvPr id="3953" name="Google Shape;3953;p57"/>
          <p:cNvSpPr txBox="1"/>
          <p:nvPr/>
        </p:nvSpPr>
        <p:spPr>
          <a:xfrm>
            <a:off x="410951" y="4377600"/>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06</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10</a:t>
            </a:r>
            <a:r>
              <a:rPr lang="en" sz="1200" b="0" i="0" u="none" strike="noStrike" cap="none">
                <a:solidFill>
                  <a:srgbClr val="000000"/>
                </a:solidFill>
                <a:latin typeface="Open Sans"/>
                <a:ea typeface="Open Sans"/>
                <a:cs typeface="Open Sans"/>
                <a:sym typeface="Open Sans"/>
              </a:rPr>
              <a:t> </a:t>
            </a:r>
            <a:r>
              <a:rPr lang="en" sz="1200">
                <a:latin typeface="Open Sans"/>
                <a:ea typeface="Open Sans"/>
                <a:cs typeface="Open Sans"/>
                <a:sym typeface="Open Sans"/>
              </a:rPr>
              <a:t>Aug</a:t>
            </a:r>
            <a:r>
              <a:rPr lang="en" sz="1200" b="0" i="0" u="none" strike="noStrike" cap="none">
                <a:solidFill>
                  <a:srgbClr val="000000"/>
                </a:solidFill>
                <a:latin typeface="Open Sans"/>
                <a:ea typeface="Open Sans"/>
                <a:cs typeface="Open Sans"/>
                <a:sym typeface="Open Sans"/>
              </a:rPr>
              <a:t>: </a:t>
            </a:r>
            <a:r>
              <a:rPr lang="en" sz="1200">
                <a:latin typeface="Open Sans"/>
                <a:ea typeface="Open Sans"/>
                <a:cs typeface="Open Sans"/>
                <a:sym typeface="Open Sans"/>
              </a:rPr>
              <a:t>23</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835</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sp>
        <p:nvSpPr>
          <p:cNvPr id="3954" name="Google Shape;3954;p57"/>
          <p:cNvSpPr txBox="1"/>
          <p:nvPr/>
        </p:nvSpPr>
        <p:spPr>
          <a:xfrm>
            <a:off x="2485763" y="4399950"/>
            <a:ext cx="20691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15</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19</a:t>
            </a:r>
            <a:r>
              <a:rPr lang="en" sz="1200" b="0" i="0" u="none" strike="noStrike" cap="none">
                <a:solidFill>
                  <a:srgbClr val="000000"/>
                </a:solidFill>
                <a:latin typeface="Open Sans"/>
                <a:ea typeface="Open Sans"/>
                <a:cs typeface="Open Sans"/>
                <a:sym typeface="Open Sans"/>
              </a:rPr>
              <a:t> </a:t>
            </a:r>
            <a:r>
              <a:rPr lang="en" sz="1200">
                <a:latin typeface="Open Sans"/>
                <a:ea typeface="Open Sans"/>
                <a:cs typeface="Open Sans"/>
                <a:sym typeface="Open Sans"/>
              </a:rPr>
              <a:t>Aug</a:t>
            </a:r>
            <a:r>
              <a:rPr lang="en" sz="1200" b="0" i="0" u="none" strike="noStrike" cap="none">
                <a:solidFill>
                  <a:srgbClr val="000000"/>
                </a:solidFill>
                <a:latin typeface="Open Sans"/>
                <a:ea typeface="Open Sans"/>
                <a:cs typeface="Open Sans"/>
                <a:sym typeface="Open Sans"/>
              </a:rPr>
              <a:t>: 2</a:t>
            </a:r>
            <a:r>
              <a:rPr lang="en" sz="1200">
                <a:latin typeface="Open Sans"/>
                <a:ea typeface="Open Sans"/>
                <a:cs typeface="Open Sans"/>
                <a:sym typeface="Open Sans"/>
              </a:rPr>
              <a:t>6</a:t>
            </a:r>
            <a:r>
              <a:rPr lang="en" sz="1200" b="0" i="0" u="none" strike="noStrike" cap="none">
                <a:solidFill>
                  <a:srgbClr val="000000"/>
                </a:solidFill>
                <a:latin typeface="Open Sans"/>
                <a:ea typeface="Open Sans"/>
                <a:cs typeface="Open Sans"/>
                <a:sym typeface="Open Sans"/>
              </a:rPr>
              <a:t>,3</a:t>
            </a:r>
            <a:r>
              <a:rPr lang="en" sz="1200">
                <a:latin typeface="Open Sans"/>
                <a:ea typeface="Open Sans"/>
                <a:cs typeface="Open Sans"/>
                <a:sym typeface="Open Sans"/>
              </a:rPr>
              <a:t>13</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sp>
        <p:nvSpPr>
          <p:cNvPr id="3955" name="Google Shape;3955;p57"/>
          <p:cNvSpPr txBox="1"/>
          <p:nvPr/>
        </p:nvSpPr>
        <p:spPr>
          <a:xfrm>
            <a:off x="4830726" y="4354876"/>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27</a:t>
            </a:r>
            <a:r>
              <a:rPr lang="en" sz="1200" b="0" i="0" u="none" strike="noStrike" cap="none">
                <a:solidFill>
                  <a:srgbClr val="000000"/>
                </a:solidFill>
                <a:latin typeface="Open Sans"/>
                <a:ea typeface="Open Sans"/>
                <a:cs typeface="Open Sans"/>
                <a:sym typeface="Open Sans"/>
              </a:rPr>
              <a:t>-3</a:t>
            </a:r>
            <a:r>
              <a:rPr lang="en" sz="1200">
                <a:latin typeface="Open Sans"/>
                <a:ea typeface="Open Sans"/>
                <a:cs typeface="Open Sans"/>
                <a:sym typeface="Open Sans"/>
              </a:rPr>
              <a:t>1</a:t>
            </a:r>
            <a:r>
              <a:rPr lang="en" sz="1200" b="0" i="0" u="none" strike="noStrike" cap="none">
                <a:solidFill>
                  <a:srgbClr val="000000"/>
                </a:solidFill>
                <a:latin typeface="Open Sans"/>
                <a:ea typeface="Open Sans"/>
                <a:cs typeface="Open Sans"/>
                <a:sym typeface="Open Sans"/>
              </a:rPr>
              <a:t> </a:t>
            </a:r>
            <a:r>
              <a:rPr lang="en" sz="1200">
                <a:latin typeface="Open Sans"/>
                <a:ea typeface="Open Sans"/>
                <a:cs typeface="Open Sans"/>
                <a:sym typeface="Open Sans"/>
              </a:rPr>
              <a:t>Aug</a:t>
            </a:r>
            <a:r>
              <a:rPr lang="en" sz="1200" b="0" i="0" u="none" strike="noStrike" cap="none">
                <a:solidFill>
                  <a:srgbClr val="000000"/>
                </a:solidFill>
                <a:latin typeface="Open Sans"/>
                <a:ea typeface="Open Sans"/>
                <a:cs typeface="Open Sans"/>
                <a:sym typeface="Open Sans"/>
              </a:rPr>
              <a:t>: 42,</a:t>
            </a:r>
            <a:r>
              <a:rPr lang="en" sz="1200">
                <a:latin typeface="Open Sans"/>
                <a:ea typeface="Open Sans"/>
                <a:cs typeface="Open Sans"/>
                <a:sym typeface="Open Sans"/>
              </a:rPr>
              <a:t>681</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3956" name="Google Shape;3956;p57" descr="Map&#10;&#10;AI-generated content may be incorrect."/>
          <p:cNvPicPr preferRelativeResize="0"/>
          <p:nvPr/>
        </p:nvPicPr>
        <p:blipFill rotWithShape="1">
          <a:blip r:embed="rId6">
            <a:alphaModFix/>
          </a:blip>
          <a:srcRect/>
          <a:stretch/>
        </p:blipFill>
        <p:spPr>
          <a:xfrm>
            <a:off x="146157" y="626529"/>
            <a:ext cx="2248350" cy="1737361"/>
          </a:xfrm>
          <a:prstGeom prst="rect">
            <a:avLst/>
          </a:prstGeom>
          <a:noFill/>
          <a:ln w="34925" cap="flat" cmpd="sng">
            <a:solidFill>
              <a:schemeClr val="accent6"/>
            </a:solidFill>
            <a:prstDash val="solid"/>
            <a:round/>
            <a:headEnd type="none" w="sm" len="sm"/>
            <a:tailEnd type="none" w="sm" len="sm"/>
          </a:ln>
        </p:spPr>
      </p:pic>
      <p:pic>
        <p:nvPicPr>
          <p:cNvPr id="3957" name="Google Shape;3957;p57" title="Layout.png"/>
          <p:cNvPicPr preferRelativeResize="0"/>
          <p:nvPr/>
        </p:nvPicPr>
        <p:blipFill rotWithShape="1">
          <a:blip r:embed="rId7">
            <a:alphaModFix/>
          </a:blip>
          <a:srcRect/>
          <a:stretch/>
        </p:blipFill>
        <p:spPr>
          <a:xfrm>
            <a:off x="4591709" y="612206"/>
            <a:ext cx="2258570" cy="1737358"/>
          </a:xfrm>
          <a:prstGeom prst="rect">
            <a:avLst/>
          </a:prstGeom>
          <a:noFill/>
          <a:ln>
            <a:noFill/>
          </a:ln>
        </p:spPr>
      </p:pic>
      <p:pic>
        <p:nvPicPr>
          <p:cNvPr id="3958" name="Google Shape;3958;p57" title="Layout.png"/>
          <p:cNvPicPr preferRelativeResize="0"/>
          <p:nvPr/>
        </p:nvPicPr>
        <p:blipFill rotWithShape="1">
          <a:blip r:embed="rId8">
            <a:alphaModFix/>
          </a:blip>
          <a:srcRect t="9" b="19"/>
          <a:stretch/>
        </p:blipFill>
        <p:spPr>
          <a:xfrm>
            <a:off x="6849525" y="613642"/>
            <a:ext cx="2248351" cy="1737358"/>
          </a:xfrm>
          <a:prstGeom prst="rect">
            <a:avLst/>
          </a:prstGeom>
          <a:noFill/>
          <a:ln>
            <a:noFill/>
          </a:ln>
        </p:spPr>
      </p:pic>
      <p:pic>
        <p:nvPicPr>
          <p:cNvPr id="3959" name="Google Shape;3959;p57" title="Layout.png"/>
          <p:cNvPicPr preferRelativeResize="0"/>
          <p:nvPr/>
        </p:nvPicPr>
        <p:blipFill rotWithShape="1">
          <a:blip r:embed="rId9">
            <a:alphaModFix/>
          </a:blip>
          <a:srcRect t="9" b="19"/>
          <a:stretch/>
        </p:blipFill>
        <p:spPr>
          <a:xfrm>
            <a:off x="70440" y="2662581"/>
            <a:ext cx="2248351" cy="1737362"/>
          </a:xfrm>
          <a:prstGeom prst="rect">
            <a:avLst/>
          </a:prstGeom>
          <a:noFill/>
          <a:ln>
            <a:noFill/>
          </a:ln>
        </p:spPr>
      </p:pic>
      <p:pic>
        <p:nvPicPr>
          <p:cNvPr id="3960" name="Google Shape;3960;p57" title="Layout.png"/>
          <p:cNvPicPr preferRelativeResize="0"/>
          <p:nvPr/>
        </p:nvPicPr>
        <p:blipFill rotWithShape="1">
          <a:blip r:embed="rId10">
            <a:alphaModFix/>
          </a:blip>
          <a:srcRect t="9" b="19"/>
          <a:stretch/>
        </p:blipFill>
        <p:spPr>
          <a:xfrm>
            <a:off x="2284993" y="2662581"/>
            <a:ext cx="2248351" cy="1737362"/>
          </a:xfrm>
          <a:prstGeom prst="rect">
            <a:avLst/>
          </a:prstGeom>
          <a:noFill/>
          <a:ln w="28575" cap="flat" cmpd="sng">
            <a:solidFill>
              <a:srgbClr val="FF0000"/>
            </a:solidFill>
            <a:prstDash val="solid"/>
            <a:round/>
            <a:headEnd type="none" w="sm" len="sm"/>
            <a:tailEnd type="none" w="sm" len="sm"/>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Shape 3964"/>
        <p:cNvGrpSpPr/>
        <p:nvPr/>
      </p:nvGrpSpPr>
      <p:grpSpPr>
        <a:xfrm>
          <a:off x="0" y="0"/>
          <a:ext cx="0" cy="0"/>
          <a:chOff x="0" y="0"/>
          <a:chExt cx="0" cy="0"/>
        </a:xfrm>
      </p:grpSpPr>
      <p:sp>
        <p:nvSpPr>
          <p:cNvPr id="3965" name="Google Shape;3965;p58"/>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11</a:t>
            </a:fld>
            <a:endParaRPr/>
          </a:p>
        </p:txBody>
      </p:sp>
      <p:sp>
        <p:nvSpPr>
          <p:cNvPr id="3966" name="Google Shape;3966;p58"/>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dirty="0"/>
              <a:t>June - July Change in Flooded Extent</a:t>
            </a:r>
            <a:endParaRPr dirty="0"/>
          </a:p>
        </p:txBody>
      </p:sp>
      <p:sp>
        <p:nvSpPr>
          <p:cNvPr id="3967" name="Google Shape;3967;p58"/>
          <p:cNvSpPr txBox="1"/>
          <p:nvPr/>
        </p:nvSpPr>
        <p:spPr>
          <a:xfrm>
            <a:off x="1659244" y="593925"/>
            <a:ext cx="1465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End of June 2025</a:t>
            </a:r>
            <a:endParaRPr sz="800" b="0" i="0" u="none" strike="noStrike" cap="none" baseline="30000">
              <a:solidFill>
                <a:srgbClr val="000000"/>
              </a:solidFill>
              <a:latin typeface="Open Sans"/>
              <a:ea typeface="Open Sans"/>
              <a:cs typeface="Open Sans"/>
              <a:sym typeface="Open Sans"/>
            </a:endParaRPr>
          </a:p>
        </p:txBody>
      </p:sp>
      <p:sp>
        <p:nvSpPr>
          <p:cNvPr id="3968" name="Google Shape;3968;p58"/>
          <p:cNvSpPr txBox="1"/>
          <p:nvPr/>
        </p:nvSpPr>
        <p:spPr>
          <a:xfrm>
            <a:off x="1659244" y="3959036"/>
            <a:ext cx="1465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 18,704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sp>
        <p:nvSpPr>
          <p:cNvPr id="3969" name="Google Shape;3969;p58"/>
          <p:cNvSpPr txBox="1"/>
          <p:nvPr/>
        </p:nvSpPr>
        <p:spPr>
          <a:xfrm>
            <a:off x="80175" y="4257391"/>
            <a:ext cx="8871300" cy="307800"/>
          </a:xfrm>
          <a:prstGeom prst="rect">
            <a:avLst/>
          </a:prstGeom>
          <a:noFill/>
          <a:ln>
            <a:noFill/>
          </a:ln>
        </p:spPr>
        <p:txBody>
          <a:bodyPr spcFirstLastPara="1" wrap="square" lIns="91425" tIns="45700" rIns="91425" bIns="45700" anchor="t" anchorCtr="0">
            <a:spAutoFit/>
          </a:bodyPr>
          <a:lstStyle/>
          <a:p>
            <a:pPr marL="342900" marR="0" lvl="0" indent="-342900" algn="l" rtl="0">
              <a:lnSpc>
                <a:spcPct val="100000"/>
              </a:lnSpc>
              <a:spcBef>
                <a:spcPts val="0"/>
              </a:spcBef>
              <a:spcAft>
                <a:spcPts val="0"/>
              </a:spcAft>
              <a:buClr>
                <a:srgbClr val="000000"/>
              </a:buClr>
              <a:buSzPts val="1400"/>
              <a:buFont typeface="Noto Sans Symbols"/>
              <a:buChar char="▪"/>
            </a:pPr>
            <a:r>
              <a:rPr lang="en" sz="1400" b="0" i="0" u="none" strike="noStrike" cap="none">
                <a:solidFill>
                  <a:srgbClr val="000000"/>
                </a:solidFill>
                <a:latin typeface="Open Sans"/>
                <a:ea typeface="Open Sans"/>
                <a:cs typeface="Open Sans"/>
                <a:sym typeface="Open Sans"/>
              </a:rPr>
              <a:t>Flooded area effectively doubled from June to July in 2025. </a:t>
            </a:r>
            <a:endParaRPr sz="1400" b="0" i="0" u="none" strike="noStrike" cap="none">
              <a:solidFill>
                <a:srgbClr val="000000"/>
              </a:solidFill>
              <a:latin typeface="Arial"/>
              <a:ea typeface="Arial"/>
              <a:cs typeface="Arial"/>
              <a:sym typeface="Arial"/>
            </a:endParaRPr>
          </a:p>
        </p:txBody>
      </p:sp>
      <p:sp>
        <p:nvSpPr>
          <p:cNvPr id="3970" name="Google Shape;3970;p58"/>
          <p:cNvSpPr txBox="1"/>
          <p:nvPr/>
        </p:nvSpPr>
        <p:spPr>
          <a:xfrm>
            <a:off x="5611719" y="597645"/>
            <a:ext cx="2280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End of July 2025</a:t>
            </a:r>
            <a:endParaRPr sz="800" b="0" i="0" u="none" strike="noStrike" cap="none" baseline="30000">
              <a:solidFill>
                <a:srgbClr val="000000"/>
              </a:solidFill>
              <a:latin typeface="Open Sans"/>
              <a:ea typeface="Open Sans"/>
              <a:cs typeface="Open Sans"/>
              <a:sym typeface="Open Sans"/>
            </a:endParaRPr>
          </a:p>
        </p:txBody>
      </p:sp>
      <p:sp>
        <p:nvSpPr>
          <p:cNvPr id="3971" name="Google Shape;3971;p58"/>
          <p:cNvSpPr txBox="1"/>
          <p:nvPr/>
        </p:nvSpPr>
        <p:spPr>
          <a:xfrm>
            <a:off x="6039334" y="3959036"/>
            <a:ext cx="14253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36,712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pic>
        <p:nvPicPr>
          <p:cNvPr id="3972" name="Google Shape;3972;p58" title="Layout.png"/>
          <p:cNvPicPr preferRelativeResize="0"/>
          <p:nvPr/>
        </p:nvPicPr>
        <p:blipFill rotWithShape="1">
          <a:blip r:embed="rId3">
            <a:alphaModFix/>
          </a:blip>
          <a:srcRect t="748" b="738"/>
          <a:stretch/>
        </p:blipFill>
        <p:spPr>
          <a:xfrm>
            <a:off x="4681728" y="813817"/>
            <a:ext cx="4139981" cy="3145219"/>
          </a:xfrm>
          <a:prstGeom prst="rect">
            <a:avLst/>
          </a:prstGeom>
          <a:noFill/>
          <a:ln w="9525" cap="flat" cmpd="sng">
            <a:solidFill>
              <a:schemeClr val="dk1"/>
            </a:solidFill>
            <a:prstDash val="solid"/>
            <a:round/>
            <a:headEnd type="none" w="sm" len="sm"/>
            <a:tailEnd type="none" w="sm" len="sm"/>
          </a:ln>
        </p:spPr>
      </p:pic>
      <p:pic>
        <p:nvPicPr>
          <p:cNvPr id="3973" name="Google Shape;3973;p58"/>
          <p:cNvPicPr preferRelativeResize="0"/>
          <p:nvPr/>
        </p:nvPicPr>
        <p:blipFill rotWithShape="1">
          <a:blip r:embed="rId4">
            <a:alphaModFix/>
          </a:blip>
          <a:srcRect/>
          <a:stretch/>
        </p:blipFill>
        <p:spPr>
          <a:xfrm>
            <a:off x="472189" y="832539"/>
            <a:ext cx="4043605" cy="3126497"/>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D70311F-E136-D9B0-7209-ED799CB61552}"/>
              </a:ext>
            </a:extLst>
          </p:cNvPr>
          <p:cNvSpPr>
            <a:spLocks noGrp="1"/>
          </p:cNvSpPr>
          <p:nvPr>
            <p:ph type="body" idx="1"/>
          </p:nvPr>
        </p:nvSpPr>
        <p:spPr>
          <a:xfrm>
            <a:off x="190500" y="4133362"/>
            <a:ext cx="8763000" cy="430188"/>
          </a:xfrm>
        </p:spPr>
        <p:txBody>
          <a:bodyPr/>
          <a:lstStyle/>
          <a:p>
            <a:r>
              <a:rPr lang="en-US" dirty="0"/>
              <a:t>Inundation almost doubled between early August and early September of 2025.</a:t>
            </a:r>
          </a:p>
        </p:txBody>
      </p:sp>
      <p:sp>
        <p:nvSpPr>
          <p:cNvPr id="3" name="Title 2">
            <a:extLst>
              <a:ext uri="{FF2B5EF4-FFF2-40B4-BE49-F238E27FC236}">
                <a16:creationId xmlns:a16="http://schemas.microsoft.com/office/drawing/2014/main" id="{D6B415F3-D885-4DD1-CC83-D0A1D0CDB012}"/>
              </a:ext>
            </a:extLst>
          </p:cNvPr>
          <p:cNvSpPr>
            <a:spLocks noGrp="1"/>
          </p:cNvSpPr>
          <p:nvPr>
            <p:ph type="title"/>
          </p:nvPr>
        </p:nvSpPr>
        <p:spPr/>
        <p:txBody>
          <a:bodyPr/>
          <a:lstStyle/>
          <a:p>
            <a:r>
              <a:rPr lang="en" dirty="0"/>
              <a:t>Early August – Early Septmeber Change in Flooded Extent</a:t>
            </a:r>
            <a:endParaRPr lang="en-US" dirty="0"/>
          </a:p>
        </p:txBody>
      </p:sp>
      <p:sp>
        <p:nvSpPr>
          <p:cNvPr id="4" name="Slide Number Placeholder 3">
            <a:extLst>
              <a:ext uri="{FF2B5EF4-FFF2-40B4-BE49-F238E27FC236}">
                <a16:creationId xmlns:a16="http://schemas.microsoft.com/office/drawing/2014/main" id="{EFE6C2D6-538E-7DA1-D2A0-6E2679AA7315}"/>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12</a:t>
            </a:fld>
            <a:endParaRPr lang="en"/>
          </a:p>
        </p:txBody>
      </p:sp>
      <p:sp>
        <p:nvSpPr>
          <p:cNvPr id="5" name="Google Shape;3946;p57">
            <a:extLst>
              <a:ext uri="{FF2B5EF4-FFF2-40B4-BE49-F238E27FC236}">
                <a16:creationId xmlns:a16="http://schemas.microsoft.com/office/drawing/2014/main" id="{3D1416A7-36D2-30FF-2478-901A9351D235}"/>
              </a:ext>
            </a:extLst>
          </p:cNvPr>
          <p:cNvSpPr txBox="1"/>
          <p:nvPr/>
        </p:nvSpPr>
        <p:spPr>
          <a:xfrm>
            <a:off x="5592877" y="3784974"/>
            <a:ext cx="19839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dirty="0">
                <a:latin typeface="Open Sans"/>
                <a:ea typeface="Open Sans"/>
                <a:cs typeface="Open Sans"/>
                <a:sym typeface="Open Sans"/>
              </a:rPr>
              <a:t>03</a:t>
            </a:r>
            <a:r>
              <a:rPr lang="en" sz="1200" b="0" i="0" u="none" strike="noStrike" cap="none" dirty="0">
                <a:solidFill>
                  <a:srgbClr val="000000"/>
                </a:solidFill>
                <a:latin typeface="Open Sans"/>
                <a:ea typeface="Open Sans"/>
                <a:cs typeface="Open Sans"/>
                <a:sym typeface="Open Sans"/>
              </a:rPr>
              <a:t> -</a:t>
            </a:r>
            <a:r>
              <a:rPr lang="en" sz="1200" dirty="0">
                <a:latin typeface="Open Sans"/>
                <a:ea typeface="Open Sans"/>
                <a:cs typeface="Open Sans"/>
                <a:sym typeface="Open Sans"/>
              </a:rPr>
              <a:t>07</a:t>
            </a:r>
            <a:r>
              <a:rPr lang="en" sz="1200" b="0" i="0" u="none" strike="noStrike" cap="none" dirty="0">
                <a:solidFill>
                  <a:srgbClr val="000000"/>
                </a:solidFill>
                <a:latin typeface="Open Sans"/>
                <a:ea typeface="Open Sans"/>
                <a:cs typeface="Open Sans"/>
                <a:sym typeface="Open Sans"/>
              </a:rPr>
              <a:t> </a:t>
            </a:r>
            <a:r>
              <a:rPr lang="en" sz="1200" dirty="0">
                <a:latin typeface="Open Sans"/>
                <a:ea typeface="Open Sans"/>
                <a:cs typeface="Open Sans"/>
                <a:sym typeface="Open Sans"/>
              </a:rPr>
              <a:t>Sep</a:t>
            </a:r>
            <a:r>
              <a:rPr lang="en" sz="1200" b="0" i="0" u="none" strike="noStrike" cap="none" dirty="0">
                <a:solidFill>
                  <a:srgbClr val="000000"/>
                </a:solidFill>
                <a:latin typeface="Open Sans"/>
                <a:ea typeface="Open Sans"/>
                <a:cs typeface="Open Sans"/>
                <a:sym typeface="Open Sans"/>
              </a:rPr>
              <a:t>: 40,</a:t>
            </a:r>
            <a:r>
              <a:rPr lang="en" sz="1200" dirty="0">
                <a:latin typeface="Open Sans"/>
                <a:ea typeface="Open Sans"/>
                <a:cs typeface="Open Sans"/>
                <a:sym typeface="Open Sans"/>
              </a:rPr>
              <a:t>345</a:t>
            </a:r>
            <a:r>
              <a:rPr lang="en" sz="1200" b="0" i="0" u="none" strike="noStrike" cap="none" dirty="0">
                <a:solidFill>
                  <a:srgbClr val="000000"/>
                </a:solidFill>
                <a:latin typeface="Open Sans"/>
                <a:ea typeface="Open Sans"/>
                <a:cs typeface="Open Sans"/>
                <a:sym typeface="Open Sans"/>
              </a:rPr>
              <a:t> km</a:t>
            </a:r>
            <a:r>
              <a:rPr lang="en" sz="1200" b="0" i="0" u="none" strike="noStrike" cap="none" baseline="30000" dirty="0">
                <a:solidFill>
                  <a:srgbClr val="000000"/>
                </a:solidFill>
                <a:latin typeface="Open Sans"/>
                <a:ea typeface="Open Sans"/>
                <a:cs typeface="Open Sans"/>
                <a:sym typeface="Open Sans"/>
              </a:rPr>
              <a:t>2 </a:t>
            </a:r>
            <a:endParaRPr sz="1000" dirty="0">
              <a:latin typeface="Open Sans"/>
              <a:ea typeface="Open Sans"/>
              <a:cs typeface="Open Sans"/>
              <a:sym typeface="Open Sans"/>
            </a:endParaRPr>
          </a:p>
        </p:txBody>
      </p:sp>
      <p:pic>
        <p:nvPicPr>
          <p:cNvPr id="6" name="Google Shape;3948;p57" title="Layout.png">
            <a:extLst>
              <a:ext uri="{FF2B5EF4-FFF2-40B4-BE49-F238E27FC236}">
                <a16:creationId xmlns:a16="http://schemas.microsoft.com/office/drawing/2014/main" id="{906C7E55-6779-3A77-10A9-CA716668E9A5}"/>
              </a:ext>
            </a:extLst>
          </p:cNvPr>
          <p:cNvPicPr preferRelativeResize="0">
            <a:picLocks noChangeAspect="1"/>
          </p:cNvPicPr>
          <p:nvPr/>
        </p:nvPicPr>
        <p:blipFill rotWithShape="1">
          <a:blip r:embed="rId2">
            <a:alphaModFix/>
          </a:blip>
          <a:srcRect t="9" b="19"/>
          <a:stretch/>
        </p:blipFill>
        <p:spPr>
          <a:xfrm>
            <a:off x="4514002" y="579950"/>
            <a:ext cx="4141650" cy="3200400"/>
          </a:xfrm>
          <a:prstGeom prst="rect">
            <a:avLst/>
          </a:prstGeom>
          <a:noFill/>
          <a:ln>
            <a:noFill/>
          </a:ln>
        </p:spPr>
      </p:pic>
      <p:sp>
        <p:nvSpPr>
          <p:cNvPr id="7" name="Google Shape;3953;p57">
            <a:extLst>
              <a:ext uri="{FF2B5EF4-FFF2-40B4-BE49-F238E27FC236}">
                <a16:creationId xmlns:a16="http://schemas.microsoft.com/office/drawing/2014/main" id="{9A977D9A-27A2-DF96-84C8-5409443EB862}"/>
              </a:ext>
            </a:extLst>
          </p:cNvPr>
          <p:cNvSpPr txBox="1"/>
          <p:nvPr/>
        </p:nvSpPr>
        <p:spPr>
          <a:xfrm>
            <a:off x="1468000" y="3784974"/>
            <a:ext cx="1874289"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dirty="0">
                <a:latin typeface="Open Sans"/>
                <a:ea typeface="Open Sans"/>
                <a:cs typeface="Open Sans"/>
                <a:sym typeface="Open Sans"/>
              </a:rPr>
              <a:t>06</a:t>
            </a:r>
            <a:r>
              <a:rPr lang="en" sz="1200" b="0" i="0" u="none" strike="noStrike" cap="none" dirty="0">
                <a:solidFill>
                  <a:srgbClr val="000000"/>
                </a:solidFill>
                <a:latin typeface="Open Sans"/>
                <a:ea typeface="Open Sans"/>
                <a:cs typeface="Open Sans"/>
                <a:sym typeface="Open Sans"/>
              </a:rPr>
              <a:t>-</a:t>
            </a:r>
            <a:r>
              <a:rPr lang="en" sz="1200" dirty="0">
                <a:latin typeface="Open Sans"/>
                <a:ea typeface="Open Sans"/>
                <a:cs typeface="Open Sans"/>
                <a:sym typeface="Open Sans"/>
              </a:rPr>
              <a:t>10</a:t>
            </a:r>
            <a:r>
              <a:rPr lang="en" sz="1200" b="0" i="0" u="none" strike="noStrike" cap="none" dirty="0">
                <a:solidFill>
                  <a:srgbClr val="000000"/>
                </a:solidFill>
                <a:latin typeface="Open Sans"/>
                <a:ea typeface="Open Sans"/>
                <a:cs typeface="Open Sans"/>
                <a:sym typeface="Open Sans"/>
              </a:rPr>
              <a:t> </a:t>
            </a:r>
            <a:r>
              <a:rPr lang="en" sz="1200" dirty="0">
                <a:latin typeface="Open Sans"/>
                <a:ea typeface="Open Sans"/>
                <a:cs typeface="Open Sans"/>
                <a:sym typeface="Open Sans"/>
              </a:rPr>
              <a:t>Aug</a:t>
            </a:r>
            <a:r>
              <a:rPr lang="en" sz="1200" b="0" i="0" u="none" strike="noStrike" cap="none" dirty="0">
                <a:solidFill>
                  <a:srgbClr val="000000"/>
                </a:solidFill>
                <a:latin typeface="Open Sans"/>
                <a:ea typeface="Open Sans"/>
                <a:cs typeface="Open Sans"/>
                <a:sym typeface="Open Sans"/>
              </a:rPr>
              <a:t>: </a:t>
            </a:r>
            <a:r>
              <a:rPr lang="en" sz="1200" dirty="0">
                <a:latin typeface="Open Sans"/>
                <a:ea typeface="Open Sans"/>
                <a:cs typeface="Open Sans"/>
                <a:sym typeface="Open Sans"/>
              </a:rPr>
              <a:t>23</a:t>
            </a:r>
            <a:r>
              <a:rPr lang="en" sz="1200" b="0" i="0" u="none" strike="noStrike" cap="none" dirty="0">
                <a:solidFill>
                  <a:srgbClr val="000000"/>
                </a:solidFill>
                <a:latin typeface="Open Sans"/>
                <a:ea typeface="Open Sans"/>
                <a:cs typeface="Open Sans"/>
                <a:sym typeface="Open Sans"/>
              </a:rPr>
              <a:t>,</a:t>
            </a:r>
            <a:r>
              <a:rPr lang="en" sz="1200" dirty="0">
                <a:latin typeface="Open Sans"/>
                <a:ea typeface="Open Sans"/>
                <a:cs typeface="Open Sans"/>
                <a:sym typeface="Open Sans"/>
              </a:rPr>
              <a:t>835</a:t>
            </a:r>
            <a:r>
              <a:rPr lang="en" sz="1200" b="0" i="0" u="none" strike="noStrike" cap="none" dirty="0">
                <a:solidFill>
                  <a:srgbClr val="000000"/>
                </a:solidFill>
                <a:latin typeface="Open Sans"/>
                <a:ea typeface="Open Sans"/>
                <a:cs typeface="Open Sans"/>
                <a:sym typeface="Open Sans"/>
              </a:rPr>
              <a:t> km</a:t>
            </a:r>
            <a:r>
              <a:rPr lang="en" sz="1200" b="0" i="0" u="none" strike="noStrike" cap="none" baseline="30000" dirty="0">
                <a:solidFill>
                  <a:srgbClr val="000000"/>
                </a:solidFill>
                <a:latin typeface="Open Sans"/>
                <a:ea typeface="Open Sans"/>
                <a:cs typeface="Open Sans"/>
                <a:sym typeface="Open Sans"/>
              </a:rPr>
              <a:t>2 </a:t>
            </a:r>
            <a:endParaRPr sz="800" b="0" i="0" u="none" strike="noStrike" cap="none" baseline="30000" dirty="0">
              <a:solidFill>
                <a:srgbClr val="000000"/>
              </a:solidFill>
              <a:latin typeface="Open Sans"/>
              <a:ea typeface="Open Sans"/>
              <a:cs typeface="Open Sans"/>
              <a:sym typeface="Open Sans"/>
            </a:endParaRPr>
          </a:p>
        </p:txBody>
      </p:sp>
      <p:pic>
        <p:nvPicPr>
          <p:cNvPr id="8" name="Google Shape;3959;p57" title="Layout.png">
            <a:extLst>
              <a:ext uri="{FF2B5EF4-FFF2-40B4-BE49-F238E27FC236}">
                <a16:creationId xmlns:a16="http://schemas.microsoft.com/office/drawing/2014/main" id="{283AFB1D-8E94-AEB7-440A-292DC3087F62}"/>
              </a:ext>
            </a:extLst>
          </p:cNvPr>
          <p:cNvPicPr preferRelativeResize="0">
            <a:picLocks noChangeAspect="1"/>
          </p:cNvPicPr>
          <p:nvPr/>
        </p:nvPicPr>
        <p:blipFill rotWithShape="1">
          <a:blip r:embed="rId3">
            <a:alphaModFix/>
          </a:blip>
          <a:srcRect t="9" b="19"/>
          <a:stretch/>
        </p:blipFill>
        <p:spPr>
          <a:xfrm>
            <a:off x="281404" y="579950"/>
            <a:ext cx="4141694" cy="3200400"/>
          </a:xfrm>
          <a:prstGeom prst="rect">
            <a:avLst/>
          </a:prstGeom>
          <a:noFill/>
          <a:ln>
            <a:noFill/>
          </a:ln>
        </p:spPr>
      </p:pic>
    </p:spTree>
    <p:extLst>
      <p:ext uri="{BB962C8B-B14F-4D97-AF65-F5344CB8AC3E}">
        <p14:creationId xmlns:p14="http://schemas.microsoft.com/office/powerpoint/2010/main" val="156795518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977"/>
        <p:cNvGrpSpPr/>
        <p:nvPr/>
      </p:nvGrpSpPr>
      <p:grpSpPr>
        <a:xfrm>
          <a:off x="0" y="0"/>
          <a:ext cx="0" cy="0"/>
          <a:chOff x="0" y="0"/>
          <a:chExt cx="0" cy="0"/>
        </a:xfrm>
      </p:grpSpPr>
      <p:sp>
        <p:nvSpPr>
          <p:cNvPr id="3978" name="Google Shape;3978;p59"/>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13</a:t>
            </a:fld>
            <a:endParaRPr/>
          </a:p>
        </p:txBody>
      </p:sp>
      <p:sp>
        <p:nvSpPr>
          <p:cNvPr id="3979" name="Google Shape;3979;p59"/>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July - August Change in Flooded Extent</a:t>
            </a:r>
            <a:endParaRPr/>
          </a:p>
        </p:txBody>
      </p:sp>
      <p:sp>
        <p:nvSpPr>
          <p:cNvPr id="3980" name="Google Shape;3980;p59"/>
          <p:cNvSpPr txBox="1"/>
          <p:nvPr/>
        </p:nvSpPr>
        <p:spPr>
          <a:xfrm>
            <a:off x="1659244" y="593925"/>
            <a:ext cx="1465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End of Ju</a:t>
            </a:r>
            <a:r>
              <a:rPr lang="en" sz="1200">
                <a:latin typeface="Open Sans"/>
                <a:ea typeface="Open Sans"/>
                <a:cs typeface="Open Sans"/>
                <a:sym typeface="Open Sans"/>
              </a:rPr>
              <a:t>ly</a:t>
            </a:r>
            <a:r>
              <a:rPr lang="en" sz="1200" b="0" i="0" u="none" strike="noStrike" cap="none">
                <a:solidFill>
                  <a:srgbClr val="000000"/>
                </a:solidFill>
                <a:latin typeface="Open Sans"/>
                <a:ea typeface="Open Sans"/>
                <a:cs typeface="Open Sans"/>
                <a:sym typeface="Open Sans"/>
              </a:rPr>
              <a:t> 2025</a:t>
            </a:r>
            <a:endParaRPr sz="800" b="0" i="0" u="none" strike="noStrike" cap="none" baseline="30000">
              <a:solidFill>
                <a:srgbClr val="000000"/>
              </a:solidFill>
              <a:latin typeface="Open Sans"/>
              <a:ea typeface="Open Sans"/>
              <a:cs typeface="Open Sans"/>
              <a:sym typeface="Open Sans"/>
            </a:endParaRPr>
          </a:p>
        </p:txBody>
      </p:sp>
      <p:sp>
        <p:nvSpPr>
          <p:cNvPr id="3981" name="Google Shape;3981;p59"/>
          <p:cNvSpPr txBox="1"/>
          <p:nvPr/>
        </p:nvSpPr>
        <p:spPr>
          <a:xfrm>
            <a:off x="1659244" y="3959036"/>
            <a:ext cx="1465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 </a:t>
            </a:r>
            <a:r>
              <a:rPr lang="en" sz="1200">
                <a:latin typeface="Open Sans"/>
                <a:ea typeface="Open Sans"/>
                <a:cs typeface="Open Sans"/>
                <a:sym typeface="Open Sans"/>
              </a:rPr>
              <a:t>36</a:t>
            </a:r>
            <a:r>
              <a:rPr lang="en" sz="1200" b="0" i="0" u="none" strike="noStrike" cap="none">
                <a:solidFill>
                  <a:srgbClr val="000000"/>
                </a:solidFill>
                <a:latin typeface="Open Sans"/>
                <a:ea typeface="Open Sans"/>
                <a:cs typeface="Open Sans"/>
                <a:sym typeface="Open Sans"/>
              </a:rPr>
              <a:t>,7</a:t>
            </a:r>
            <a:r>
              <a:rPr lang="en" sz="1200">
                <a:latin typeface="Open Sans"/>
                <a:ea typeface="Open Sans"/>
                <a:cs typeface="Open Sans"/>
                <a:sym typeface="Open Sans"/>
              </a:rPr>
              <a:t>12</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sp>
        <p:nvSpPr>
          <p:cNvPr id="3982" name="Google Shape;3982;p59"/>
          <p:cNvSpPr txBox="1"/>
          <p:nvPr/>
        </p:nvSpPr>
        <p:spPr>
          <a:xfrm>
            <a:off x="118275" y="4156992"/>
            <a:ext cx="8871300" cy="523200"/>
          </a:xfrm>
          <a:prstGeom prst="rect">
            <a:avLst/>
          </a:prstGeom>
          <a:noFill/>
          <a:ln>
            <a:noFill/>
          </a:ln>
        </p:spPr>
        <p:txBody>
          <a:bodyPr spcFirstLastPara="1" wrap="square" lIns="91425" tIns="45700" rIns="91425" bIns="45700" anchor="t" anchorCtr="0">
            <a:spAutoFit/>
          </a:bodyPr>
          <a:lstStyle/>
          <a:p>
            <a:pPr marL="342900" marR="0" lvl="0" indent="-342900" algn="l" rtl="0">
              <a:lnSpc>
                <a:spcPct val="100000"/>
              </a:lnSpc>
              <a:spcBef>
                <a:spcPts val="0"/>
              </a:spcBef>
              <a:spcAft>
                <a:spcPts val="0"/>
              </a:spcAft>
              <a:buClr>
                <a:srgbClr val="000000"/>
              </a:buClr>
              <a:buSzPts val="1400"/>
              <a:buFont typeface="Noto Sans Symbols"/>
              <a:buChar char="▪"/>
            </a:pPr>
            <a:r>
              <a:rPr lang="en" sz="1400" b="0" i="0" u="none" strike="noStrike" cap="none">
                <a:solidFill>
                  <a:srgbClr val="000000"/>
                </a:solidFill>
                <a:latin typeface="Open Sans"/>
                <a:ea typeface="Open Sans"/>
                <a:cs typeface="Open Sans"/>
                <a:sym typeface="Open Sans"/>
              </a:rPr>
              <a:t>Flooded area continu</a:t>
            </a:r>
            <a:r>
              <a:rPr lang="en">
                <a:latin typeface="Open Sans"/>
                <a:ea typeface="Open Sans"/>
                <a:cs typeface="Open Sans"/>
                <a:sym typeface="Open Sans"/>
              </a:rPr>
              <a:t>ed</a:t>
            </a:r>
            <a:r>
              <a:rPr lang="en" sz="1400" b="0" i="0" u="none" strike="noStrike" cap="none">
                <a:solidFill>
                  <a:srgbClr val="000000"/>
                </a:solidFill>
                <a:latin typeface="Open Sans"/>
                <a:ea typeface="Open Sans"/>
                <a:cs typeface="Open Sans"/>
                <a:sym typeface="Open Sans"/>
              </a:rPr>
              <a:t> to increase from end of July to </a:t>
            </a:r>
            <a:r>
              <a:rPr lang="en">
                <a:latin typeface="Open Sans"/>
                <a:ea typeface="Open Sans"/>
                <a:cs typeface="Open Sans"/>
                <a:sym typeface="Open Sans"/>
              </a:rPr>
              <a:t>end of </a:t>
            </a:r>
            <a:r>
              <a:rPr lang="en" sz="1400" b="0" i="0" u="none" strike="noStrike" cap="none">
                <a:solidFill>
                  <a:srgbClr val="000000"/>
                </a:solidFill>
                <a:latin typeface="Open Sans"/>
                <a:ea typeface="Open Sans"/>
                <a:cs typeface="Open Sans"/>
                <a:sym typeface="Open Sans"/>
              </a:rPr>
              <a:t>August. Relatively more inundation in the Sobet-Akobo-Pibor catchment. </a:t>
            </a:r>
            <a:endParaRPr sz="1400" b="0" i="0" u="none" strike="noStrike" cap="none">
              <a:solidFill>
                <a:srgbClr val="000000"/>
              </a:solidFill>
              <a:latin typeface="Arial"/>
              <a:ea typeface="Arial"/>
              <a:cs typeface="Arial"/>
              <a:sym typeface="Arial"/>
            </a:endParaRPr>
          </a:p>
        </p:txBody>
      </p:sp>
      <p:sp>
        <p:nvSpPr>
          <p:cNvPr id="3983" name="Google Shape;3983;p59"/>
          <p:cNvSpPr txBox="1"/>
          <p:nvPr/>
        </p:nvSpPr>
        <p:spPr>
          <a:xfrm>
            <a:off x="5611719" y="597645"/>
            <a:ext cx="2280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End of August</a:t>
            </a:r>
            <a:r>
              <a:rPr lang="en" sz="1200" b="0" i="0" u="none" strike="noStrike" cap="none">
                <a:solidFill>
                  <a:srgbClr val="000000"/>
                </a:solidFill>
                <a:latin typeface="Open Sans"/>
                <a:ea typeface="Open Sans"/>
                <a:cs typeface="Open Sans"/>
                <a:sym typeface="Open Sans"/>
              </a:rPr>
              <a:t> 2025</a:t>
            </a:r>
            <a:endParaRPr sz="800" b="0" i="0" u="none" strike="noStrike" cap="none" baseline="30000">
              <a:solidFill>
                <a:srgbClr val="000000"/>
              </a:solidFill>
              <a:latin typeface="Open Sans"/>
              <a:ea typeface="Open Sans"/>
              <a:cs typeface="Open Sans"/>
              <a:sym typeface="Open Sans"/>
            </a:endParaRPr>
          </a:p>
        </p:txBody>
      </p:sp>
      <p:sp>
        <p:nvSpPr>
          <p:cNvPr id="3984" name="Google Shape;3984;p59"/>
          <p:cNvSpPr txBox="1"/>
          <p:nvPr/>
        </p:nvSpPr>
        <p:spPr>
          <a:xfrm>
            <a:off x="6039334" y="3959036"/>
            <a:ext cx="14253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a:t>
            </a:r>
            <a:r>
              <a:rPr lang="en" sz="1200">
                <a:latin typeface="Open Sans"/>
                <a:ea typeface="Open Sans"/>
                <a:cs typeface="Open Sans"/>
                <a:sym typeface="Open Sans"/>
              </a:rPr>
              <a:t>49,631</a:t>
            </a:r>
            <a:r>
              <a:rPr lang="en" sz="1200" b="0" i="0" u="none" strike="noStrike" cap="none">
                <a:solidFill>
                  <a:srgbClr val="000000"/>
                </a:solidFill>
                <a:latin typeface="Open Sans"/>
                <a:ea typeface="Open Sans"/>
                <a:cs typeface="Open Sans"/>
                <a:sym typeface="Open Sans"/>
              </a:rPr>
              <a:t>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pic>
        <p:nvPicPr>
          <p:cNvPr id="3985" name="Google Shape;3985;p59" title="Layout.png"/>
          <p:cNvPicPr preferRelativeResize="0"/>
          <p:nvPr/>
        </p:nvPicPr>
        <p:blipFill rotWithShape="1">
          <a:blip r:embed="rId3">
            <a:alphaModFix/>
          </a:blip>
          <a:srcRect t="748" b="738"/>
          <a:stretch/>
        </p:blipFill>
        <p:spPr>
          <a:xfrm>
            <a:off x="419822" y="813816"/>
            <a:ext cx="4139981" cy="3145219"/>
          </a:xfrm>
          <a:prstGeom prst="rect">
            <a:avLst/>
          </a:prstGeom>
          <a:noFill/>
          <a:ln w="9525" cap="flat" cmpd="sng">
            <a:solidFill>
              <a:schemeClr val="dk1"/>
            </a:solidFill>
            <a:prstDash val="solid"/>
            <a:round/>
            <a:headEnd type="none" w="sm" len="sm"/>
            <a:tailEnd type="none" w="sm" len="sm"/>
          </a:ln>
        </p:spPr>
      </p:pic>
      <p:pic>
        <p:nvPicPr>
          <p:cNvPr id="3986" name="Google Shape;3986;p59" title="Layout.png"/>
          <p:cNvPicPr preferRelativeResize="0"/>
          <p:nvPr/>
        </p:nvPicPr>
        <p:blipFill rotWithShape="1">
          <a:blip r:embed="rId4">
            <a:alphaModFix/>
          </a:blip>
          <a:srcRect t="855" b="855"/>
          <a:stretch/>
        </p:blipFill>
        <p:spPr>
          <a:xfrm>
            <a:off x="4681728" y="813817"/>
            <a:ext cx="4139981" cy="3145219"/>
          </a:xfrm>
          <a:prstGeom prst="rect">
            <a:avLst/>
          </a:prstGeom>
          <a:noFill/>
          <a:ln w="9525" cap="flat" cmpd="sng">
            <a:solidFill>
              <a:schemeClr val="dk1"/>
            </a:solidFill>
            <a:prstDash val="solid"/>
            <a:round/>
            <a:headEnd type="none" w="sm" len="sm"/>
            <a:tailEnd type="none" w="sm" len="sm"/>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990"/>
        <p:cNvGrpSpPr/>
        <p:nvPr/>
      </p:nvGrpSpPr>
      <p:grpSpPr>
        <a:xfrm>
          <a:off x="0" y="0"/>
          <a:ext cx="0" cy="0"/>
          <a:chOff x="0" y="0"/>
          <a:chExt cx="0" cy="0"/>
        </a:xfrm>
      </p:grpSpPr>
      <p:sp>
        <p:nvSpPr>
          <p:cNvPr id="3991" name="Google Shape;3991;p60"/>
          <p:cNvSpPr txBox="1">
            <a:spLocks noGrp="1"/>
          </p:cNvSpPr>
          <p:nvPr>
            <p:ph type="body" idx="1"/>
          </p:nvPr>
        </p:nvSpPr>
        <p:spPr>
          <a:xfrm>
            <a:off x="190492" y="579950"/>
            <a:ext cx="8763000" cy="678300"/>
          </a:xfrm>
          <a:prstGeom prst="rect">
            <a:avLst/>
          </a:prstGeom>
        </p:spPr>
        <p:txBody>
          <a:bodyPr spcFirstLastPara="1" wrap="square" lIns="91500" tIns="91500" rIns="91500" bIns="91500" anchor="t" anchorCtr="0">
            <a:noAutofit/>
          </a:bodyPr>
          <a:lstStyle/>
          <a:p>
            <a:pPr marL="457200" lvl="0" indent="-304800" algn="l" rtl="0">
              <a:spcBef>
                <a:spcPts val="0"/>
              </a:spcBef>
              <a:spcAft>
                <a:spcPts val="0"/>
              </a:spcAft>
              <a:buSzPts val="1200"/>
              <a:buChar char="●"/>
            </a:pPr>
            <a:r>
              <a:rPr lang="en" sz="1200"/>
              <a:t>Expansion of permanent Wetlands was determined based on successively inundated areas during the dry months of January through May in recent years (assuming the same areas were inundated during the rest of the months).</a:t>
            </a:r>
            <a:endParaRPr sz="1200"/>
          </a:p>
        </p:txBody>
      </p:sp>
      <p:sp>
        <p:nvSpPr>
          <p:cNvPr id="3992" name="Google Shape;3992;p60"/>
          <p:cNvSpPr txBox="1">
            <a:spLocks noGrp="1"/>
          </p:cNvSpPr>
          <p:nvPr>
            <p:ph type="title"/>
          </p:nvPr>
        </p:nvSpPr>
        <p:spPr>
          <a:xfrm>
            <a:off x="190500" y="66950"/>
            <a:ext cx="8218200" cy="5130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a:t>Expansion of Permanent Wetlands</a:t>
            </a:r>
            <a:endParaRPr/>
          </a:p>
        </p:txBody>
      </p:sp>
      <p:sp>
        <p:nvSpPr>
          <p:cNvPr id="3993" name="Google Shape;3993;p60"/>
          <p:cNvSpPr txBox="1">
            <a:spLocks noGrp="1"/>
          </p:cNvSpPr>
          <p:nvPr>
            <p:ph type="sldNum" idx="12"/>
          </p:nvPr>
        </p:nvSpPr>
        <p:spPr>
          <a:xfrm>
            <a:off x="8479033" y="4653367"/>
            <a:ext cx="548700" cy="393600"/>
          </a:xfrm>
          <a:prstGeom prst="rect">
            <a:avLst/>
          </a:prstGeom>
        </p:spPr>
        <p:txBody>
          <a:bodyPr spcFirstLastPara="1" wrap="square" lIns="91500" tIns="91500" rIns="91500" bIns="91500"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14</a:t>
            </a:fld>
            <a:endParaRPr/>
          </a:p>
        </p:txBody>
      </p:sp>
      <p:pic>
        <p:nvPicPr>
          <p:cNvPr id="3994" name="Google Shape;3994;p60" title="Layout.png"/>
          <p:cNvPicPr preferRelativeResize="0"/>
          <p:nvPr/>
        </p:nvPicPr>
        <p:blipFill>
          <a:blip r:embed="rId3">
            <a:alphaModFix/>
          </a:blip>
          <a:stretch>
            <a:fillRect/>
          </a:stretch>
        </p:blipFill>
        <p:spPr>
          <a:xfrm>
            <a:off x="341276" y="1156625"/>
            <a:ext cx="3379994" cy="2608926"/>
          </a:xfrm>
          <a:prstGeom prst="rect">
            <a:avLst/>
          </a:prstGeom>
          <a:noFill/>
          <a:ln>
            <a:noFill/>
          </a:ln>
        </p:spPr>
      </p:pic>
      <p:pic>
        <p:nvPicPr>
          <p:cNvPr id="3995" name="Google Shape;3995;p60" title="Layout.png"/>
          <p:cNvPicPr preferRelativeResize="0"/>
          <p:nvPr/>
        </p:nvPicPr>
        <p:blipFill>
          <a:blip r:embed="rId4">
            <a:alphaModFix/>
          </a:blip>
          <a:stretch>
            <a:fillRect/>
          </a:stretch>
        </p:blipFill>
        <p:spPr>
          <a:xfrm>
            <a:off x="4859901" y="1156625"/>
            <a:ext cx="3379999" cy="2608926"/>
          </a:xfrm>
          <a:prstGeom prst="rect">
            <a:avLst/>
          </a:prstGeom>
          <a:noFill/>
          <a:ln>
            <a:noFill/>
          </a:ln>
        </p:spPr>
      </p:pic>
      <p:sp>
        <p:nvSpPr>
          <p:cNvPr id="3996" name="Google Shape;3996;p60"/>
          <p:cNvSpPr txBox="1"/>
          <p:nvPr/>
        </p:nvSpPr>
        <p:spPr>
          <a:xfrm>
            <a:off x="1026263" y="3765550"/>
            <a:ext cx="2069100" cy="2616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100">
                <a:latin typeface="Open Sans"/>
                <a:ea typeface="Open Sans"/>
                <a:cs typeface="Open Sans"/>
                <a:sym typeface="Open Sans"/>
              </a:rPr>
              <a:t>4</a:t>
            </a:r>
            <a:r>
              <a:rPr lang="en" sz="1100" b="0" i="0" u="none" strike="noStrike" cap="none">
                <a:solidFill>
                  <a:srgbClr val="000000"/>
                </a:solidFill>
                <a:latin typeface="Open Sans"/>
                <a:ea typeface="Open Sans"/>
                <a:cs typeface="Open Sans"/>
                <a:sym typeface="Open Sans"/>
              </a:rPr>
              <a:t>,</a:t>
            </a:r>
            <a:r>
              <a:rPr lang="en" sz="1100">
                <a:latin typeface="Open Sans"/>
                <a:ea typeface="Open Sans"/>
                <a:cs typeface="Open Sans"/>
                <a:sym typeface="Open Sans"/>
              </a:rPr>
              <a:t>473</a:t>
            </a:r>
            <a:r>
              <a:rPr lang="en" sz="1100" b="0" i="0" u="none" strike="noStrike" cap="none">
                <a:solidFill>
                  <a:srgbClr val="000000"/>
                </a:solidFill>
                <a:latin typeface="Open Sans"/>
                <a:ea typeface="Open Sans"/>
                <a:cs typeface="Open Sans"/>
                <a:sym typeface="Open Sans"/>
              </a:rPr>
              <a:t> km</a:t>
            </a:r>
            <a:r>
              <a:rPr lang="en" sz="1100" b="0" i="0" u="none" strike="noStrike" cap="none" baseline="30000">
                <a:solidFill>
                  <a:srgbClr val="000000"/>
                </a:solidFill>
                <a:latin typeface="Open Sans"/>
                <a:ea typeface="Open Sans"/>
                <a:cs typeface="Open Sans"/>
                <a:sym typeface="Open Sans"/>
              </a:rPr>
              <a:t>2</a:t>
            </a:r>
            <a:r>
              <a:rPr lang="en" sz="1100">
                <a:latin typeface="Open Sans"/>
                <a:ea typeface="Open Sans"/>
                <a:cs typeface="Open Sans"/>
                <a:sym typeface="Open Sans"/>
              </a:rPr>
              <a:t> since 2023</a:t>
            </a:r>
            <a:endParaRPr sz="700" b="0" i="0" u="none" strike="noStrike" cap="none">
              <a:solidFill>
                <a:srgbClr val="000000"/>
              </a:solidFill>
              <a:latin typeface="Open Sans"/>
              <a:ea typeface="Open Sans"/>
              <a:cs typeface="Open Sans"/>
              <a:sym typeface="Open Sans"/>
            </a:endParaRPr>
          </a:p>
        </p:txBody>
      </p:sp>
      <p:sp>
        <p:nvSpPr>
          <p:cNvPr id="3997" name="Google Shape;3997;p60"/>
          <p:cNvSpPr txBox="1"/>
          <p:nvPr/>
        </p:nvSpPr>
        <p:spPr>
          <a:xfrm>
            <a:off x="4437150" y="3765550"/>
            <a:ext cx="4225500" cy="2616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100">
                <a:latin typeface="Open Sans"/>
                <a:ea typeface="Open Sans"/>
                <a:cs typeface="Open Sans"/>
                <a:sym typeface="Open Sans"/>
              </a:rPr>
              <a:t>9</a:t>
            </a:r>
            <a:r>
              <a:rPr lang="en" sz="1100" b="0" i="0" u="none" strike="noStrike" cap="none">
                <a:solidFill>
                  <a:srgbClr val="000000"/>
                </a:solidFill>
                <a:latin typeface="Open Sans"/>
                <a:ea typeface="Open Sans"/>
                <a:cs typeface="Open Sans"/>
                <a:sym typeface="Open Sans"/>
              </a:rPr>
              <a:t>,</a:t>
            </a:r>
            <a:r>
              <a:rPr lang="en" sz="1100">
                <a:latin typeface="Open Sans"/>
                <a:ea typeface="Open Sans"/>
                <a:cs typeface="Open Sans"/>
                <a:sym typeface="Open Sans"/>
              </a:rPr>
              <a:t>339</a:t>
            </a:r>
            <a:r>
              <a:rPr lang="en" sz="1100" b="0" i="0" u="none" strike="noStrike" cap="none">
                <a:solidFill>
                  <a:srgbClr val="000000"/>
                </a:solidFill>
                <a:latin typeface="Open Sans"/>
                <a:ea typeface="Open Sans"/>
                <a:cs typeface="Open Sans"/>
                <a:sym typeface="Open Sans"/>
              </a:rPr>
              <a:t> km</a:t>
            </a:r>
            <a:r>
              <a:rPr lang="en" sz="1100" b="0" i="0" u="none" strike="noStrike" cap="none" baseline="30000">
                <a:solidFill>
                  <a:srgbClr val="000000"/>
                </a:solidFill>
                <a:latin typeface="Open Sans"/>
                <a:ea typeface="Open Sans"/>
                <a:cs typeface="Open Sans"/>
                <a:sym typeface="Open Sans"/>
              </a:rPr>
              <a:t>2</a:t>
            </a:r>
            <a:r>
              <a:rPr lang="en" sz="1100">
                <a:latin typeface="Open Sans"/>
                <a:ea typeface="Open Sans"/>
                <a:cs typeface="Open Sans"/>
                <a:sym typeface="Open Sans"/>
              </a:rPr>
              <a:t> inundated since 2023 for 75% of time or more</a:t>
            </a:r>
            <a:endParaRPr sz="700" b="0" i="0" u="none" strike="noStrike" cap="none">
              <a:solidFill>
                <a:srgbClr val="000000"/>
              </a:solidFill>
              <a:latin typeface="Open Sans"/>
              <a:ea typeface="Open Sans"/>
              <a:cs typeface="Open Sans"/>
              <a:sym typeface="Open Sans"/>
            </a:endParaRPr>
          </a:p>
        </p:txBody>
      </p:sp>
      <p:sp>
        <p:nvSpPr>
          <p:cNvPr id="3998" name="Google Shape;3998;p60"/>
          <p:cNvSpPr txBox="1">
            <a:spLocks noGrp="1"/>
          </p:cNvSpPr>
          <p:nvPr>
            <p:ph type="body" idx="1"/>
          </p:nvPr>
        </p:nvSpPr>
        <p:spPr>
          <a:xfrm>
            <a:off x="1391400" y="4027150"/>
            <a:ext cx="5816400" cy="513000"/>
          </a:xfrm>
          <a:prstGeom prst="rect">
            <a:avLst/>
          </a:prstGeom>
        </p:spPr>
        <p:txBody>
          <a:bodyPr spcFirstLastPara="1" wrap="square" lIns="91500" tIns="91500" rIns="91500" bIns="91500" anchor="t" anchorCtr="0">
            <a:noAutofit/>
          </a:bodyPr>
          <a:lstStyle/>
          <a:p>
            <a:pPr marL="0" lvl="0" indent="0" algn="ctr" rtl="0">
              <a:spcBef>
                <a:spcPts val="0"/>
              </a:spcBef>
              <a:spcAft>
                <a:spcPts val="0"/>
              </a:spcAft>
              <a:buNone/>
            </a:pPr>
            <a:r>
              <a:rPr lang="en" sz="1200"/>
              <a:t>Permanent Wetlands have expanded significantly since 2023 (left), </a:t>
            </a:r>
            <a:endParaRPr sz="1200"/>
          </a:p>
          <a:p>
            <a:pPr marL="0" lvl="0" indent="0" algn="ctr" rtl="0">
              <a:spcBef>
                <a:spcPts val="0"/>
              </a:spcBef>
              <a:spcAft>
                <a:spcPts val="0"/>
              </a:spcAft>
              <a:buNone/>
            </a:pPr>
            <a:r>
              <a:rPr lang="en" sz="1200"/>
              <a:t>especially if one counts areas that went dry &lt;25% of the time (right)</a:t>
            </a:r>
            <a:endParaRPr sz="120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Shape 4002"/>
        <p:cNvGrpSpPr/>
        <p:nvPr/>
      </p:nvGrpSpPr>
      <p:grpSpPr>
        <a:xfrm>
          <a:off x="0" y="0"/>
          <a:ext cx="0" cy="0"/>
          <a:chOff x="0" y="0"/>
          <a:chExt cx="0" cy="0"/>
        </a:xfrm>
      </p:grpSpPr>
      <p:sp>
        <p:nvSpPr>
          <p:cNvPr id="4003" name="Google Shape;4003;p61"/>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15</a:t>
            </a:fld>
            <a:endParaRPr/>
          </a:p>
        </p:txBody>
      </p:sp>
      <p:sp>
        <p:nvSpPr>
          <p:cNvPr id="4004" name="Google Shape;4004;p61"/>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July - August Change in Flooded Extent</a:t>
            </a:r>
            <a:endParaRPr/>
          </a:p>
        </p:txBody>
      </p:sp>
      <p:sp>
        <p:nvSpPr>
          <p:cNvPr id="4005" name="Google Shape;4005;p61"/>
          <p:cNvSpPr txBox="1"/>
          <p:nvPr/>
        </p:nvSpPr>
        <p:spPr>
          <a:xfrm>
            <a:off x="1659244" y="593925"/>
            <a:ext cx="1465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End of Ju</a:t>
            </a:r>
            <a:r>
              <a:rPr lang="en" sz="1200">
                <a:latin typeface="Open Sans"/>
                <a:ea typeface="Open Sans"/>
                <a:cs typeface="Open Sans"/>
                <a:sym typeface="Open Sans"/>
              </a:rPr>
              <a:t>ly</a:t>
            </a:r>
            <a:r>
              <a:rPr lang="en" sz="1200" b="0" i="0" u="none" strike="noStrike" cap="none">
                <a:solidFill>
                  <a:srgbClr val="000000"/>
                </a:solidFill>
                <a:latin typeface="Open Sans"/>
                <a:ea typeface="Open Sans"/>
                <a:cs typeface="Open Sans"/>
                <a:sym typeface="Open Sans"/>
              </a:rPr>
              <a:t> 2025</a:t>
            </a:r>
            <a:endParaRPr sz="800" b="0" i="0" u="none" strike="noStrike" cap="none" baseline="30000">
              <a:solidFill>
                <a:srgbClr val="000000"/>
              </a:solidFill>
              <a:latin typeface="Open Sans"/>
              <a:ea typeface="Open Sans"/>
              <a:cs typeface="Open Sans"/>
              <a:sym typeface="Open Sans"/>
            </a:endParaRPr>
          </a:p>
        </p:txBody>
      </p:sp>
      <p:sp>
        <p:nvSpPr>
          <p:cNvPr id="4006" name="Google Shape;4006;p61"/>
          <p:cNvSpPr txBox="1"/>
          <p:nvPr/>
        </p:nvSpPr>
        <p:spPr>
          <a:xfrm>
            <a:off x="1659244" y="3959036"/>
            <a:ext cx="1465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 </a:t>
            </a:r>
            <a:r>
              <a:rPr lang="en" sz="1200">
                <a:latin typeface="Open Sans"/>
                <a:ea typeface="Open Sans"/>
                <a:cs typeface="Open Sans"/>
                <a:sym typeface="Open Sans"/>
              </a:rPr>
              <a:t>36</a:t>
            </a:r>
            <a:r>
              <a:rPr lang="en" sz="1200" b="0" i="0" u="none" strike="noStrike" cap="none">
                <a:solidFill>
                  <a:srgbClr val="000000"/>
                </a:solidFill>
                <a:latin typeface="Open Sans"/>
                <a:ea typeface="Open Sans"/>
                <a:cs typeface="Open Sans"/>
                <a:sym typeface="Open Sans"/>
              </a:rPr>
              <a:t>,7</a:t>
            </a:r>
            <a:r>
              <a:rPr lang="en" sz="1200">
                <a:latin typeface="Open Sans"/>
                <a:ea typeface="Open Sans"/>
                <a:cs typeface="Open Sans"/>
                <a:sym typeface="Open Sans"/>
              </a:rPr>
              <a:t>12</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sp>
        <p:nvSpPr>
          <p:cNvPr id="4007" name="Google Shape;4007;p61"/>
          <p:cNvSpPr txBox="1"/>
          <p:nvPr/>
        </p:nvSpPr>
        <p:spPr>
          <a:xfrm>
            <a:off x="118275" y="4257391"/>
            <a:ext cx="8871300" cy="307800"/>
          </a:xfrm>
          <a:prstGeom prst="rect">
            <a:avLst/>
          </a:prstGeom>
          <a:noFill/>
          <a:ln>
            <a:noFill/>
          </a:ln>
        </p:spPr>
        <p:txBody>
          <a:bodyPr spcFirstLastPara="1" wrap="square" lIns="91425" tIns="45700" rIns="91425" bIns="45700" anchor="t" anchorCtr="0">
            <a:spAutoFit/>
          </a:bodyPr>
          <a:lstStyle/>
          <a:p>
            <a:pPr marL="342900" marR="0" lvl="0" indent="-342900" algn="l" rtl="0">
              <a:lnSpc>
                <a:spcPct val="100000"/>
              </a:lnSpc>
              <a:spcBef>
                <a:spcPts val="0"/>
              </a:spcBef>
              <a:spcAft>
                <a:spcPts val="0"/>
              </a:spcAft>
              <a:buClr>
                <a:srgbClr val="000000"/>
              </a:buClr>
              <a:buSzPts val="1400"/>
              <a:buFont typeface="Noto Sans Symbols"/>
              <a:buChar char="▪"/>
            </a:pPr>
            <a:r>
              <a:rPr lang="en" sz="1400" b="0" i="0" u="none" strike="noStrike" cap="none">
                <a:solidFill>
                  <a:srgbClr val="000000"/>
                </a:solidFill>
                <a:latin typeface="Open Sans"/>
                <a:ea typeface="Open Sans"/>
                <a:cs typeface="Open Sans"/>
                <a:sym typeface="Open Sans"/>
              </a:rPr>
              <a:t>Flooded area continu</a:t>
            </a:r>
            <a:r>
              <a:rPr lang="en">
                <a:latin typeface="Open Sans"/>
                <a:ea typeface="Open Sans"/>
                <a:cs typeface="Open Sans"/>
                <a:sym typeface="Open Sans"/>
              </a:rPr>
              <a:t>ed</a:t>
            </a:r>
            <a:r>
              <a:rPr lang="en" sz="1400" b="0" i="0" u="none" strike="noStrike" cap="none">
                <a:solidFill>
                  <a:srgbClr val="000000"/>
                </a:solidFill>
                <a:latin typeface="Open Sans"/>
                <a:ea typeface="Open Sans"/>
                <a:cs typeface="Open Sans"/>
                <a:sym typeface="Open Sans"/>
              </a:rPr>
              <a:t> to increase from end of July to mid-August. </a:t>
            </a:r>
            <a:r>
              <a:rPr lang="en">
                <a:latin typeface="Open Sans"/>
                <a:ea typeface="Open Sans"/>
                <a:cs typeface="Open Sans"/>
                <a:sym typeface="Open Sans"/>
              </a:rPr>
              <a:t>(30-day composites)</a:t>
            </a:r>
            <a:r>
              <a:rPr lang="en" sz="1400" b="0" i="0" u="none" strike="noStrike" cap="none">
                <a:solidFill>
                  <a:srgbClr val="000000"/>
                </a:solidFill>
                <a:latin typeface="Open Sans"/>
                <a:ea typeface="Open Sans"/>
                <a:cs typeface="Open Sans"/>
                <a:sym typeface="Open Sans"/>
              </a:rPr>
              <a:t> </a:t>
            </a:r>
            <a:endParaRPr sz="1400" b="0" i="0" u="none" strike="noStrike" cap="none">
              <a:solidFill>
                <a:srgbClr val="000000"/>
              </a:solidFill>
              <a:latin typeface="Arial"/>
              <a:ea typeface="Arial"/>
              <a:cs typeface="Arial"/>
              <a:sym typeface="Arial"/>
            </a:endParaRPr>
          </a:p>
        </p:txBody>
      </p:sp>
      <p:sp>
        <p:nvSpPr>
          <p:cNvPr id="4008" name="Google Shape;4008;p61"/>
          <p:cNvSpPr txBox="1"/>
          <p:nvPr/>
        </p:nvSpPr>
        <p:spPr>
          <a:xfrm>
            <a:off x="5611719" y="597645"/>
            <a:ext cx="2280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Mid-August</a:t>
            </a:r>
            <a:r>
              <a:rPr lang="en" sz="1200" b="0" i="0" u="none" strike="noStrike" cap="none">
                <a:solidFill>
                  <a:srgbClr val="000000"/>
                </a:solidFill>
                <a:latin typeface="Open Sans"/>
                <a:ea typeface="Open Sans"/>
                <a:cs typeface="Open Sans"/>
                <a:sym typeface="Open Sans"/>
              </a:rPr>
              <a:t> 2025</a:t>
            </a:r>
            <a:endParaRPr sz="800" b="0" i="0" u="none" strike="noStrike" cap="none" baseline="30000">
              <a:solidFill>
                <a:srgbClr val="000000"/>
              </a:solidFill>
              <a:latin typeface="Open Sans"/>
              <a:ea typeface="Open Sans"/>
              <a:cs typeface="Open Sans"/>
              <a:sym typeface="Open Sans"/>
            </a:endParaRPr>
          </a:p>
        </p:txBody>
      </p:sp>
      <p:sp>
        <p:nvSpPr>
          <p:cNvPr id="4009" name="Google Shape;4009;p61"/>
          <p:cNvSpPr txBox="1"/>
          <p:nvPr/>
        </p:nvSpPr>
        <p:spPr>
          <a:xfrm>
            <a:off x="6039334" y="3959036"/>
            <a:ext cx="14253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a:t>
            </a:r>
            <a:r>
              <a:rPr lang="en" sz="1200">
                <a:latin typeface="Open Sans"/>
                <a:ea typeface="Open Sans"/>
                <a:cs typeface="Open Sans"/>
                <a:sym typeface="Open Sans"/>
              </a:rPr>
              <a:t>43</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688</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pic>
        <p:nvPicPr>
          <p:cNvPr id="4010" name="Google Shape;4010;p61" title="Layout.png"/>
          <p:cNvPicPr preferRelativeResize="0"/>
          <p:nvPr/>
        </p:nvPicPr>
        <p:blipFill rotWithShape="1">
          <a:blip r:embed="rId3">
            <a:alphaModFix/>
          </a:blip>
          <a:srcRect t="855" b="855"/>
          <a:stretch/>
        </p:blipFill>
        <p:spPr>
          <a:xfrm>
            <a:off x="4681728" y="813817"/>
            <a:ext cx="4139981" cy="3145219"/>
          </a:xfrm>
          <a:prstGeom prst="rect">
            <a:avLst/>
          </a:prstGeom>
          <a:noFill/>
          <a:ln w="9525" cap="flat" cmpd="sng">
            <a:solidFill>
              <a:schemeClr val="dk1"/>
            </a:solidFill>
            <a:prstDash val="solid"/>
            <a:round/>
            <a:headEnd type="none" w="sm" len="sm"/>
            <a:tailEnd type="none" w="sm" len="sm"/>
          </a:ln>
        </p:spPr>
      </p:pic>
      <p:pic>
        <p:nvPicPr>
          <p:cNvPr id="4011" name="Google Shape;4011;p61" title="Layout.png"/>
          <p:cNvPicPr preferRelativeResize="0"/>
          <p:nvPr/>
        </p:nvPicPr>
        <p:blipFill rotWithShape="1">
          <a:blip r:embed="rId4">
            <a:alphaModFix/>
          </a:blip>
          <a:srcRect t="748" b="738"/>
          <a:stretch/>
        </p:blipFill>
        <p:spPr>
          <a:xfrm>
            <a:off x="419822" y="813816"/>
            <a:ext cx="4139981" cy="3145219"/>
          </a:xfrm>
          <a:prstGeom prst="rect">
            <a:avLst/>
          </a:prstGeom>
          <a:noFill/>
          <a:ln w="9525" cap="flat" cmpd="sng">
            <a:solidFill>
              <a:schemeClr val="dk1"/>
            </a:solidFill>
            <a:prstDash val="solid"/>
            <a:round/>
            <a:headEnd type="none" w="sm" len="sm"/>
            <a:tailEnd type="none" w="sm" len="sm"/>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015"/>
        <p:cNvGrpSpPr/>
        <p:nvPr/>
      </p:nvGrpSpPr>
      <p:grpSpPr>
        <a:xfrm>
          <a:off x="0" y="0"/>
          <a:ext cx="0" cy="0"/>
          <a:chOff x="0" y="0"/>
          <a:chExt cx="0" cy="0"/>
        </a:xfrm>
      </p:grpSpPr>
      <p:sp>
        <p:nvSpPr>
          <p:cNvPr id="4016" name="Google Shape;4016;p62"/>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16</a:t>
            </a:fld>
            <a:endParaRPr/>
          </a:p>
        </p:txBody>
      </p:sp>
      <p:sp>
        <p:nvSpPr>
          <p:cNvPr id="4017" name="Google Shape;4017;p62"/>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End of August Flooded Extent</a:t>
            </a:r>
            <a:endParaRPr/>
          </a:p>
        </p:txBody>
      </p:sp>
      <p:sp>
        <p:nvSpPr>
          <p:cNvPr id="4018" name="Google Shape;4018;p62"/>
          <p:cNvSpPr txBox="1"/>
          <p:nvPr/>
        </p:nvSpPr>
        <p:spPr>
          <a:xfrm>
            <a:off x="1659251" y="593925"/>
            <a:ext cx="1677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End of August</a:t>
            </a:r>
            <a:r>
              <a:rPr lang="en" sz="1200" b="0" i="0" u="none" strike="noStrike" cap="none">
                <a:solidFill>
                  <a:srgbClr val="000000"/>
                </a:solidFill>
                <a:latin typeface="Open Sans"/>
                <a:ea typeface="Open Sans"/>
                <a:cs typeface="Open Sans"/>
                <a:sym typeface="Open Sans"/>
              </a:rPr>
              <a:t> 202</a:t>
            </a:r>
            <a:r>
              <a:rPr lang="en" sz="1200">
                <a:latin typeface="Open Sans"/>
                <a:ea typeface="Open Sans"/>
                <a:cs typeface="Open Sans"/>
                <a:sym typeface="Open Sans"/>
              </a:rPr>
              <a:t>4</a:t>
            </a:r>
            <a:endParaRPr sz="800" b="0" i="0" u="none" strike="noStrike" cap="none" baseline="30000">
              <a:solidFill>
                <a:srgbClr val="000000"/>
              </a:solidFill>
              <a:latin typeface="Open Sans"/>
              <a:ea typeface="Open Sans"/>
              <a:cs typeface="Open Sans"/>
              <a:sym typeface="Open Sans"/>
            </a:endParaRPr>
          </a:p>
        </p:txBody>
      </p:sp>
      <p:sp>
        <p:nvSpPr>
          <p:cNvPr id="4019" name="Google Shape;4019;p62"/>
          <p:cNvSpPr txBox="1"/>
          <p:nvPr/>
        </p:nvSpPr>
        <p:spPr>
          <a:xfrm>
            <a:off x="1659244" y="3959036"/>
            <a:ext cx="1465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 </a:t>
            </a:r>
            <a:r>
              <a:rPr lang="en" sz="1200">
                <a:latin typeface="Open Sans"/>
                <a:ea typeface="Open Sans"/>
                <a:cs typeface="Open Sans"/>
                <a:sym typeface="Open Sans"/>
              </a:rPr>
              <a:t>45</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012</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sp>
        <p:nvSpPr>
          <p:cNvPr id="4020" name="Google Shape;4020;p62"/>
          <p:cNvSpPr txBox="1"/>
          <p:nvPr/>
        </p:nvSpPr>
        <p:spPr>
          <a:xfrm>
            <a:off x="80175" y="4179459"/>
            <a:ext cx="8871300" cy="523200"/>
          </a:xfrm>
          <a:prstGeom prst="rect">
            <a:avLst/>
          </a:prstGeom>
          <a:noFill/>
          <a:ln>
            <a:noFill/>
          </a:ln>
        </p:spPr>
        <p:txBody>
          <a:bodyPr spcFirstLastPara="1" wrap="square" lIns="91425" tIns="45700" rIns="91425" bIns="45700" anchor="t" anchorCtr="0">
            <a:spAutoFit/>
          </a:bodyPr>
          <a:lstStyle/>
          <a:p>
            <a:pPr marL="342900" marR="0" lvl="0" indent="-342900" algn="l" rtl="0">
              <a:lnSpc>
                <a:spcPct val="100000"/>
              </a:lnSpc>
              <a:spcBef>
                <a:spcPts val="0"/>
              </a:spcBef>
              <a:spcAft>
                <a:spcPts val="0"/>
              </a:spcAft>
              <a:buClr>
                <a:srgbClr val="000000"/>
              </a:buClr>
              <a:buSzPts val="1400"/>
              <a:buFont typeface="Noto Sans Symbols"/>
              <a:buChar char="▪"/>
            </a:pPr>
            <a:r>
              <a:rPr lang="en">
                <a:latin typeface="Open Sans"/>
                <a:ea typeface="Open Sans"/>
                <a:cs typeface="Open Sans"/>
                <a:sym typeface="Open Sans"/>
              </a:rPr>
              <a:t>End of August flooded area in 2025 (right) compared to 2024 (left). While inundation is higher nationally, less inundation is evident in 2025 in Warrap state, west of the Sudd wetlands.</a:t>
            </a:r>
            <a:endParaRPr sz="1400" b="0" i="0" u="none" strike="noStrike" cap="none">
              <a:solidFill>
                <a:srgbClr val="000000"/>
              </a:solidFill>
              <a:latin typeface="Arial"/>
              <a:ea typeface="Arial"/>
              <a:cs typeface="Arial"/>
              <a:sym typeface="Arial"/>
            </a:endParaRPr>
          </a:p>
        </p:txBody>
      </p:sp>
      <p:sp>
        <p:nvSpPr>
          <p:cNvPr id="4021" name="Google Shape;4021;p62"/>
          <p:cNvSpPr txBox="1"/>
          <p:nvPr/>
        </p:nvSpPr>
        <p:spPr>
          <a:xfrm>
            <a:off x="5611719" y="597645"/>
            <a:ext cx="2280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End of August</a:t>
            </a:r>
            <a:r>
              <a:rPr lang="en" sz="1200" b="0" i="0" u="none" strike="noStrike" cap="none">
                <a:solidFill>
                  <a:srgbClr val="000000"/>
                </a:solidFill>
                <a:latin typeface="Open Sans"/>
                <a:ea typeface="Open Sans"/>
                <a:cs typeface="Open Sans"/>
                <a:sym typeface="Open Sans"/>
              </a:rPr>
              <a:t> 2025</a:t>
            </a:r>
            <a:endParaRPr sz="800" b="0" i="0" u="none" strike="noStrike" cap="none" baseline="30000">
              <a:solidFill>
                <a:srgbClr val="000000"/>
              </a:solidFill>
              <a:latin typeface="Open Sans"/>
              <a:ea typeface="Open Sans"/>
              <a:cs typeface="Open Sans"/>
              <a:sym typeface="Open Sans"/>
            </a:endParaRPr>
          </a:p>
        </p:txBody>
      </p:sp>
      <p:sp>
        <p:nvSpPr>
          <p:cNvPr id="4022" name="Google Shape;4022;p62"/>
          <p:cNvSpPr txBox="1"/>
          <p:nvPr/>
        </p:nvSpPr>
        <p:spPr>
          <a:xfrm>
            <a:off x="6039334" y="3959036"/>
            <a:ext cx="14253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a:t>
            </a:r>
            <a:r>
              <a:rPr lang="en" sz="1200">
                <a:latin typeface="Open Sans"/>
                <a:ea typeface="Open Sans"/>
                <a:cs typeface="Open Sans"/>
                <a:sym typeface="Open Sans"/>
              </a:rPr>
              <a:t>49</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36</a:t>
            </a:r>
            <a:r>
              <a:rPr lang="en" sz="1200" b="0" i="0" u="none" strike="noStrike" cap="none">
                <a:solidFill>
                  <a:srgbClr val="000000"/>
                </a:solidFill>
                <a:latin typeface="Open Sans"/>
                <a:ea typeface="Open Sans"/>
                <a:cs typeface="Open Sans"/>
                <a:sym typeface="Open Sans"/>
              </a:rPr>
              <a:t>1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pic>
        <p:nvPicPr>
          <p:cNvPr id="4023" name="Google Shape;4023;p62" title="Layout.png"/>
          <p:cNvPicPr preferRelativeResize="0"/>
          <p:nvPr/>
        </p:nvPicPr>
        <p:blipFill rotWithShape="1">
          <a:blip r:embed="rId3">
            <a:alphaModFix/>
          </a:blip>
          <a:srcRect t="855" b="855"/>
          <a:stretch/>
        </p:blipFill>
        <p:spPr>
          <a:xfrm>
            <a:off x="4681728" y="813817"/>
            <a:ext cx="4139981" cy="3145219"/>
          </a:xfrm>
          <a:prstGeom prst="rect">
            <a:avLst/>
          </a:prstGeom>
          <a:noFill/>
          <a:ln w="9525" cap="flat" cmpd="sng">
            <a:solidFill>
              <a:schemeClr val="dk1"/>
            </a:solidFill>
            <a:prstDash val="solid"/>
            <a:round/>
            <a:headEnd type="none" w="sm" len="sm"/>
            <a:tailEnd type="none" w="sm" len="sm"/>
          </a:ln>
        </p:spPr>
      </p:pic>
      <p:pic>
        <p:nvPicPr>
          <p:cNvPr id="4024" name="Google Shape;4024;p62" title="Layout.png"/>
          <p:cNvPicPr preferRelativeResize="0"/>
          <p:nvPr/>
        </p:nvPicPr>
        <p:blipFill rotWithShape="1">
          <a:blip r:embed="rId4">
            <a:alphaModFix/>
          </a:blip>
          <a:srcRect t="855" b="855"/>
          <a:stretch/>
        </p:blipFill>
        <p:spPr>
          <a:xfrm>
            <a:off x="419822" y="813816"/>
            <a:ext cx="4139981" cy="3145219"/>
          </a:xfrm>
          <a:prstGeom prst="rect">
            <a:avLst/>
          </a:prstGeom>
          <a:noFill/>
          <a:ln w="9525" cap="flat" cmpd="sng">
            <a:solidFill>
              <a:schemeClr val="dk1"/>
            </a:solidFill>
            <a:prstDash val="solid"/>
            <a:round/>
            <a:headEnd type="none" w="sm" len="sm"/>
            <a:tailEnd type="none" w="sm" len="sm"/>
          </a:ln>
        </p:spPr>
      </p:pic>
      <p:sp>
        <p:nvSpPr>
          <p:cNvPr id="4025" name="Google Shape;4025;p62"/>
          <p:cNvSpPr/>
          <p:nvPr/>
        </p:nvSpPr>
        <p:spPr>
          <a:xfrm rot="-2550983">
            <a:off x="1714031" y="1631196"/>
            <a:ext cx="533589" cy="1017697"/>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Shape 4029"/>
        <p:cNvGrpSpPr/>
        <p:nvPr/>
      </p:nvGrpSpPr>
      <p:grpSpPr>
        <a:xfrm>
          <a:off x="0" y="0"/>
          <a:ext cx="0" cy="0"/>
          <a:chOff x="0" y="0"/>
          <a:chExt cx="0" cy="0"/>
        </a:xfrm>
      </p:grpSpPr>
      <p:sp>
        <p:nvSpPr>
          <p:cNvPr id="4030" name="Google Shape;4030;p63"/>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17</a:t>
            </a:fld>
            <a:endParaRPr/>
          </a:p>
        </p:txBody>
      </p:sp>
      <p:sp>
        <p:nvSpPr>
          <p:cNvPr id="4031" name="Google Shape;4031;p63"/>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Flooding Progression:  5-day Composites</a:t>
            </a:r>
            <a:endParaRPr/>
          </a:p>
        </p:txBody>
      </p:sp>
      <p:pic>
        <p:nvPicPr>
          <p:cNvPr id="4032" name="Google Shape;4032;p63" title="Layout.png"/>
          <p:cNvPicPr preferRelativeResize="0"/>
          <p:nvPr/>
        </p:nvPicPr>
        <p:blipFill rotWithShape="1">
          <a:blip r:embed="rId3">
            <a:alphaModFix/>
          </a:blip>
          <a:srcRect t="9" b="19"/>
          <a:stretch/>
        </p:blipFill>
        <p:spPr>
          <a:xfrm>
            <a:off x="6800325" y="2643130"/>
            <a:ext cx="2248351" cy="1737358"/>
          </a:xfrm>
          <a:prstGeom prst="rect">
            <a:avLst/>
          </a:prstGeom>
          <a:noFill/>
          <a:ln>
            <a:noFill/>
          </a:ln>
        </p:spPr>
      </p:pic>
      <p:sp>
        <p:nvSpPr>
          <p:cNvPr id="4033" name="Google Shape;4033;p63"/>
          <p:cNvSpPr txBox="1"/>
          <p:nvPr/>
        </p:nvSpPr>
        <p:spPr>
          <a:xfrm>
            <a:off x="6939500" y="4377600"/>
            <a:ext cx="19839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30 Jul-03 Aug: 24,370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sp>
        <p:nvSpPr>
          <p:cNvPr id="4034" name="Google Shape;4034;p63"/>
          <p:cNvSpPr txBox="1"/>
          <p:nvPr/>
        </p:nvSpPr>
        <p:spPr>
          <a:xfrm>
            <a:off x="219125" y="2410473"/>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04-08 May: 9,860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4035" name="Google Shape;4035;p63" descr="Map&#10;&#10;AI-generated content may be incorrect."/>
          <p:cNvPicPr preferRelativeResize="0"/>
          <p:nvPr/>
        </p:nvPicPr>
        <p:blipFill rotWithShape="1">
          <a:blip r:embed="rId4">
            <a:alphaModFix/>
          </a:blip>
          <a:srcRect/>
          <a:stretch/>
        </p:blipFill>
        <p:spPr>
          <a:xfrm>
            <a:off x="2298818" y="654168"/>
            <a:ext cx="2248350" cy="1737361"/>
          </a:xfrm>
          <a:prstGeom prst="rect">
            <a:avLst/>
          </a:prstGeom>
          <a:noFill/>
          <a:ln>
            <a:noFill/>
          </a:ln>
        </p:spPr>
      </p:pic>
      <p:sp>
        <p:nvSpPr>
          <p:cNvPr id="4036" name="Google Shape;4036;p63"/>
          <p:cNvSpPr txBox="1"/>
          <p:nvPr/>
        </p:nvSpPr>
        <p:spPr>
          <a:xfrm>
            <a:off x="2630631" y="2384689"/>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18-22 Jun: 11,100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sp>
        <p:nvSpPr>
          <p:cNvPr id="4037" name="Google Shape;4037;p63"/>
          <p:cNvSpPr txBox="1"/>
          <p:nvPr/>
        </p:nvSpPr>
        <p:spPr>
          <a:xfrm>
            <a:off x="4778309" y="2388176"/>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25-29 Jun: 13,870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4038" name="Google Shape;4038;p63" descr="Map&#10;&#10;AI-generated content may be incorrect."/>
          <p:cNvPicPr preferRelativeResize="0"/>
          <p:nvPr/>
        </p:nvPicPr>
        <p:blipFill rotWithShape="1">
          <a:blip r:embed="rId5">
            <a:alphaModFix/>
          </a:blip>
          <a:srcRect/>
          <a:stretch/>
        </p:blipFill>
        <p:spPr>
          <a:xfrm>
            <a:off x="4538352" y="654168"/>
            <a:ext cx="2248350" cy="1737361"/>
          </a:xfrm>
          <a:prstGeom prst="rect">
            <a:avLst/>
          </a:prstGeom>
          <a:noFill/>
          <a:ln>
            <a:noFill/>
          </a:ln>
        </p:spPr>
      </p:pic>
      <p:sp>
        <p:nvSpPr>
          <p:cNvPr id="4039" name="Google Shape;4039;p63"/>
          <p:cNvSpPr txBox="1"/>
          <p:nvPr/>
        </p:nvSpPr>
        <p:spPr>
          <a:xfrm>
            <a:off x="7135201" y="2370177"/>
            <a:ext cx="1536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3-7 Jul: 14,370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4040" name="Google Shape;4040;p63" descr="Map&#10;&#10;AI-generated content may be incorrect."/>
          <p:cNvPicPr preferRelativeResize="0"/>
          <p:nvPr/>
        </p:nvPicPr>
        <p:blipFill rotWithShape="1">
          <a:blip r:embed="rId6">
            <a:alphaModFix/>
          </a:blip>
          <a:srcRect/>
          <a:stretch/>
        </p:blipFill>
        <p:spPr>
          <a:xfrm>
            <a:off x="51310" y="2648511"/>
            <a:ext cx="2248350" cy="1737361"/>
          </a:xfrm>
          <a:prstGeom prst="rect">
            <a:avLst/>
          </a:prstGeom>
          <a:noFill/>
          <a:ln>
            <a:noFill/>
          </a:ln>
        </p:spPr>
      </p:pic>
      <p:pic>
        <p:nvPicPr>
          <p:cNvPr id="4041" name="Google Shape;4041;p63" descr="Map&#10;&#10;AI-generated content may be incorrect."/>
          <p:cNvPicPr preferRelativeResize="0"/>
          <p:nvPr/>
        </p:nvPicPr>
        <p:blipFill rotWithShape="1">
          <a:blip r:embed="rId7">
            <a:alphaModFix/>
          </a:blip>
          <a:srcRect/>
          <a:stretch/>
        </p:blipFill>
        <p:spPr>
          <a:xfrm>
            <a:off x="6779026" y="639655"/>
            <a:ext cx="2248350" cy="1737361"/>
          </a:xfrm>
          <a:prstGeom prst="rect">
            <a:avLst/>
          </a:prstGeom>
          <a:noFill/>
          <a:ln>
            <a:noFill/>
          </a:ln>
        </p:spPr>
      </p:pic>
      <p:sp>
        <p:nvSpPr>
          <p:cNvPr id="4042" name="Google Shape;4042;p63"/>
          <p:cNvSpPr txBox="1"/>
          <p:nvPr/>
        </p:nvSpPr>
        <p:spPr>
          <a:xfrm>
            <a:off x="410938" y="4354875"/>
            <a:ext cx="16242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9-13 Jul: 14,620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sp>
        <p:nvSpPr>
          <p:cNvPr id="4043" name="Google Shape;4043;p63"/>
          <p:cNvSpPr txBox="1"/>
          <p:nvPr/>
        </p:nvSpPr>
        <p:spPr>
          <a:xfrm>
            <a:off x="2634075" y="4375801"/>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16-20 Jul: 24,673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sp>
        <p:nvSpPr>
          <p:cNvPr id="4044" name="Google Shape;4044;p63"/>
          <p:cNvSpPr txBox="1"/>
          <p:nvPr/>
        </p:nvSpPr>
        <p:spPr>
          <a:xfrm>
            <a:off x="4830726" y="4354876"/>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23-27 Jul: 28,620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4045" name="Google Shape;4045;p63" title="Layout.png"/>
          <p:cNvPicPr preferRelativeResize="0"/>
          <p:nvPr/>
        </p:nvPicPr>
        <p:blipFill rotWithShape="1">
          <a:blip r:embed="rId8">
            <a:alphaModFix/>
          </a:blip>
          <a:srcRect/>
          <a:stretch/>
        </p:blipFill>
        <p:spPr>
          <a:xfrm>
            <a:off x="2301479" y="2642156"/>
            <a:ext cx="2258570" cy="1737358"/>
          </a:xfrm>
          <a:prstGeom prst="rect">
            <a:avLst/>
          </a:prstGeom>
          <a:noFill/>
          <a:ln>
            <a:noFill/>
          </a:ln>
        </p:spPr>
      </p:pic>
      <p:pic>
        <p:nvPicPr>
          <p:cNvPr id="4046" name="Google Shape;4046;p63" title="Layout.png"/>
          <p:cNvPicPr preferRelativeResize="0"/>
          <p:nvPr/>
        </p:nvPicPr>
        <p:blipFill rotWithShape="1">
          <a:blip r:embed="rId9">
            <a:alphaModFix/>
          </a:blip>
          <a:srcRect/>
          <a:stretch/>
        </p:blipFill>
        <p:spPr>
          <a:xfrm>
            <a:off x="4541759" y="2642156"/>
            <a:ext cx="2258570" cy="1737358"/>
          </a:xfrm>
          <a:prstGeom prst="rect">
            <a:avLst/>
          </a:prstGeom>
          <a:noFill/>
          <a:ln>
            <a:noFill/>
          </a:ln>
        </p:spPr>
      </p:pic>
      <p:pic>
        <p:nvPicPr>
          <p:cNvPr id="4047" name="Google Shape;4047;p63" descr="Map&#10;&#10;AI-generated content may be incorrect."/>
          <p:cNvPicPr preferRelativeResize="0"/>
          <p:nvPr/>
        </p:nvPicPr>
        <p:blipFill rotWithShape="1">
          <a:blip r:embed="rId10">
            <a:alphaModFix/>
          </a:blip>
          <a:srcRect/>
          <a:stretch/>
        </p:blipFill>
        <p:spPr>
          <a:xfrm>
            <a:off x="33782" y="647329"/>
            <a:ext cx="2248350" cy="1737361"/>
          </a:xfrm>
          <a:prstGeom prst="rect">
            <a:avLst/>
          </a:prstGeom>
          <a:noFill/>
          <a:ln w="34925" cap="flat" cmpd="sng">
            <a:solidFill>
              <a:schemeClr val="accent6"/>
            </a:solidFill>
            <a:prstDash val="solid"/>
            <a:round/>
            <a:headEnd type="none" w="sm" len="sm"/>
            <a:tailEnd type="none" w="sm" len="sm"/>
          </a:ln>
        </p:spPr>
      </p:pic>
      <p:sp>
        <p:nvSpPr>
          <p:cNvPr id="4048" name="Google Shape;4048;p63"/>
          <p:cNvSpPr/>
          <p:nvPr/>
        </p:nvSpPr>
        <p:spPr>
          <a:xfrm>
            <a:off x="51310" y="2642156"/>
            <a:ext cx="4473600" cy="1725900"/>
          </a:xfrm>
          <a:prstGeom prst="rect">
            <a:avLst/>
          </a:prstGeom>
          <a:noFill/>
          <a:ln w="25400" cap="flat" cmpd="sng">
            <a:solidFill>
              <a:srgbClr val="FF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Shape 4052"/>
        <p:cNvGrpSpPr/>
        <p:nvPr/>
      </p:nvGrpSpPr>
      <p:grpSpPr>
        <a:xfrm>
          <a:off x="0" y="0"/>
          <a:ext cx="0" cy="0"/>
          <a:chOff x="0" y="0"/>
          <a:chExt cx="0" cy="0"/>
        </a:xfrm>
      </p:grpSpPr>
      <p:sp>
        <p:nvSpPr>
          <p:cNvPr id="4053" name="Google Shape;4053;p64"/>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18</a:t>
            </a:fld>
            <a:endParaRPr/>
          </a:p>
        </p:txBody>
      </p:sp>
      <p:sp>
        <p:nvSpPr>
          <p:cNvPr id="4054" name="Google Shape;4054;p64"/>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Comparison with FloodBase</a:t>
            </a:r>
            <a:endParaRPr/>
          </a:p>
        </p:txBody>
      </p:sp>
      <p:sp>
        <p:nvSpPr>
          <p:cNvPr id="4055" name="Google Shape;4055;p64"/>
          <p:cNvSpPr txBox="1"/>
          <p:nvPr/>
        </p:nvSpPr>
        <p:spPr>
          <a:xfrm>
            <a:off x="1515400" y="593925"/>
            <a:ext cx="17532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FloodBase: July 2025</a:t>
            </a:r>
            <a:endParaRPr sz="800" b="0" i="0" u="none" strike="noStrike" cap="none" baseline="30000">
              <a:solidFill>
                <a:srgbClr val="000000"/>
              </a:solidFill>
              <a:latin typeface="Open Sans"/>
              <a:ea typeface="Open Sans"/>
              <a:cs typeface="Open Sans"/>
              <a:sym typeface="Open Sans"/>
            </a:endParaRPr>
          </a:p>
        </p:txBody>
      </p:sp>
      <p:sp>
        <p:nvSpPr>
          <p:cNvPr id="4056" name="Google Shape;4056;p64"/>
          <p:cNvSpPr txBox="1"/>
          <p:nvPr/>
        </p:nvSpPr>
        <p:spPr>
          <a:xfrm>
            <a:off x="1659244" y="3959036"/>
            <a:ext cx="1465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 19,727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sp>
        <p:nvSpPr>
          <p:cNvPr id="4057" name="Google Shape;4057;p64"/>
          <p:cNvSpPr txBox="1"/>
          <p:nvPr/>
        </p:nvSpPr>
        <p:spPr>
          <a:xfrm>
            <a:off x="88000" y="4188391"/>
            <a:ext cx="8871300" cy="523200"/>
          </a:xfrm>
          <a:prstGeom prst="rect">
            <a:avLst/>
          </a:prstGeom>
          <a:noFill/>
          <a:ln>
            <a:noFill/>
          </a:ln>
        </p:spPr>
        <p:txBody>
          <a:bodyPr spcFirstLastPara="1" wrap="square" lIns="91425" tIns="45700" rIns="91425" bIns="45700" anchor="t" anchorCtr="0">
            <a:spAutoFit/>
          </a:bodyPr>
          <a:lstStyle/>
          <a:p>
            <a:pPr marL="342900" marR="0" lvl="0" indent="-342900" algn="l" rtl="0">
              <a:lnSpc>
                <a:spcPct val="100000"/>
              </a:lnSpc>
              <a:spcBef>
                <a:spcPts val="0"/>
              </a:spcBef>
              <a:spcAft>
                <a:spcPts val="0"/>
              </a:spcAft>
              <a:buClr>
                <a:srgbClr val="000000"/>
              </a:buClr>
              <a:buSzPts val="1400"/>
              <a:buFont typeface="Noto Sans Symbols"/>
              <a:buChar char="▪"/>
            </a:pPr>
            <a:r>
              <a:rPr lang="en" sz="1400" b="0" i="0" u="none" strike="noStrike" cap="none">
                <a:solidFill>
                  <a:srgbClr val="000000"/>
                </a:solidFill>
                <a:latin typeface="Open Sans"/>
                <a:ea typeface="Open Sans"/>
                <a:cs typeface="Open Sans"/>
                <a:sym typeface="Open Sans"/>
              </a:rPr>
              <a:t>Note the difference in resolution: FloodBase is at 12-m and VIIRS is at 375-m</a:t>
            </a:r>
            <a:endParaRPr sz="1400" b="0" i="0" u="none" strike="noStrike" cap="none">
              <a:solidFill>
                <a:srgbClr val="000000"/>
              </a:solidFill>
              <a:latin typeface="Open Sans"/>
              <a:ea typeface="Open Sans"/>
              <a:cs typeface="Open Sans"/>
              <a:sym typeface="Open Sans"/>
            </a:endParaRPr>
          </a:p>
          <a:p>
            <a:pPr marL="342900" marR="0" lvl="0" indent="-342900" algn="l" rtl="0">
              <a:lnSpc>
                <a:spcPct val="100000"/>
              </a:lnSpc>
              <a:spcBef>
                <a:spcPts val="0"/>
              </a:spcBef>
              <a:spcAft>
                <a:spcPts val="0"/>
              </a:spcAft>
              <a:buSzPts val="1400"/>
              <a:buFont typeface="Open Sans"/>
              <a:buChar char="▪"/>
            </a:pPr>
            <a:r>
              <a:rPr lang="en">
                <a:latin typeface="Open Sans"/>
                <a:ea typeface="Open Sans"/>
                <a:cs typeface="Open Sans"/>
                <a:sym typeface="Open Sans"/>
              </a:rPr>
              <a:t>Recall that VIIRS mapping includes all pixels classified to be 41% or more as flooded</a:t>
            </a:r>
            <a:endParaRPr>
              <a:latin typeface="Open Sans"/>
              <a:ea typeface="Open Sans"/>
              <a:cs typeface="Open Sans"/>
              <a:sym typeface="Open Sans"/>
            </a:endParaRPr>
          </a:p>
        </p:txBody>
      </p:sp>
      <p:sp>
        <p:nvSpPr>
          <p:cNvPr id="4058" name="Google Shape;4058;p64"/>
          <p:cNvSpPr txBox="1"/>
          <p:nvPr/>
        </p:nvSpPr>
        <p:spPr>
          <a:xfrm>
            <a:off x="5643325" y="593925"/>
            <a:ext cx="2280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July 2025</a:t>
            </a:r>
            <a:endParaRPr sz="800" b="0" i="0" u="none" strike="noStrike" cap="none" baseline="30000">
              <a:solidFill>
                <a:srgbClr val="000000"/>
              </a:solidFill>
              <a:latin typeface="Open Sans"/>
              <a:ea typeface="Open Sans"/>
              <a:cs typeface="Open Sans"/>
              <a:sym typeface="Open Sans"/>
            </a:endParaRPr>
          </a:p>
        </p:txBody>
      </p:sp>
      <p:sp>
        <p:nvSpPr>
          <p:cNvPr id="4059" name="Google Shape;4059;p64"/>
          <p:cNvSpPr txBox="1"/>
          <p:nvPr/>
        </p:nvSpPr>
        <p:spPr>
          <a:xfrm>
            <a:off x="6039334" y="3959036"/>
            <a:ext cx="14253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36,712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pic>
        <p:nvPicPr>
          <p:cNvPr id="4060" name="Google Shape;4060;p64" title="Layout.png"/>
          <p:cNvPicPr preferRelativeResize="0"/>
          <p:nvPr/>
        </p:nvPicPr>
        <p:blipFill rotWithShape="1">
          <a:blip r:embed="rId3">
            <a:alphaModFix/>
          </a:blip>
          <a:srcRect t="748" b="738"/>
          <a:stretch/>
        </p:blipFill>
        <p:spPr>
          <a:xfrm>
            <a:off x="4681728" y="813816"/>
            <a:ext cx="4203192" cy="3200399"/>
          </a:xfrm>
          <a:prstGeom prst="rect">
            <a:avLst/>
          </a:prstGeom>
          <a:noFill/>
          <a:ln w="9525" cap="flat" cmpd="sng">
            <a:solidFill>
              <a:schemeClr val="dk1"/>
            </a:solidFill>
            <a:prstDash val="solid"/>
            <a:round/>
            <a:headEnd type="none" w="sm" len="sm"/>
            <a:tailEnd type="none" w="sm" len="sm"/>
          </a:ln>
        </p:spPr>
      </p:pic>
      <p:pic>
        <p:nvPicPr>
          <p:cNvPr id="4061" name="Google Shape;4061;p64" title="Layout.png"/>
          <p:cNvPicPr preferRelativeResize="0"/>
          <p:nvPr/>
        </p:nvPicPr>
        <p:blipFill rotWithShape="1">
          <a:blip r:embed="rId4">
            <a:alphaModFix/>
          </a:blip>
          <a:srcRect t="109" b="119"/>
          <a:stretch/>
        </p:blipFill>
        <p:spPr>
          <a:xfrm>
            <a:off x="192024" y="813816"/>
            <a:ext cx="4149852" cy="3200399"/>
          </a:xfrm>
          <a:prstGeom prst="rect">
            <a:avLst/>
          </a:prstGeom>
          <a:noFill/>
          <a:ln w="9525" cap="flat" cmpd="sng">
            <a:solidFill>
              <a:schemeClr val="dk1"/>
            </a:solidFill>
            <a:prstDash val="solid"/>
            <a:round/>
            <a:headEnd type="none" w="sm" len="sm"/>
            <a:tailEnd type="none" w="sm" len="sm"/>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Shape 4065"/>
        <p:cNvGrpSpPr/>
        <p:nvPr/>
      </p:nvGrpSpPr>
      <p:grpSpPr>
        <a:xfrm>
          <a:off x="0" y="0"/>
          <a:ext cx="0" cy="0"/>
          <a:chOff x="0" y="0"/>
          <a:chExt cx="0" cy="0"/>
        </a:xfrm>
      </p:grpSpPr>
      <p:sp>
        <p:nvSpPr>
          <p:cNvPr id="4066" name="Google Shape;4066;p65"/>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19</a:t>
            </a:fld>
            <a:endParaRPr/>
          </a:p>
        </p:txBody>
      </p:sp>
      <p:sp>
        <p:nvSpPr>
          <p:cNvPr id="4067" name="Google Shape;4067;p65"/>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Flooding Progression</a:t>
            </a:r>
            <a:endParaRPr/>
          </a:p>
        </p:txBody>
      </p:sp>
      <p:pic>
        <p:nvPicPr>
          <p:cNvPr id="4068" name="Google Shape;4068;p65" title="Layout.png"/>
          <p:cNvPicPr preferRelativeResize="0"/>
          <p:nvPr/>
        </p:nvPicPr>
        <p:blipFill rotWithShape="1">
          <a:blip r:embed="rId3">
            <a:alphaModFix/>
          </a:blip>
          <a:srcRect t="9" b="19"/>
          <a:stretch/>
        </p:blipFill>
        <p:spPr>
          <a:xfrm>
            <a:off x="6800325" y="2643130"/>
            <a:ext cx="2248351" cy="1737358"/>
          </a:xfrm>
          <a:prstGeom prst="rect">
            <a:avLst/>
          </a:prstGeom>
          <a:noFill/>
          <a:ln>
            <a:noFill/>
          </a:ln>
        </p:spPr>
      </p:pic>
      <p:sp>
        <p:nvSpPr>
          <p:cNvPr id="4069" name="Google Shape;4069;p65"/>
          <p:cNvSpPr txBox="1"/>
          <p:nvPr/>
        </p:nvSpPr>
        <p:spPr>
          <a:xfrm>
            <a:off x="6939500" y="4377600"/>
            <a:ext cx="19839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30 Jul-03 Aug: 24,370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4070" name="Google Shape;4070;p65" descr="Map&#10;&#10;AI-generated content may be incorrect."/>
          <p:cNvPicPr preferRelativeResize="0"/>
          <p:nvPr/>
        </p:nvPicPr>
        <p:blipFill rotWithShape="1">
          <a:blip r:embed="rId4">
            <a:alphaModFix/>
          </a:blip>
          <a:srcRect/>
          <a:stretch/>
        </p:blipFill>
        <p:spPr>
          <a:xfrm>
            <a:off x="51302" y="649763"/>
            <a:ext cx="2248350" cy="1737361"/>
          </a:xfrm>
          <a:prstGeom prst="rect">
            <a:avLst/>
          </a:prstGeom>
          <a:noFill/>
          <a:ln>
            <a:noFill/>
          </a:ln>
        </p:spPr>
      </p:pic>
      <p:sp>
        <p:nvSpPr>
          <p:cNvPr id="4071" name="Google Shape;4071;p65"/>
          <p:cNvSpPr txBox="1"/>
          <p:nvPr/>
        </p:nvSpPr>
        <p:spPr>
          <a:xfrm>
            <a:off x="219125" y="2410473"/>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11-15 Jun: 11,360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4072" name="Google Shape;4072;p65" descr="Map&#10;&#10;AI-generated content may be incorrect."/>
          <p:cNvPicPr preferRelativeResize="0"/>
          <p:nvPr/>
        </p:nvPicPr>
        <p:blipFill rotWithShape="1">
          <a:blip r:embed="rId5">
            <a:alphaModFix/>
          </a:blip>
          <a:srcRect/>
          <a:stretch/>
        </p:blipFill>
        <p:spPr>
          <a:xfrm>
            <a:off x="2298818" y="654168"/>
            <a:ext cx="2248350" cy="1737361"/>
          </a:xfrm>
          <a:prstGeom prst="rect">
            <a:avLst/>
          </a:prstGeom>
          <a:noFill/>
          <a:ln>
            <a:noFill/>
          </a:ln>
        </p:spPr>
      </p:pic>
      <p:sp>
        <p:nvSpPr>
          <p:cNvPr id="4073" name="Google Shape;4073;p65"/>
          <p:cNvSpPr txBox="1"/>
          <p:nvPr/>
        </p:nvSpPr>
        <p:spPr>
          <a:xfrm>
            <a:off x="2630631" y="2384689"/>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18-22 Jun: 11,100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sp>
        <p:nvSpPr>
          <p:cNvPr id="4074" name="Google Shape;4074;p65"/>
          <p:cNvSpPr txBox="1"/>
          <p:nvPr/>
        </p:nvSpPr>
        <p:spPr>
          <a:xfrm>
            <a:off x="4778309" y="2388176"/>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25-29 Jun: 13,870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4075" name="Google Shape;4075;p65" descr="Map&#10;&#10;AI-generated content may be incorrect."/>
          <p:cNvPicPr preferRelativeResize="0"/>
          <p:nvPr/>
        </p:nvPicPr>
        <p:blipFill rotWithShape="1">
          <a:blip r:embed="rId6">
            <a:alphaModFix/>
          </a:blip>
          <a:srcRect/>
          <a:stretch/>
        </p:blipFill>
        <p:spPr>
          <a:xfrm>
            <a:off x="4538352" y="654168"/>
            <a:ext cx="2248350" cy="1737361"/>
          </a:xfrm>
          <a:prstGeom prst="rect">
            <a:avLst/>
          </a:prstGeom>
          <a:noFill/>
          <a:ln>
            <a:noFill/>
          </a:ln>
        </p:spPr>
      </p:pic>
      <p:sp>
        <p:nvSpPr>
          <p:cNvPr id="4076" name="Google Shape;4076;p65"/>
          <p:cNvSpPr txBox="1"/>
          <p:nvPr/>
        </p:nvSpPr>
        <p:spPr>
          <a:xfrm>
            <a:off x="7135201" y="2370177"/>
            <a:ext cx="1536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3-7 Jul: 14,370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4077" name="Google Shape;4077;p65" descr="Map&#10;&#10;AI-generated content may be incorrect."/>
          <p:cNvPicPr preferRelativeResize="0"/>
          <p:nvPr/>
        </p:nvPicPr>
        <p:blipFill rotWithShape="1">
          <a:blip r:embed="rId7">
            <a:alphaModFix/>
          </a:blip>
          <a:srcRect/>
          <a:stretch/>
        </p:blipFill>
        <p:spPr>
          <a:xfrm>
            <a:off x="51310" y="2648511"/>
            <a:ext cx="2248350" cy="1737361"/>
          </a:xfrm>
          <a:prstGeom prst="rect">
            <a:avLst/>
          </a:prstGeom>
          <a:noFill/>
          <a:ln>
            <a:noFill/>
          </a:ln>
        </p:spPr>
      </p:pic>
      <p:pic>
        <p:nvPicPr>
          <p:cNvPr id="4078" name="Google Shape;4078;p65" descr="Map&#10;&#10;AI-generated content may be incorrect."/>
          <p:cNvPicPr preferRelativeResize="0"/>
          <p:nvPr/>
        </p:nvPicPr>
        <p:blipFill rotWithShape="1">
          <a:blip r:embed="rId8">
            <a:alphaModFix/>
          </a:blip>
          <a:srcRect/>
          <a:stretch/>
        </p:blipFill>
        <p:spPr>
          <a:xfrm>
            <a:off x="6779026" y="639655"/>
            <a:ext cx="2248350" cy="1737361"/>
          </a:xfrm>
          <a:prstGeom prst="rect">
            <a:avLst/>
          </a:prstGeom>
          <a:noFill/>
          <a:ln>
            <a:noFill/>
          </a:ln>
        </p:spPr>
      </p:pic>
      <p:sp>
        <p:nvSpPr>
          <p:cNvPr id="4079" name="Google Shape;4079;p65"/>
          <p:cNvSpPr txBox="1"/>
          <p:nvPr/>
        </p:nvSpPr>
        <p:spPr>
          <a:xfrm>
            <a:off x="410938" y="4354875"/>
            <a:ext cx="16242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9-13 Jul: 14,620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sp>
        <p:nvSpPr>
          <p:cNvPr id="4080" name="Google Shape;4080;p65"/>
          <p:cNvSpPr txBox="1"/>
          <p:nvPr/>
        </p:nvSpPr>
        <p:spPr>
          <a:xfrm>
            <a:off x="2634075" y="4375801"/>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16-20 Jul: 24,673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sp>
        <p:nvSpPr>
          <p:cNvPr id="4081" name="Google Shape;4081;p65"/>
          <p:cNvSpPr txBox="1"/>
          <p:nvPr/>
        </p:nvSpPr>
        <p:spPr>
          <a:xfrm>
            <a:off x="4830726" y="4354876"/>
            <a:ext cx="1768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23-27 Jul: 28,620 km</a:t>
            </a:r>
            <a:r>
              <a:rPr lang="en" sz="1200" b="0" i="0" u="none" strike="noStrike" cap="none" baseline="30000">
                <a:solidFill>
                  <a:srgbClr val="000000"/>
                </a:solidFill>
                <a:latin typeface="Open Sans"/>
                <a:ea typeface="Open Sans"/>
                <a:cs typeface="Open Sans"/>
                <a:sym typeface="Open Sans"/>
              </a:rPr>
              <a:t>2 </a:t>
            </a:r>
            <a:endParaRPr sz="800" b="0" i="0" u="none" strike="noStrike" cap="none" baseline="30000">
              <a:solidFill>
                <a:srgbClr val="000000"/>
              </a:solidFill>
              <a:latin typeface="Open Sans"/>
              <a:ea typeface="Open Sans"/>
              <a:cs typeface="Open Sans"/>
              <a:sym typeface="Open Sans"/>
            </a:endParaRPr>
          </a:p>
        </p:txBody>
      </p:sp>
      <p:pic>
        <p:nvPicPr>
          <p:cNvPr id="4082" name="Google Shape;4082;p65" title="Layout.png"/>
          <p:cNvPicPr preferRelativeResize="0"/>
          <p:nvPr/>
        </p:nvPicPr>
        <p:blipFill rotWithShape="1">
          <a:blip r:embed="rId9">
            <a:alphaModFix/>
          </a:blip>
          <a:srcRect/>
          <a:stretch/>
        </p:blipFill>
        <p:spPr>
          <a:xfrm>
            <a:off x="2301479" y="2642156"/>
            <a:ext cx="2258570" cy="1737358"/>
          </a:xfrm>
          <a:prstGeom prst="rect">
            <a:avLst/>
          </a:prstGeom>
          <a:noFill/>
          <a:ln>
            <a:noFill/>
          </a:ln>
        </p:spPr>
      </p:pic>
      <p:pic>
        <p:nvPicPr>
          <p:cNvPr id="4083" name="Google Shape;4083;p65" title="Layout.png"/>
          <p:cNvPicPr preferRelativeResize="0"/>
          <p:nvPr/>
        </p:nvPicPr>
        <p:blipFill rotWithShape="1">
          <a:blip r:embed="rId10">
            <a:alphaModFix/>
          </a:blip>
          <a:srcRect/>
          <a:stretch/>
        </p:blipFill>
        <p:spPr>
          <a:xfrm>
            <a:off x="4541759" y="2642156"/>
            <a:ext cx="2258570" cy="1737358"/>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860"/>
        <p:cNvGrpSpPr/>
        <p:nvPr/>
      </p:nvGrpSpPr>
      <p:grpSpPr>
        <a:xfrm>
          <a:off x="0" y="0"/>
          <a:ext cx="0" cy="0"/>
          <a:chOff x="0" y="0"/>
          <a:chExt cx="0" cy="0"/>
        </a:xfrm>
      </p:grpSpPr>
      <p:sp>
        <p:nvSpPr>
          <p:cNvPr id="3861" name="Google Shape;3861;p49"/>
          <p:cNvSpPr/>
          <p:nvPr/>
        </p:nvSpPr>
        <p:spPr>
          <a:xfrm>
            <a:off x="324375" y="999050"/>
            <a:ext cx="8525700" cy="1086300"/>
          </a:xfrm>
          <a:prstGeom prst="rect">
            <a:avLst/>
          </a:prstGeom>
          <a:solidFill>
            <a:srgbClr val="E6E7E8"/>
          </a:solidFill>
          <a:ln w="25400" cap="flat" cmpd="sng">
            <a:solidFill>
              <a:srgbClr val="4F5C5A"/>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3862" name="Google Shape;3862;p49"/>
          <p:cNvSpPr txBox="1">
            <a:spLocks noGrp="1"/>
          </p:cNvSpPr>
          <p:nvPr>
            <p:ph type="title"/>
          </p:nvPr>
        </p:nvSpPr>
        <p:spPr>
          <a:xfrm>
            <a:off x="462925" y="381000"/>
            <a:ext cx="8218200" cy="474000"/>
          </a:xfrm>
          <a:prstGeom prst="rect">
            <a:avLst/>
          </a:prstGeom>
        </p:spPr>
        <p:txBody>
          <a:bodyPr spcFirstLastPara="1" wrap="square" lIns="91500" tIns="91500" rIns="91500" bIns="91500" anchor="ctr" anchorCtr="0">
            <a:noAutofit/>
          </a:bodyPr>
          <a:lstStyle/>
          <a:p>
            <a:pPr marL="0" lvl="0" indent="0" algn="l" rtl="0">
              <a:spcBef>
                <a:spcPts val="0"/>
              </a:spcBef>
              <a:spcAft>
                <a:spcPts val="0"/>
              </a:spcAft>
              <a:buNone/>
            </a:pPr>
            <a:r>
              <a:rPr lang="en"/>
              <a:t>South Sudan Flooding – Key Message</a:t>
            </a:r>
            <a:endParaRPr/>
          </a:p>
        </p:txBody>
      </p:sp>
      <p:sp>
        <p:nvSpPr>
          <p:cNvPr id="3863" name="Google Shape;3863;p49"/>
          <p:cNvSpPr txBox="1">
            <a:spLocks noGrp="1"/>
          </p:cNvSpPr>
          <p:nvPr>
            <p:ph type="body" idx="1"/>
          </p:nvPr>
        </p:nvSpPr>
        <p:spPr>
          <a:xfrm>
            <a:off x="462925" y="999050"/>
            <a:ext cx="8218200" cy="34164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Clr>
                <a:srgbClr val="000000"/>
              </a:buClr>
              <a:buSzPts val="1600"/>
              <a:buFont typeface="Arial"/>
              <a:buNone/>
            </a:pPr>
            <a:r>
              <a:rPr lang="en" b="1"/>
              <a:t>Key Message:</a:t>
            </a:r>
            <a:endParaRPr b="1"/>
          </a:p>
          <a:p>
            <a:pPr marL="0" lvl="0" indent="0" algn="l" rtl="0">
              <a:spcBef>
                <a:spcPts val="1000"/>
              </a:spcBef>
              <a:spcAft>
                <a:spcPts val="0"/>
              </a:spcAft>
              <a:buClr>
                <a:srgbClr val="000000"/>
              </a:buClr>
              <a:buSzPts val="1600"/>
              <a:buFont typeface="Arial"/>
              <a:buNone/>
            </a:pPr>
            <a:r>
              <a:rPr lang="en" b="1"/>
              <a:t>Seasonal increase in flooded extent is well underway.  The extent in 2025 is expected to be on par with 2024.</a:t>
            </a:r>
            <a:endParaRPr b="1"/>
          </a:p>
          <a:p>
            <a:pPr marL="0" lvl="0" indent="0" algn="l" rtl="0">
              <a:spcBef>
                <a:spcPts val="800"/>
              </a:spcBef>
              <a:spcAft>
                <a:spcPts val="0"/>
              </a:spcAft>
              <a:buNone/>
            </a:pPr>
            <a:endParaRPr b="1"/>
          </a:p>
          <a:p>
            <a:pPr marL="0" lvl="0" indent="0" algn="l" rtl="0">
              <a:spcBef>
                <a:spcPts val="0"/>
              </a:spcBef>
              <a:spcAft>
                <a:spcPts val="0"/>
              </a:spcAft>
              <a:buNone/>
            </a:pPr>
            <a:r>
              <a:rPr lang="en" b="1"/>
              <a:t>Supporting Evidence:</a:t>
            </a:r>
            <a:endParaRPr/>
          </a:p>
          <a:p>
            <a:pPr marL="342900" lvl="0" indent="-203200" algn="l" rtl="0">
              <a:spcBef>
                <a:spcPts val="1000"/>
              </a:spcBef>
              <a:spcAft>
                <a:spcPts val="0"/>
              </a:spcAft>
              <a:buSzPts val="1400"/>
              <a:buChar char="●"/>
            </a:pPr>
            <a:r>
              <a:rPr lang="en"/>
              <a:t>VIIRS Flood Mapping product analysis</a:t>
            </a:r>
            <a:endParaRPr/>
          </a:p>
          <a:p>
            <a:pPr marL="342900" lvl="0" indent="-203200" algn="l" rtl="0">
              <a:spcBef>
                <a:spcPts val="0"/>
              </a:spcBef>
              <a:spcAft>
                <a:spcPts val="0"/>
              </a:spcAft>
              <a:buSzPts val="1400"/>
              <a:buChar char="●"/>
            </a:pPr>
            <a:r>
              <a:rPr lang="en"/>
              <a:t>Uganda lake levels are very high</a:t>
            </a:r>
            <a:endParaRPr/>
          </a:p>
          <a:p>
            <a:pPr marL="342900" lvl="0" indent="-203200" algn="l" rtl="0">
              <a:spcBef>
                <a:spcPts val="0"/>
              </a:spcBef>
              <a:spcAft>
                <a:spcPts val="0"/>
              </a:spcAft>
              <a:buSzPts val="1400"/>
              <a:buChar char="●"/>
            </a:pPr>
            <a:r>
              <a:rPr lang="en"/>
              <a:t>Nile River water levels are on par with 2024</a:t>
            </a:r>
            <a:endParaRPr/>
          </a:p>
          <a:p>
            <a:pPr marL="342900" lvl="0" indent="-203200" algn="l" rtl="0">
              <a:spcBef>
                <a:spcPts val="0"/>
              </a:spcBef>
              <a:spcAft>
                <a:spcPts val="0"/>
              </a:spcAft>
              <a:buSzPts val="1400"/>
              <a:buChar char="●"/>
            </a:pPr>
            <a:r>
              <a:rPr lang="en"/>
              <a:t>Above-average precipitation is expected overall for August – October</a:t>
            </a:r>
            <a:endParaRPr/>
          </a:p>
          <a:p>
            <a:pPr marL="342900" lvl="0" indent="-203200" algn="l" rtl="0">
              <a:spcBef>
                <a:spcPts val="0"/>
              </a:spcBef>
              <a:spcAft>
                <a:spcPts val="0"/>
              </a:spcAft>
              <a:buSzPts val="1400"/>
              <a:buChar char="●"/>
            </a:pPr>
            <a:r>
              <a:rPr lang="en"/>
              <a:t>Above-average NASA LASSO model monthly inundation forecasts for September and October</a:t>
            </a:r>
            <a:endParaRPr/>
          </a:p>
        </p:txBody>
      </p:sp>
      <p:sp>
        <p:nvSpPr>
          <p:cNvPr id="3864" name="Google Shape;3864;p49"/>
          <p:cNvSpPr txBox="1">
            <a:spLocks noGrp="1"/>
          </p:cNvSpPr>
          <p:nvPr>
            <p:ph type="sldNum" idx="12"/>
          </p:nvPr>
        </p:nvSpPr>
        <p:spPr>
          <a:xfrm>
            <a:off x="8479033" y="4653367"/>
            <a:ext cx="548700" cy="393600"/>
          </a:xfrm>
          <a:prstGeom prst="rect">
            <a:avLst/>
          </a:prstGeom>
        </p:spPr>
        <p:txBody>
          <a:bodyPr spcFirstLastPara="1" wrap="square" lIns="91500" tIns="91500" rIns="91500" bIns="91500"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2</a:t>
            </a:fld>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087"/>
        <p:cNvGrpSpPr/>
        <p:nvPr/>
      </p:nvGrpSpPr>
      <p:grpSpPr>
        <a:xfrm>
          <a:off x="0" y="0"/>
          <a:ext cx="0" cy="0"/>
          <a:chOff x="0" y="0"/>
          <a:chExt cx="0" cy="0"/>
        </a:xfrm>
      </p:grpSpPr>
      <p:sp>
        <p:nvSpPr>
          <p:cNvPr id="4088" name="Google Shape;4088;p66"/>
          <p:cNvSpPr txBox="1">
            <a:spLocks noGrp="1"/>
          </p:cNvSpPr>
          <p:nvPr>
            <p:ph type="title"/>
          </p:nvPr>
        </p:nvSpPr>
        <p:spPr>
          <a:xfrm>
            <a:off x="462925" y="381000"/>
            <a:ext cx="8218200" cy="474000"/>
          </a:xfrm>
          <a:prstGeom prst="rect">
            <a:avLst/>
          </a:prstGeom>
        </p:spPr>
        <p:txBody>
          <a:bodyPr spcFirstLastPara="1" wrap="square" lIns="91500" tIns="91500" rIns="91500" bIns="91500" anchor="ctr" anchorCtr="0">
            <a:noAutofit/>
          </a:bodyPr>
          <a:lstStyle/>
          <a:p>
            <a:pPr marL="0" lvl="0" indent="0" algn="l" rtl="0">
              <a:spcBef>
                <a:spcPts val="0"/>
              </a:spcBef>
              <a:spcAft>
                <a:spcPts val="0"/>
              </a:spcAft>
              <a:buNone/>
            </a:pPr>
            <a:r>
              <a:rPr lang="en"/>
              <a:t>South Sudan Flooding – Uganda Lakes</a:t>
            </a:r>
            <a:endParaRPr/>
          </a:p>
        </p:txBody>
      </p:sp>
      <p:sp>
        <p:nvSpPr>
          <p:cNvPr id="4089" name="Google Shape;4089;p66"/>
          <p:cNvSpPr txBox="1">
            <a:spLocks noGrp="1"/>
          </p:cNvSpPr>
          <p:nvPr>
            <p:ph type="body" idx="1"/>
          </p:nvPr>
        </p:nvSpPr>
        <p:spPr>
          <a:xfrm>
            <a:off x="462925" y="999050"/>
            <a:ext cx="8218200" cy="34164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b="1"/>
              <a:t>Uganda lake levels are very high</a:t>
            </a:r>
            <a:endParaRPr/>
          </a:p>
          <a:p>
            <a:pPr marL="342900" lvl="0" indent="-203200" algn="l" rtl="0">
              <a:spcBef>
                <a:spcPts val="1000"/>
              </a:spcBef>
              <a:spcAft>
                <a:spcPts val="0"/>
              </a:spcAft>
              <a:buSzPts val="1400"/>
              <a:buAutoNum type="arabicPeriod"/>
            </a:pPr>
            <a:r>
              <a:rPr lang="en"/>
              <a:t>Lake Victoria and Lake Kyoga are below that of 2024, but still very high, just above the historical 90th percentile rank. </a:t>
            </a:r>
            <a:endParaRPr/>
          </a:p>
          <a:p>
            <a:pPr marL="342900" lvl="0" indent="-203200" algn="l" rtl="0">
              <a:spcBef>
                <a:spcPts val="400"/>
              </a:spcBef>
              <a:spcAft>
                <a:spcPts val="0"/>
              </a:spcAft>
              <a:buSzPts val="1400"/>
              <a:buAutoNum type="arabicPeriod"/>
            </a:pPr>
            <a:r>
              <a:rPr lang="en"/>
              <a:t>Lake Albert water levels are above the historical 90th percentile rank and are comparable to that of 2024.</a:t>
            </a:r>
            <a:endParaRPr/>
          </a:p>
          <a:p>
            <a:pPr marL="342900" lvl="0" indent="-203200" algn="l" rtl="0">
              <a:spcBef>
                <a:spcPts val="400"/>
              </a:spcBef>
              <a:spcAft>
                <a:spcPts val="0"/>
              </a:spcAft>
              <a:buSzPts val="1400"/>
              <a:buAutoNum type="arabicPeriod"/>
            </a:pPr>
            <a:r>
              <a:rPr lang="en"/>
              <a:t>High lake levels imply high River Nile flows from Uganda to South Sudan, a principal source of water for the annual expansion of the Sudd wetland.</a:t>
            </a:r>
            <a:endParaRPr/>
          </a:p>
          <a:p>
            <a:pPr marL="457200" lvl="0" indent="0" algn="l" rtl="0">
              <a:spcBef>
                <a:spcPts val="0"/>
              </a:spcBef>
              <a:spcAft>
                <a:spcPts val="0"/>
              </a:spcAft>
              <a:buNone/>
            </a:pPr>
            <a:endParaRPr/>
          </a:p>
        </p:txBody>
      </p:sp>
      <p:sp>
        <p:nvSpPr>
          <p:cNvPr id="4090" name="Google Shape;4090;p66"/>
          <p:cNvSpPr txBox="1">
            <a:spLocks noGrp="1"/>
          </p:cNvSpPr>
          <p:nvPr>
            <p:ph type="sldNum" idx="12"/>
          </p:nvPr>
        </p:nvSpPr>
        <p:spPr>
          <a:xfrm>
            <a:off x="8479033" y="4653367"/>
            <a:ext cx="548700" cy="393600"/>
          </a:xfrm>
          <a:prstGeom prst="rect">
            <a:avLst/>
          </a:prstGeom>
        </p:spPr>
        <p:txBody>
          <a:bodyPr spcFirstLastPara="1" wrap="square" lIns="91500" tIns="91500" rIns="91500" bIns="91500" anchor="ctr" anchorCtr="0">
            <a:noAutofit/>
          </a:bodyPr>
          <a:lstStyle/>
          <a:p>
            <a:pPr marL="0" lvl="0" indent="0" algn="r" rtl="0">
              <a:spcBef>
                <a:spcPts val="0"/>
              </a:spcBef>
              <a:spcAft>
                <a:spcPts val="0"/>
              </a:spcAft>
              <a:buNone/>
            </a:pPr>
            <a:fld id="{00000000-1234-1234-1234-123412341234}" type="slidenum">
              <a:rPr lang="en"/>
              <a:t>20</a:t>
            </a:fld>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094"/>
        <p:cNvGrpSpPr/>
        <p:nvPr/>
      </p:nvGrpSpPr>
      <p:grpSpPr>
        <a:xfrm>
          <a:off x="0" y="0"/>
          <a:ext cx="0" cy="0"/>
          <a:chOff x="0" y="0"/>
          <a:chExt cx="0" cy="0"/>
        </a:xfrm>
      </p:grpSpPr>
      <p:sp>
        <p:nvSpPr>
          <p:cNvPr id="4095" name="Google Shape;4095;p67"/>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21</a:t>
            </a:fld>
            <a:endParaRPr/>
          </a:p>
        </p:txBody>
      </p:sp>
      <p:sp>
        <p:nvSpPr>
          <p:cNvPr id="4096" name="Google Shape;4096;p67"/>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Uganda Lakes Satellite Altimetry</a:t>
            </a:r>
            <a:endParaRPr/>
          </a:p>
        </p:txBody>
      </p:sp>
      <p:sp>
        <p:nvSpPr>
          <p:cNvPr id="4097" name="Google Shape;4097;p67"/>
          <p:cNvSpPr txBox="1"/>
          <p:nvPr/>
        </p:nvSpPr>
        <p:spPr>
          <a:xfrm>
            <a:off x="3909488" y="4585276"/>
            <a:ext cx="35700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r>
              <a:rPr lang="en" sz="1200" b="0" i="1" u="none" strike="noStrike" cap="none">
                <a:solidFill>
                  <a:srgbClr val="000000"/>
                </a:solidFill>
                <a:latin typeface="Arial"/>
                <a:ea typeface="Arial"/>
                <a:cs typeface="Arial"/>
                <a:sym typeface="Arial"/>
              </a:rPr>
              <a:t>Data from Hydroweb, accessed </a:t>
            </a:r>
            <a:r>
              <a:rPr lang="en" sz="1200" i="1"/>
              <a:t>7 Sept.</a:t>
            </a:r>
            <a:r>
              <a:rPr lang="en" sz="1200" b="0" i="1" u="none" strike="noStrike" cap="none">
                <a:solidFill>
                  <a:srgbClr val="000000"/>
                </a:solidFill>
                <a:latin typeface="Arial"/>
                <a:ea typeface="Arial"/>
                <a:cs typeface="Arial"/>
                <a:sym typeface="Arial"/>
              </a:rPr>
              <a:t> 2025.</a:t>
            </a:r>
            <a:endParaRPr sz="1400" b="0" i="1" u="none" strike="noStrike" cap="none">
              <a:solidFill>
                <a:srgbClr val="000000"/>
              </a:solidFill>
              <a:latin typeface="Arial"/>
              <a:ea typeface="Arial"/>
              <a:cs typeface="Arial"/>
              <a:sym typeface="Arial"/>
            </a:endParaRPr>
          </a:p>
        </p:txBody>
      </p:sp>
      <p:sp>
        <p:nvSpPr>
          <p:cNvPr id="4098" name="Google Shape;4098;p67"/>
          <p:cNvSpPr txBox="1"/>
          <p:nvPr/>
        </p:nvSpPr>
        <p:spPr>
          <a:xfrm>
            <a:off x="6285800" y="905913"/>
            <a:ext cx="2798700" cy="3353400"/>
          </a:xfrm>
          <a:prstGeom prst="rect">
            <a:avLst/>
          </a:prstGeom>
          <a:noFill/>
          <a:ln>
            <a:noFill/>
          </a:ln>
        </p:spPr>
        <p:txBody>
          <a:bodyPr spcFirstLastPara="1" wrap="square" lIns="91425" tIns="45700" rIns="91425" bIns="45700" anchor="t" anchorCtr="0">
            <a:spAutoFit/>
          </a:bodyPr>
          <a:lstStyle/>
          <a:p>
            <a:pPr marL="342900" lvl="0" indent="-190500" algn="l" rtl="0">
              <a:lnSpc>
                <a:spcPct val="115000"/>
              </a:lnSpc>
              <a:spcBef>
                <a:spcPts val="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2025 Lake Victoria and Lake Kyoga (yellow line) are just above the historical 90th percentile rank.</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2025 Lake Albert levels (yellow line) are above the historical 90th percentile rank and are comparable to 2024 (green line).</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400"/>
              </a:spcAft>
              <a:buClr>
                <a:schemeClr val="dk2"/>
              </a:buClr>
              <a:buSzPts val="1200"/>
              <a:buFont typeface="Open Sans"/>
              <a:buChar char="●"/>
            </a:pPr>
            <a:r>
              <a:rPr lang="en" sz="1200" b="1">
                <a:solidFill>
                  <a:schemeClr val="dk1"/>
                </a:solidFill>
                <a:latin typeface="Open Sans"/>
                <a:ea typeface="Open Sans"/>
                <a:cs typeface="Open Sans"/>
                <a:sym typeface="Open Sans"/>
              </a:rPr>
              <a:t>High lake levels imply high White Nile flows from Uganda to South Sudan, a principal source of water for the annual expansion of the Sudd wetland.</a:t>
            </a:r>
            <a:endParaRPr sz="1200" b="1">
              <a:solidFill>
                <a:schemeClr val="dk1"/>
              </a:solidFill>
              <a:latin typeface="Open Sans"/>
              <a:ea typeface="Open Sans"/>
              <a:cs typeface="Open Sans"/>
              <a:sym typeface="Open Sans"/>
            </a:endParaRPr>
          </a:p>
        </p:txBody>
      </p:sp>
      <p:pic>
        <p:nvPicPr>
          <p:cNvPr id="4099" name="Google Shape;4099;p67" title="Lake_Alt_timeseries.png"/>
          <p:cNvPicPr preferRelativeResize="0"/>
          <p:nvPr/>
        </p:nvPicPr>
        <p:blipFill>
          <a:blip r:embed="rId3">
            <a:alphaModFix/>
          </a:blip>
          <a:stretch>
            <a:fillRect/>
          </a:stretch>
        </p:blipFill>
        <p:spPr>
          <a:xfrm>
            <a:off x="152400" y="732350"/>
            <a:ext cx="2711780" cy="3796122"/>
          </a:xfrm>
          <a:prstGeom prst="rect">
            <a:avLst/>
          </a:prstGeom>
          <a:noFill/>
          <a:ln>
            <a:noFill/>
          </a:ln>
        </p:spPr>
      </p:pic>
      <p:pic>
        <p:nvPicPr>
          <p:cNvPr id="4100" name="Google Shape;4100;p67" title="Lake_Alt_Seas.png"/>
          <p:cNvPicPr preferRelativeResize="0"/>
          <p:nvPr/>
        </p:nvPicPr>
        <p:blipFill>
          <a:blip r:embed="rId4">
            <a:alphaModFix/>
          </a:blip>
          <a:stretch>
            <a:fillRect/>
          </a:stretch>
        </p:blipFill>
        <p:spPr>
          <a:xfrm>
            <a:off x="3016580" y="732350"/>
            <a:ext cx="3116819" cy="3518879"/>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104"/>
        <p:cNvGrpSpPr/>
        <p:nvPr/>
      </p:nvGrpSpPr>
      <p:grpSpPr>
        <a:xfrm>
          <a:off x="0" y="0"/>
          <a:ext cx="0" cy="0"/>
          <a:chOff x="0" y="0"/>
          <a:chExt cx="0" cy="0"/>
        </a:xfrm>
      </p:grpSpPr>
      <p:sp>
        <p:nvSpPr>
          <p:cNvPr id="4105" name="Google Shape;4105;p68"/>
          <p:cNvSpPr txBox="1">
            <a:spLocks noGrp="1"/>
          </p:cNvSpPr>
          <p:nvPr>
            <p:ph type="title"/>
          </p:nvPr>
        </p:nvSpPr>
        <p:spPr>
          <a:xfrm>
            <a:off x="462925" y="381000"/>
            <a:ext cx="8218200" cy="474000"/>
          </a:xfrm>
          <a:prstGeom prst="rect">
            <a:avLst/>
          </a:prstGeom>
        </p:spPr>
        <p:txBody>
          <a:bodyPr spcFirstLastPara="1" wrap="square" lIns="91500" tIns="91500" rIns="91500" bIns="91500" anchor="ctr" anchorCtr="0">
            <a:noAutofit/>
          </a:bodyPr>
          <a:lstStyle/>
          <a:p>
            <a:pPr marL="0" lvl="0" indent="0" algn="l" rtl="0">
              <a:spcBef>
                <a:spcPts val="0"/>
              </a:spcBef>
              <a:spcAft>
                <a:spcPts val="0"/>
              </a:spcAft>
              <a:buNone/>
            </a:pPr>
            <a:r>
              <a:rPr lang="en"/>
              <a:t>South Sudan Flooding – Nile River Water Levels</a:t>
            </a:r>
            <a:endParaRPr/>
          </a:p>
        </p:txBody>
      </p:sp>
      <p:sp>
        <p:nvSpPr>
          <p:cNvPr id="4106" name="Google Shape;4106;p68"/>
          <p:cNvSpPr txBox="1">
            <a:spLocks noGrp="1"/>
          </p:cNvSpPr>
          <p:nvPr>
            <p:ph type="body" idx="1"/>
          </p:nvPr>
        </p:nvSpPr>
        <p:spPr>
          <a:xfrm>
            <a:off x="462925" y="999050"/>
            <a:ext cx="8218200" cy="34164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b="1"/>
              <a:t>Nile River water levels are comparable to 2024 and are rising</a:t>
            </a:r>
            <a:endParaRPr/>
          </a:p>
          <a:p>
            <a:pPr marL="342900" lvl="0" indent="-203200" algn="l" rtl="0">
              <a:spcBef>
                <a:spcPts val="1000"/>
              </a:spcBef>
              <a:spcAft>
                <a:spcPts val="0"/>
              </a:spcAft>
              <a:buSzPts val="1400"/>
              <a:buAutoNum type="arabicPeriod"/>
            </a:pPr>
            <a:r>
              <a:rPr lang="en"/>
              <a:t>MWRI water level data show Mangala at High level, and Bor and Malakal at Alert level.</a:t>
            </a:r>
            <a:endParaRPr/>
          </a:p>
          <a:p>
            <a:pPr marL="342900" lvl="0" indent="-203200" algn="l" rtl="0">
              <a:spcBef>
                <a:spcPts val="400"/>
              </a:spcBef>
              <a:spcAft>
                <a:spcPts val="0"/>
              </a:spcAft>
              <a:buSzPts val="1400"/>
              <a:buAutoNum type="arabicPeriod"/>
            </a:pPr>
            <a:r>
              <a:rPr lang="en"/>
              <a:t>Sudd water levels from satellite altimetry are above the 90th percentile.</a:t>
            </a:r>
            <a:endParaRPr/>
          </a:p>
          <a:p>
            <a:pPr marL="342900" lvl="0" indent="-203200" algn="l" rtl="0">
              <a:spcBef>
                <a:spcPts val="400"/>
              </a:spcBef>
              <a:spcAft>
                <a:spcPts val="0"/>
              </a:spcAft>
              <a:buSzPts val="1400"/>
              <a:buAutoNum type="arabicPeriod"/>
            </a:pPr>
            <a:r>
              <a:rPr lang="en"/>
              <a:t>Time-series Surface Water and Ocean Topography (SWOT) data at Nimule indicate that the Nile River water levels are comparable to early September 2024.  </a:t>
            </a:r>
            <a:endParaRPr/>
          </a:p>
          <a:p>
            <a:pPr marL="342900" lvl="0" indent="-203200" algn="l" rtl="0">
              <a:spcBef>
                <a:spcPts val="400"/>
              </a:spcBef>
              <a:spcAft>
                <a:spcPts val="0"/>
              </a:spcAft>
              <a:buSzPts val="1400"/>
              <a:buAutoNum type="arabicPeriod"/>
            </a:pPr>
            <a:r>
              <a:rPr lang="en"/>
              <a:t>Juba, Malakal, and New Fangak Nile River water levels are above early September 2024.  Downstream water levels (Malakal and New Fangak) are comparable to peak 2024 levels.</a:t>
            </a:r>
            <a:endParaRPr/>
          </a:p>
          <a:p>
            <a:pPr marL="457200" lvl="0" indent="0" algn="l" rtl="0">
              <a:spcBef>
                <a:spcPts val="400"/>
              </a:spcBef>
              <a:spcAft>
                <a:spcPts val="0"/>
              </a:spcAft>
              <a:buNone/>
            </a:pPr>
            <a:endParaRPr/>
          </a:p>
        </p:txBody>
      </p:sp>
      <p:sp>
        <p:nvSpPr>
          <p:cNvPr id="4107" name="Google Shape;4107;p68"/>
          <p:cNvSpPr txBox="1">
            <a:spLocks noGrp="1"/>
          </p:cNvSpPr>
          <p:nvPr>
            <p:ph type="sldNum" idx="12"/>
          </p:nvPr>
        </p:nvSpPr>
        <p:spPr>
          <a:xfrm>
            <a:off x="8479033" y="4653367"/>
            <a:ext cx="548700" cy="393600"/>
          </a:xfrm>
          <a:prstGeom prst="rect">
            <a:avLst/>
          </a:prstGeom>
        </p:spPr>
        <p:txBody>
          <a:bodyPr spcFirstLastPara="1" wrap="square" lIns="91500" tIns="91500" rIns="91500" bIns="91500" anchor="ctr" anchorCtr="0">
            <a:noAutofit/>
          </a:bodyPr>
          <a:lstStyle/>
          <a:p>
            <a:pPr marL="0" lvl="0" indent="0" algn="r" rtl="0">
              <a:spcBef>
                <a:spcPts val="0"/>
              </a:spcBef>
              <a:spcAft>
                <a:spcPts val="0"/>
              </a:spcAft>
              <a:buNone/>
            </a:pPr>
            <a:fld id="{00000000-1234-1234-1234-123412341234}" type="slidenum">
              <a:rPr lang="en"/>
              <a:t>22</a:t>
            </a:fld>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111"/>
        <p:cNvGrpSpPr/>
        <p:nvPr/>
      </p:nvGrpSpPr>
      <p:grpSpPr>
        <a:xfrm>
          <a:off x="0" y="0"/>
          <a:ext cx="0" cy="0"/>
          <a:chOff x="0" y="0"/>
          <a:chExt cx="0" cy="0"/>
        </a:xfrm>
      </p:grpSpPr>
      <p:pic>
        <p:nvPicPr>
          <p:cNvPr id="4112" name="Google Shape;4112;p69" title="Screenshot 2025-09-08 111830.png"/>
          <p:cNvPicPr preferRelativeResize="0"/>
          <p:nvPr/>
        </p:nvPicPr>
        <p:blipFill>
          <a:blip r:embed="rId3">
            <a:alphaModFix/>
          </a:blip>
          <a:stretch>
            <a:fillRect/>
          </a:stretch>
        </p:blipFill>
        <p:spPr>
          <a:xfrm>
            <a:off x="3676136" y="871275"/>
            <a:ext cx="5367130" cy="3666050"/>
          </a:xfrm>
          <a:prstGeom prst="rect">
            <a:avLst/>
          </a:prstGeom>
          <a:noFill/>
          <a:ln w="25400" cap="flat" cmpd="sng">
            <a:solidFill>
              <a:srgbClr val="FF0000"/>
            </a:solidFill>
            <a:prstDash val="solid"/>
            <a:round/>
            <a:headEnd type="none" w="sm" len="sm"/>
            <a:tailEnd type="none" w="sm" len="sm"/>
          </a:ln>
        </p:spPr>
      </p:pic>
      <p:sp>
        <p:nvSpPr>
          <p:cNvPr id="4113" name="Google Shape;4113;p69"/>
          <p:cNvSpPr txBox="1">
            <a:spLocks noGrp="1"/>
          </p:cNvSpPr>
          <p:nvPr>
            <p:ph type="title"/>
          </p:nvPr>
        </p:nvSpPr>
        <p:spPr>
          <a:xfrm>
            <a:off x="462900" y="201900"/>
            <a:ext cx="82182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rgbClr val="000000"/>
              </a:buClr>
              <a:buSzPts val="2800"/>
              <a:buFont typeface="Arial"/>
              <a:buNone/>
            </a:pPr>
            <a:r>
              <a:rPr lang="en" sz="2800"/>
              <a:t>Nile River Water Levels</a:t>
            </a:r>
            <a:endParaRPr/>
          </a:p>
        </p:txBody>
      </p:sp>
      <p:sp>
        <p:nvSpPr>
          <p:cNvPr id="4114" name="Google Shape;4114;p69"/>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23</a:t>
            </a:fld>
            <a:endParaRPr/>
          </a:p>
        </p:txBody>
      </p:sp>
      <p:sp>
        <p:nvSpPr>
          <p:cNvPr id="4115" name="Google Shape;4115;p69"/>
          <p:cNvSpPr txBox="1">
            <a:spLocks noGrp="1"/>
          </p:cNvSpPr>
          <p:nvPr>
            <p:ph type="body" idx="1"/>
          </p:nvPr>
        </p:nvSpPr>
        <p:spPr>
          <a:xfrm>
            <a:off x="162075" y="2082125"/>
            <a:ext cx="3447900" cy="20850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b="1"/>
              <a:t>MWRI water levels</a:t>
            </a:r>
            <a:endParaRPr/>
          </a:p>
          <a:p>
            <a:pPr marL="342900" lvl="0" indent="-203200" algn="l" rtl="0">
              <a:spcBef>
                <a:spcPts val="1000"/>
              </a:spcBef>
              <a:spcAft>
                <a:spcPts val="0"/>
              </a:spcAft>
              <a:buSzPts val="1400"/>
              <a:buAutoNum type="arabicPeriod"/>
            </a:pPr>
            <a:r>
              <a:rPr lang="en"/>
              <a:t>Mangala is at very close to 10-yr return period level (</a:t>
            </a:r>
            <a:r>
              <a:rPr lang="en" b="1"/>
              <a:t>High</a:t>
            </a:r>
            <a:r>
              <a:rPr lang="en"/>
              <a:t>)</a:t>
            </a:r>
            <a:endParaRPr/>
          </a:p>
          <a:p>
            <a:pPr marL="342900" lvl="0" indent="-203200" algn="l" rtl="0">
              <a:spcBef>
                <a:spcPts val="400"/>
              </a:spcBef>
              <a:spcAft>
                <a:spcPts val="0"/>
              </a:spcAft>
              <a:buSzPts val="1400"/>
              <a:buAutoNum type="arabicPeriod"/>
            </a:pPr>
            <a:r>
              <a:rPr lang="en"/>
              <a:t>Juba is at close to </a:t>
            </a:r>
            <a:r>
              <a:rPr lang="en" b="1"/>
              <a:t>Alert</a:t>
            </a:r>
            <a:r>
              <a:rPr lang="en"/>
              <a:t> level</a:t>
            </a:r>
            <a:endParaRPr/>
          </a:p>
          <a:p>
            <a:pPr marL="342900" lvl="0" indent="-203200" algn="l" rtl="0">
              <a:spcBef>
                <a:spcPts val="400"/>
              </a:spcBef>
              <a:spcAft>
                <a:spcPts val="400"/>
              </a:spcAft>
              <a:buSzPts val="1400"/>
              <a:buAutoNum type="arabicPeriod"/>
            </a:pPr>
            <a:r>
              <a:rPr lang="en"/>
              <a:t>Malakal, Bor and Anakdiar are at </a:t>
            </a:r>
            <a:r>
              <a:rPr lang="en" b="1"/>
              <a:t>Alert</a:t>
            </a:r>
            <a:r>
              <a:rPr lang="en"/>
              <a:t> level.</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119"/>
        <p:cNvGrpSpPr/>
        <p:nvPr/>
      </p:nvGrpSpPr>
      <p:grpSpPr>
        <a:xfrm>
          <a:off x="0" y="0"/>
          <a:ext cx="0" cy="0"/>
          <a:chOff x="0" y="0"/>
          <a:chExt cx="0" cy="0"/>
        </a:xfrm>
      </p:grpSpPr>
      <p:sp>
        <p:nvSpPr>
          <p:cNvPr id="4120" name="Google Shape;4120;p70"/>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24</a:t>
            </a:fld>
            <a:endParaRPr/>
          </a:p>
        </p:txBody>
      </p:sp>
      <p:sp>
        <p:nvSpPr>
          <p:cNvPr id="4121" name="Google Shape;4121;p70"/>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Sudd Satellite Altimetry</a:t>
            </a:r>
            <a:endParaRPr/>
          </a:p>
        </p:txBody>
      </p:sp>
      <p:sp>
        <p:nvSpPr>
          <p:cNvPr id="4122" name="Google Shape;4122;p70"/>
          <p:cNvSpPr txBox="1"/>
          <p:nvPr/>
        </p:nvSpPr>
        <p:spPr>
          <a:xfrm>
            <a:off x="3831575" y="4474675"/>
            <a:ext cx="43395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r>
              <a:rPr lang="en" sz="1200" b="0" i="1" u="none" strike="noStrike" cap="none">
                <a:solidFill>
                  <a:srgbClr val="000000"/>
                </a:solidFill>
                <a:latin typeface="Arial"/>
                <a:ea typeface="Arial"/>
                <a:cs typeface="Arial"/>
                <a:sym typeface="Arial"/>
              </a:rPr>
              <a:t>Data from the NASA Water Measurements Rivers and Wetlands Dataset, accessed </a:t>
            </a:r>
            <a:r>
              <a:rPr lang="en" sz="1200" i="1"/>
              <a:t>7 Sept.</a:t>
            </a:r>
            <a:r>
              <a:rPr lang="en" sz="1200" b="0" i="1" u="none" strike="noStrike" cap="none">
                <a:solidFill>
                  <a:srgbClr val="000000"/>
                </a:solidFill>
                <a:latin typeface="Arial"/>
                <a:ea typeface="Arial"/>
                <a:cs typeface="Arial"/>
                <a:sym typeface="Arial"/>
              </a:rPr>
              <a:t> 2025.</a:t>
            </a:r>
            <a:endParaRPr sz="1400" b="0" i="1" u="none" strike="noStrike" cap="none">
              <a:solidFill>
                <a:srgbClr val="000000"/>
              </a:solidFill>
              <a:latin typeface="Arial"/>
              <a:ea typeface="Arial"/>
              <a:cs typeface="Arial"/>
              <a:sym typeface="Arial"/>
            </a:endParaRPr>
          </a:p>
        </p:txBody>
      </p:sp>
      <p:pic>
        <p:nvPicPr>
          <p:cNvPr id="4123" name="Google Shape;4123;p70"/>
          <p:cNvPicPr preferRelativeResize="0"/>
          <p:nvPr/>
        </p:nvPicPr>
        <p:blipFill rotWithShape="1">
          <a:blip r:embed="rId3">
            <a:alphaModFix/>
          </a:blip>
          <a:srcRect/>
          <a:stretch/>
        </p:blipFill>
        <p:spPr>
          <a:xfrm>
            <a:off x="6594607" y="155525"/>
            <a:ext cx="2222818" cy="3301200"/>
          </a:xfrm>
          <a:prstGeom prst="rect">
            <a:avLst/>
          </a:prstGeom>
          <a:noFill/>
          <a:ln w="9525" cap="flat" cmpd="sng">
            <a:solidFill>
              <a:schemeClr val="dk1"/>
            </a:solidFill>
            <a:prstDash val="solid"/>
            <a:round/>
            <a:headEnd type="none" w="sm" len="sm"/>
            <a:tailEnd type="none" w="sm" len="sm"/>
          </a:ln>
        </p:spPr>
      </p:pic>
      <p:sp>
        <p:nvSpPr>
          <p:cNvPr id="4124" name="Google Shape;4124;p70"/>
          <p:cNvSpPr txBox="1"/>
          <p:nvPr/>
        </p:nvSpPr>
        <p:spPr>
          <a:xfrm>
            <a:off x="166500" y="3697513"/>
            <a:ext cx="8811000" cy="540600"/>
          </a:xfrm>
          <a:prstGeom prst="rect">
            <a:avLst/>
          </a:prstGeom>
          <a:noFill/>
          <a:ln>
            <a:noFill/>
          </a:ln>
        </p:spPr>
        <p:txBody>
          <a:bodyPr spcFirstLastPara="1" wrap="square" lIns="91425" tIns="45700" rIns="91425" bIns="45700" anchor="t" anchorCtr="0">
            <a:spAutoFit/>
          </a:bodyPr>
          <a:lstStyle/>
          <a:p>
            <a:pPr marL="342900" lvl="0" indent="-190500" algn="l" rtl="0">
              <a:lnSpc>
                <a:spcPct val="115000"/>
              </a:lnSpc>
              <a:spcBef>
                <a:spcPts val="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Sudd1 water levels (located north of  Bor) are above the 90th percentile, higher than 2024, and rising.</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400"/>
              </a:spcAft>
              <a:buClr>
                <a:schemeClr val="dk2"/>
              </a:buClr>
              <a:buSzPts val="1200"/>
              <a:buFont typeface="Open Sans"/>
              <a:buChar char="●"/>
            </a:pPr>
            <a:r>
              <a:rPr lang="en" sz="1200">
                <a:solidFill>
                  <a:schemeClr val="dk1"/>
                </a:solidFill>
                <a:latin typeface="Open Sans"/>
                <a:ea typeface="Open Sans"/>
                <a:cs typeface="Open Sans"/>
                <a:sym typeface="Open Sans"/>
              </a:rPr>
              <a:t>Sudd2 water levels (located south of Adok) are above the 90th percentile, comparable to 2024, and rising.</a:t>
            </a:r>
            <a:endParaRPr sz="1200" b="1">
              <a:solidFill>
                <a:schemeClr val="dk1"/>
              </a:solidFill>
              <a:latin typeface="Open Sans"/>
              <a:ea typeface="Open Sans"/>
              <a:cs typeface="Open Sans"/>
              <a:sym typeface="Open Sans"/>
            </a:endParaRPr>
          </a:p>
        </p:txBody>
      </p:sp>
      <p:pic>
        <p:nvPicPr>
          <p:cNvPr id="4125" name="Google Shape;4125;p70" title="202509_NASA_alt_timeseries.png"/>
          <p:cNvPicPr preferRelativeResize="0"/>
          <p:nvPr/>
        </p:nvPicPr>
        <p:blipFill>
          <a:blip r:embed="rId4">
            <a:alphaModFix/>
          </a:blip>
          <a:stretch>
            <a:fillRect/>
          </a:stretch>
        </p:blipFill>
        <p:spPr>
          <a:xfrm>
            <a:off x="152400" y="732350"/>
            <a:ext cx="2711779" cy="2711779"/>
          </a:xfrm>
          <a:prstGeom prst="rect">
            <a:avLst/>
          </a:prstGeom>
          <a:noFill/>
          <a:ln>
            <a:noFill/>
          </a:ln>
        </p:spPr>
      </p:pic>
      <p:pic>
        <p:nvPicPr>
          <p:cNvPr id="4126" name="Google Shape;4126;p70" title="NASA_Alt_Seas.png"/>
          <p:cNvPicPr preferRelativeResize="0"/>
          <p:nvPr/>
        </p:nvPicPr>
        <p:blipFill>
          <a:blip r:embed="rId5">
            <a:alphaModFix/>
          </a:blip>
          <a:stretch>
            <a:fillRect/>
          </a:stretch>
        </p:blipFill>
        <p:spPr>
          <a:xfrm>
            <a:off x="3016579" y="732350"/>
            <a:ext cx="3425627" cy="2762602"/>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130"/>
        <p:cNvGrpSpPr/>
        <p:nvPr/>
      </p:nvGrpSpPr>
      <p:grpSpPr>
        <a:xfrm>
          <a:off x="0" y="0"/>
          <a:ext cx="0" cy="0"/>
          <a:chOff x="0" y="0"/>
          <a:chExt cx="0" cy="0"/>
        </a:xfrm>
      </p:grpSpPr>
      <p:pic>
        <p:nvPicPr>
          <p:cNvPr id="4131" name="Google Shape;4131;p71"/>
          <p:cNvPicPr preferRelativeResize="0"/>
          <p:nvPr/>
        </p:nvPicPr>
        <p:blipFill rotWithShape="1">
          <a:blip r:embed="rId3">
            <a:alphaModFix/>
          </a:blip>
          <a:srcRect/>
          <a:stretch/>
        </p:blipFill>
        <p:spPr>
          <a:xfrm>
            <a:off x="276123" y="639650"/>
            <a:ext cx="2628901" cy="3416300"/>
          </a:xfrm>
          <a:prstGeom prst="rect">
            <a:avLst/>
          </a:prstGeom>
          <a:noFill/>
          <a:ln w="9525" cap="flat" cmpd="sng">
            <a:solidFill>
              <a:schemeClr val="dk1"/>
            </a:solidFill>
            <a:prstDash val="solid"/>
            <a:round/>
            <a:headEnd type="none" w="sm" len="sm"/>
            <a:tailEnd type="none" w="sm" len="sm"/>
          </a:ln>
        </p:spPr>
      </p:pic>
      <p:sp>
        <p:nvSpPr>
          <p:cNvPr id="4132" name="Google Shape;4132;p71"/>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25</a:t>
            </a:fld>
            <a:endParaRPr/>
          </a:p>
        </p:txBody>
      </p:sp>
      <p:sp>
        <p:nvSpPr>
          <p:cNvPr id="4133" name="Google Shape;4133;p71"/>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SWOT Satellite Altimetry – Nimule</a:t>
            </a:r>
            <a:endParaRPr/>
          </a:p>
        </p:txBody>
      </p:sp>
      <p:sp>
        <p:nvSpPr>
          <p:cNvPr id="4134" name="Google Shape;4134;p71"/>
          <p:cNvSpPr txBox="1"/>
          <p:nvPr/>
        </p:nvSpPr>
        <p:spPr>
          <a:xfrm>
            <a:off x="4663440" y="3200400"/>
            <a:ext cx="4297800" cy="5232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b="1">
                <a:latin typeface="Open Sans"/>
                <a:ea typeface="Open Sans"/>
                <a:cs typeface="Open Sans"/>
                <a:sym typeface="Open Sans"/>
              </a:rPr>
              <a:t>Mid-August </a:t>
            </a:r>
            <a:r>
              <a:rPr lang="en" sz="1400" b="1" i="0" u="none" strike="noStrike" cap="none">
                <a:solidFill>
                  <a:srgbClr val="000000"/>
                </a:solidFill>
                <a:latin typeface="Open Sans"/>
                <a:ea typeface="Open Sans"/>
                <a:cs typeface="Open Sans"/>
                <a:sym typeface="Open Sans"/>
              </a:rPr>
              <a:t>Nile River water levels upstream </a:t>
            </a:r>
            <a:r>
              <a:rPr lang="en" b="1">
                <a:latin typeface="Open Sans"/>
                <a:ea typeface="Open Sans"/>
                <a:cs typeface="Open Sans"/>
                <a:sym typeface="Open Sans"/>
              </a:rPr>
              <a:t>a</a:t>
            </a:r>
            <a:r>
              <a:rPr lang="en" sz="1400" b="1" i="0" u="none" strike="noStrike" cap="none">
                <a:solidFill>
                  <a:srgbClr val="000000"/>
                </a:solidFill>
                <a:latin typeface="Open Sans"/>
                <a:ea typeface="Open Sans"/>
                <a:cs typeface="Open Sans"/>
                <a:sym typeface="Open Sans"/>
              </a:rPr>
              <a:t>re </a:t>
            </a:r>
            <a:r>
              <a:rPr lang="en" b="1">
                <a:latin typeface="Open Sans"/>
                <a:ea typeface="Open Sans"/>
                <a:cs typeface="Open Sans"/>
                <a:sym typeface="Open Sans"/>
              </a:rPr>
              <a:t>rising</a:t>
            </a:r>
            <a:r>
              <a:rPr lang="en" sz="1400" b="1" i="0" u="none" strike="noStrike" cap="none">
                <a:solidFill>
                  <a:srgbClr val="000000"/>
                </a:solidFill>
                <a:latin typeface="Open Sans"/>
                <a:ea typeface="Open Sans"/>
                <a:cs typeface="Open Sans"/>
                <a:sym typeface="Open Sans"/>
              </a:rPr>
              <a:t>.  </a:t>
            </a:r>
            <a:endParaRPr sz="1400" b="1" i="0" u="none" strike="noStrike" cap="none">
              <a:solidFill>
                <a:srgbClr val="000000"/>
              </a:solidFill>
              <a:latin typeface="Open Sans"/>
              <a:ea typeface="Open Sans"/>
              <a:cs typeface="Open Sans"/>
              <a:sym typeface="Open Sans"/>
            </a:endParaRPr>
          </a:p>
        </p:txBody>
      </p:sp>
      <p:sp>
        <p:nvSpPr>
          <p:cNvPr id="4135" name="Google Shape;4135;p71"/>
          <p:cNvSpPr/>
          <p:nvPr/>
        </p:nvSpPr>
        <p:spPr>
          <a:xfrm>
            <a:off x="1997757" y="3599528"/>
            <a:ext cx="254700" cy="267900"/>
          </a:xfrm>
          <a:prstGeom prst="ellipse">
            <a:avLst/>
          </a:prstGeom>
          <a:noFill/>
          <a:ln w="25400" cap="flat" cmpd="sng">
            <a:solidFill>
              <a:srgbClr val="FF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cxnSp>
        <p:nvCxnSpPr>
          <p:cNvPr id="4136" name="Google Shape;4136;p71"/>
          <p:cNvCxnSpPr/>
          <p:nvPr/>
        </p:nvCxnSpPr>
        <p:spPr>
          <a:xfrm rot="10800000" flipH="1">
            <a:off x="2276993" y="3017528"/>
            <a:ext cx="443100" cy="582000"/>
          </a:xfrm>
          <a:prstGeom prst="straightConnector1">
            <a:avLst/>
          </a:prstGeom>
          <a:noFill/>
          <a:ln w="28575" cap="flat" cmpd="sng">
            <a:solidFill>
              <a:srgbClr val="FF0000"/>
            </a:solidFill>
            <a:prstDash val="solid"/>
            <a:round/>
            <a:headEnd type="none" w="sm" len="sm"/>
            <a:tailEnd type="triangle" w="med" len="med"/>
          </a:ln>
        </p:spPr>
      </p:cxnSp>
      <p:pic>
        <p:nvPicPr>
          <p:cNvPr id="4137" name="Google Shape;4137;p71"/>
          <p:cNvPicPr preferRelativeResize="0"/>
          <p:nvPr/>
        </p:nvPicPr>
        <p:blipFill rotWithShape="1">
          <a:blip r:embed="rId4">
            <a:alphaModFix/>
          </a:blip>
          <a:srcRect/>
          <a:stretch/>
        </p:blipFill>
        <p:spPr>
          <a:xfrm>
            <a:off x="1635561" y="1439399"/>
            <a:ext cx="2710169" cy="1578121"/>
          </a:xfrm>
          <a:prstGeom prst="rect">
            <a:avLst/>
          </a:prstGeom>
          <a:noFill/>
          <a:ln w="9525" cap="flat" cmpd="sng">
            <a:solidFill>
              <a:schemeClr val="dk1"/>
            </a:solidFill>
            <a:prstDash val="solid"/>
            <a:round/>
            <a:headEnd type="none" w="sm" len="sm"/>
            <a:tailEnd type="none" w="sm" len="sm"/>
          </a:ln>
        </p:spPr>
      </p:pic>
      <p:sp>
        <p:nvSpPr>
          <p:cNvPr id="4138" name="Google Shape;4138;p71"/>
          <p:cNvSpPr txBox="1"/>
          <p:nvPr/>
        </p:nvSpPr>
        <p:spPr>
          <a:xfrm>
            <a:off x="4663450" y="3969675"/>
            <a:ext cx="3234900" cy="12006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Notes:</a:t>
            </a:r>
            <a:endParaRPr sz="1400" b="0" i="0" u="none" strike="noStrike" cap="none">
              <a:solidFill>
                <a:srgbClr val="000000"/>
              </a:solidFill>
              <a:latin typeface="Arial"/>
              <a:ea typeface="Arial"/>
              <a:cs typeface="Arial"/>
              <a:sym typeface="Arial"/>
            </a:endParaRPr>
          </a:p>
          <a:p>
            <a:pPr marL="228600" marR="0" lvl="0" indent="-228600" algn="l" rtl="0">
              <a:lnSpc>
                <a:spcPct val="100000"/>
              </a:lnSpc>
              <a:spcBef>
                <a:spcPts val="0"/>
              </a:spcBef>
              <a:spcAft>
                <a:spcPts val="0"/>
              </a:spcAft>
              <a:buClr>
                <a:srgbClr val="000000"/>
              </a:buClr>
              <a:buSzPts val="800"/>
              <a:buFont typeface="Arial"/>
              <a:buAutoNum type="arabicPeriod"/>
            </a:pPr>
            <a:r>
              <a:rPr lang="en" sz="800" b="0" i="0" u="none" strike="noStrike" cap="none">
                <a:solidFill>
                  <a:srgbClr val="000000"/>
                </a:solidFill>
                <a:latin typeface="Arial"/>
                <a:ea typeface="Arial"/>
                <a:cs typeface="Arial"/>
                <a:sym typeface="Arial"/>
              </a:rPr>
              <a:t>SWOT dataset was filtered to remove data points with &gt;0.25 m uncertainty and outliers.</a:t>
            </a:r>
            <a:endParaRPr sz="1400" b="0" i="0" u="none" strike="noStrike" cap="none">
              <a:solidFill>
                <a:srgbClr val="000000"/>
              </a:solidFill>
              <a:latin typeface="Arial"/>
              <a:ea typeface="Arial"/>
              <a:cs typeface="Arial"/>
              <a:sym typeface="Arial"/>
            </a:endParaRPr>
          </a:p>
          <a:p>
            <a:pPr marL="228600" marR="0" lvl="0" indent="-228600" algn="l" rtl="0">
              <a:lnSpc>
                <a:spcPct val="100000"/>
              </a:lnSpc>
              <a:spcBef>
                <a:spcPts val="0"/>
              </a:spcBef>
              <a:spcAft>
                <a:spcPts val="0"/>
              </a:spcAft>
              <a:buClr>
                <a:srgbClr val="000000"/>
              </a:buClr>
              <a:buSzPts val="800"/>
              <a:buFont typeface="Arial"/>
              <a:buAutoNum type="arabicPeriod"/>
            </a:pPr>
            <a:r>
              <a:rPr lang="en" sz="800" b="0" i="0" u="none" strike="noStrike" cap="none">
                <a:solidFill>
                  <a:srgbClr val="000000"/>
                </a:solidFill>
                <a:latin typeface="Arial"/>
                <a:ea typeface="Arial"/>
                <a:cs typeface="Arial"/>
                <a:sym typeface="Arial"/>
              </a:rPr>
              <a:t>Error bars represent uncertainty.</a:t>
            </a: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1" u="none" strike="noStrike" cap="none">
                <a:solidFill>
                  <a:srgbClr val="000000"/>
                </a:solidFill>
                <a:latin typeface="Arial"/>
                <a:ea typeface="Arial"/>
                <a:cs typeface="Arial"/>
                <a:sym typeface="Arial"/>
              </a:rPr>
              <a:t>Data citation: Frank Greguska, Nikki Tebaldi, Victoria McDonald, Vanesa, &amp; Cassie Nickles. (2024). podaac/hydrocron: 1.3.0a5 (1.3.0a5). Zenodo. https://doi.org/10.5281/zenodo.11193245, accessed </a:t>
            </a:r>
            <a:r>
              <a:rPr lang="en" sz="800" i="1"/>
              <a:t>8 Sept 2025.</a:t>
            </a:r>
            <a:endParaRPr sz="800" b="0" i="1" u="none" strike="noStrike" cap="none">
              <a:solidFill>
                <a:srgbClr val="000000"/>
              </a:solidFill>
              <a:latin typeface="Arial"/>
              <a:ea typeface="Arial"/>
              <a:cs typeface="Arial"/>
              <a:sym typeface="Arial"/>
            </a:endParaRPr>
          </a:p>
        </p:txBody>
      </p:sp>
      <p:pic>
        <p:nvPicPr>
          <p:cNvPr id="4139" name="Google Shape;4139;p71" title="2025-09-08_SWOT_timeseries_filter_Nimule.png"/>
          <p:cNvPicPr preferRelativeResize="0"/>
          <p:nvPr/>
        </p:nvPicPr>
        <p:blipFill>
          <a:blip r:embed="rId5">
            <a:alphaModFix/>
          </a:blip>
          <a:stretch>
            <a:fillRect/>
          </a:stretch>
        </p:blipFill>
        <p:spPr>
          <a:xfrm>
            <a:off x="4498130" y="732350"/>
            <a:ext cx="4493471" cy="2246735"/>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143"/>
        <p:cNvGrpSpPr/>
        <p:nvPr/>
      </p:nvGrpSpPr>
      <p:grpSpPr>
        <a:xfrm>
          <a:off x="0" y="0"/>
          <a:ext cx="0" cy="0"/>
          <a:chOff x="0" y="0"/>
          <a:chExt cx="0" cy="0"/>
        </a:xfrm>
      </p:grpSpPr>
      <p:pic>
        <p:nvPicPr>
          <p:cNvPr id="4144" name="Google Shape;4144;p72"/>
          <p:cNvPicPr preferRelativeResize="0"/>
          <p:nvPr/>
        </p:nvPicPr>
        <p:blipFill rotWithShape="1">
          <a:blip r:embed="rId3">
            <a:alphaModFix/>
          </a:blip>
          <a:srcRect/>
          <a:stretch/>
        </p:blipFill>
        <p:spPr>
          <a:xfrm>
            <a:off x="276123" y="639650"/>
            <a:ext cx="2628901" cy="3416300"/>
          </a:xfrm>
          <a:prstGeom prst="rect">
            <a:avLst/>
          </a:prstGeom>
          <a:noFill/>
          <a:ln w="9525" cap="flat" cmpd="sng">
            <a:solidFill>
              <a:schemeClr val="dk1"/>
            </a:solidFill>
            <a:prstDash val="solid"/>
            <a:round/>
            <a:headEnd type="none" w="sm" len="sm"/>
            <a:tailEnd type="none" w="sm" len="sm"/>
          </a:ln>
        </p:spPr>
      </p:pic>
      <p:sp>
        <p:nvSpPr>
          <p:cNvPr id="4145" name="Google Shape;4145;p72"/>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26</a:t>
            </a:fld>
            <a:endParaRPr/>
          </a:p>
        </p:txBody>
      </p:sp>
      <p:sp>
        <p:nvSpPr>
          <p:cNvPr id="4146" name="Google Shape;4146;p72"/>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SWOT Satellite Altimetry – Juba</a:t>
            </a:r>
            <a:endParaRPr/>
          </a:p>
        </p:txBody>
      </p:sp>
      <p:sp>
        <p:nvSpPr>
          <p:cNvPr id="4147" name="Google Shape;4147;p72"/>
          <p:cNvSpPr txBox="1"/>
          <p:nvPr/>
        </p:nvSpPr>
        <p:spPr>
          <a:xfrm>
            <a:off x="4663440" y="3200400"/>
            <a:ext cx="4297800" cy="5232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 sz="1400" b="1" i="0" u="none" strike="noStrike" cap="none">
                <a:solidFill>
                  <a:srgbClr val="000000"/>
                </a:solidFill>
                <a:latin typeface="Open Sans"/>
                <a:ea typeface="Open Sans"/>
                <a:cs typeface="Open Sans"/>
                <a:sym typeface="Open Sans"/>
              </a:rPr>
              <a:t>Nile River water levels at Juba are </a:t>
            </a:r>
            <a:r>
              <a:rPr lang="en" b="1">
                <a:latin typeface="Open Sans"/>
                <a:ea typeface="Open Sans"/>
                <a:cs typeface="Open Sans"/>
                <a:sym typeface="Open Sans"/>
              </a:rPr>
              <a:t>above</a:t>
            </a:r>
            <a:r>
              <a:rPr lang="en" sz="1400" b="1" i="0" u="none" strike="noStrike" cap="none">
                <a:solidFill>
                  <a:srgbClr val="000000"/>
                </a:solidFill>
                <a:latin typeface="Open Sans"/>
                <a:ea typeface="Open Sans"/>
                <a:cs typeface="Open Sans"/>
                <a:sym typeface="Open Sans"/>
              </a:rPr>
              <a:t> 2024 and risi</a:t>
            </a:r>
            <a:r>
              <a:rPr lang="en" b="1">
                <a:latin typeface="Open Sans"/>
                <a:ea typeface="Open Sans"/>
                <a:cs typeface="Open Sans"/>
                <a:sym typeface="Open Sans"/>
              </a:rPr>
              <a:t>ng</a:t>
            </a:r>
            <a:r>
              <a:rPr lang="en" sz="1400" b="1" i="0" u="none" strike="noStrike" cap="none">
                <a:solidFill>
                  <a:srgbClr val="000000"/>
                </a:solidFill>
                <a:latin typeface="Open Sans"/>
                <a:ea typeface="Open Sans"/>
                <a:cs typeface="Open Sans"/>
                <a:sym typeface="Open Sans"/>
              </a:rPr>
              <a:t>.  </a:t>
            </a:r>
            <a:endParaRPr sz="1400" b="1" i="0" u="none" strike="noStrike" cap="none">
              <a:solidFill>
                <a:srgbClr val="000000"/>
              </a:solidFill>
              <a:latin typeface="Open Sans"/>
              <a:ea typeface="Open Sans"/>
              <a:cs typeface="Open Sans"/>
              <a:sym typeface="Open Sans"/>
            </a:endParaRPr>
          </a:p>
        </p:txBody>
      </p:sp>
      <p:sp>
        <p:nvSpPr>
          <p:cNvPr id="4148" name="Google Shape;4148;p72"/>
          <p:cNvSpPr/>
          <p:nvPr/>
        </p:nvSpPr>
        <p:spPr>
          <a:xfrm>
            <a:off x="1801195" y="3089436"/>
            <a:ext cx="254700" cy="267900"/>
          </a:xfrm>
          <a:prstGeom prst="ellipse">
            <a:avLst/>
          </a:prstGeom>
          <a:noFill/>
          <a:ln w="25400" cap="flat" cmpd="sng">
            <a:solidFill>
              <a:srgbClr val="FF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4149" name="Google Shape;4149;p72"/>
          <p:cNvPicPr preferRelativeResize="0"/>
          <p:nvPr/>
        </p:nvPicPr>
        <p:blipFill rotWithShape="1">
          <a:blip r:embed="rId4">
            <a:alphaModFix/>
          </a:blip>
          <a:srcRect/>
          <a:stretch/>
        </p:blipFill>
        <p:spPr>
          <a:xfrm>
            <a:off x="2274045" y="1681505"/>
            <a:ext cx="2029344" cy="2981713"/>
          </a:xfrm>
          <a:prstGeom prst="rect">
            <a:avLst/>
          </a:prstGeom>
          <a:noFill/>
          <a:ln w="9525" cap="flat" cmpd="sng">
            <a:solidFill>
              <a:schemeClr val="dk1"/>
            </a:solidFill>
            <a:prstDash val="solid"/>
            <a:round/>
            <a:headEnd type="none" w="sm" len="sm"/>
            <a:tailEnd type="none" w="sm" len="sm"/>
          </a:ln>
        </p:spPr>
      </p:pic>
      <p:cxnSp>
        <p:nvCxnSpPr>
          <p:cNvPr id="4150" name="Google Shape;4150;p72"/>
          <p:cNvCxnSpPr/>
          <p:nvPr/>
        </p:nvCxnSpPr>
        <p:spPr>
          <a:xfrm rot="10800000" flipH="1">
            <a:off x="2084108" y="3089441"/>
            <a:ext cx="391500" cy="109500"/>
          </a:xfrm>
          <a:prstGeom prst="straightConnector1">
            <a:avLst/>
          </a:prstGeom>
          <a:noFill/>
          <a:ln w="28575" cap="flat" cmpd="sng">
            <a:solidFill>
              <a:srgbClr val="FF0000"/>
            </a:solidFill>
            <a:prstDash val="solid"/>
            <a:round/>
            <a:headEnd type="none" w="sm" len="sm"/>
            <a:tailEnd type="triangle" w="med" len="med"/>
          </a:ln>
        </p:spPr>
      </p:cxnSp>
      <p:sp>
        <p:nvSpPr>
          <p:cNvPr id="4151" name="Google Shape;4151;p72"/>
          <p:cNvSpPr txBox="1"/>
          <p:nvPr/>
        </p:nvSpPr>
        <p:spPr>
          <a:xfrm>
            <a:off x="4663450" y="3969675"/>
            <a:ext cx="3234900" cy="12006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Notes:</a:t>
            </a:r>
            <a:endParaRPr sz="1400" b="0" i="0" u="none" strike="noStrike" cap="none">
              <a:solidFill>
                <a:srgbClr val="000000"/>
              </a:solidFill>
              <a:latin typeface="Arial"/>
              <a:ea typeface="Arial"/>
              <a:cs typeface="Arial"/>
              <a:sym typeface="Arial"/>
            </a:endParaRPr>
          </a:p>
          <a:p>
            <a:pPr marL="228600" marR="0" lvl="0" indent="-228600" algn="l" rtl="0">
              <a:lnSpc>
                <a:spcPct val="100000"/>
              </a:lnSpc>
              <a:spcBef>
                <a:spcPts val="0"/>
              </a:spcBef>
              <a:spcAft>
                <a:spcPts val="0"/>
              </a:spcAft>
              <a:buClr>
                <a:srgbClr val="000000"/>
              </a:buClr>
              <a:buSzPts val="800"/>
              <a:buFont typeface="Arial"/>
              <a:buAutoNum type="arabicPeriod"/>
            </a:pPr>
            <a:r>
              <a:rPr lang="en" sz="800" b="0" i="0" u="none" strike="noStrike" cap="none">
                <a:solidFill>
                  <a:srgbClr val="000000"/>
                </a:solidFill>
                <a:latin typeface="Arial"/>
                <a:ea typeface="Arial"/>
                <a:cs typeface="Arial"/>
                <a:sym typeface="Arial"/>
              </a:rPr>
              <a:t>SWOT dataset was filtered to remove data points with &gt;0.25 m uncertainty and outliers.</a:t>
            </a:r>
            <a:endParaRPr sz="1400" b="0" i="0" u="none" strike="noStrike" cap="none">
              <a:solidFill>
                <a:srgbClr val="000000"/>
              </a:solidFill>
              <a:latin typeface="Arial"/>
              <a:ea typeface="Arial"/>
              <a:cs typeface="Arial"/>
              <a:sym typeface="Arial"/>
            </a:endParaRPr>
          </a:p>
          <a:p>
            <a:pPr marL="228600" marR="0" lvl="0" indent="-228600" algn="l" rtl="0">
              <a:lnSpc>
                <a:spcPct val="100000"/>
              </a:lnSpc>
              <a:spcBef>
                <a:spcPts val="0"/>
              </a:spcBef>
              <a:spcAft>
                <a:spcPts val="0"/>
              </a:spcAft>
              <a:buClr>
                <a:srgbClr val="000000"/>
              </a:buClr>
              <a:buSzPts val="800"/>
              <a:buFont typeface="Arial"/>
              <a:buAutoNum type="arabicPeriod"/>
            </a:pPr>
            <a:r>
              <a:rPr lang="en" sz="800" b="0" i="0" u="none" strike="noStrike" cap="none">
                <a:solidFill>
                  <a:srgbClr val="000000"/>
                </a:solidFill>
                <a:latin typeface="Arial"/>
                <a:ea typeface="Arial"/>
                <a:cs typeface="Arial"/>
                <a:sym typeface="Arial"/>
              </a:rPr>
              <a:t>Error bars represent uncertainty.</a:t>
            </a: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1" u="none" strike="noStrike" cap="none">
                <a:solidFill>
                  <a:srgbClr val="000000"/>
                </a:solidFill>
                <a:latin typeface="Arial"/>
                <a:ea typeface="Arial"/>
                <a:cs typeface="Arial"/>
                <a:sym typeface="Arial"/>
              </a:rPr>
              <a:t>Data citation: Frank Greguska, Nikki Tebaldi, Victoria McDonald, Vanesa, &amp; Cassie Nickles. (2024). podaac/hydrocron: 1.3.0a5 (1.3.0a5). Zenodo. https://doi.org/10.5281/zenodo.11193245, accessed </a:t>
            </a:r>
            <a:r>
              <a:rPr lang="en" sz="800" i="1"/>
              <a:t>8 Sept 2025.</a:t>
            </a:r>
            <a:endParaRPr sz="800" b="0" i="1" u="none" strike="noStrike" cap="none">
              <a:solidFill>
                <a:srgbClr val="000000"/>
              </a:solidFill>
              <a:latin typeface="Arial"/>
              <a:ea typeface="Arial"/>
              <a:cs typeface="Arial"/>
              <a:sym typeface="Arial"/>
            </a:endParaRPr>
          </a:p>
        </p:txBody>
      </p:sp>
      <p:pic>
        <p:nvPicPr>
          <p:cNvPr id="4152" name="Google Shape;4152;p72" title="2025-09-08_SWOT_timeseries_filter_Juba.png"/>
          <p:cNvPicPr preferRelativeResize="0"/>
          <p:nvPr/>
        </p:nvPicPr>
        <p:blipFill>
          <a:blip r:embed="rId5">
            <a:alphaModFix/>
          </a:blip>
          <a:stretch>
            <a:fillRect/>
          </a:stretch>
        </p:blipFill>
        <p:spPr>
          <a:xfrm>
            <a:off x="4455789" y="732350"/>
            <a:ext cx="4535813" cy="2267907"/>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156"/>
        <p:cNvGrpSpPr/>
        <p:nvPr/>
      </p:nvGrpSpPr>
      <p:grpSpPr>
        <a:xfrm>
          <a:off x="0" y="0"/>
          <a:ext cx="0" cy="0"/>
          <a:chOff x="0" y="0"/>
          <a:chExt cx="0" cy="0"/>
        </a:xfrm>
      </p:grpSpPr>
      <p:pic>
        <p:nvPicPr>
          <p:cNvPr id="4157" name="Google Shape;4157;p73"/>
          <p:cNvPicPr preferRelativeResize="0"/>
          <p:nvPr/>
        </p:nvPicPr>
        <p:blipFill rotWithShape="1">
          <a:blip r:embed="rId3">
            <a:alphaModFix/>
          </a:blip>
          <a:srcRect/>
          <a:stretch/>
        </p:blipFill>
        <p:spPr>
          <a:xfrm>
            <a:off x="276123" y="639650"/>
            <a:ext cx="2628901" cy="3416300"/>
          </a:xfrm>
          <a:prstGeom prst="rect">
            <a:avLst/>
          </a:prstGeom>
          <a:noFill/>
          <a:ln w="9525" cap="flat" cmpd="sng">
            <a:solidFill>
              <a:schemeClr val="dk1"/>
            </a:solidFill>
            <a:prstDash val="solid"/>
            <a:round/>
            <a:headEnd type="none" w="sm" len="sm"/>
            <a:tailEnd type="none" w="sm" len="sm"/>
          </a:ln>
        </p:spPr>
      </p:pic>
      <p:sp>
        <p:nvSpPr>
          <p:cNvPr id="4158" name="Google Shape;4158;p73"/>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27</a:t>
            </a:fld>
            <a:endParaRPr/>
          </a:p>
        </p:txBody>
      </p:sp>
      <p:sp>
        <p:nvSpPr>
          <p:cNvPr id="4159" name="Google Shape;4159;p73"/>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SWOT Satellite Altimetry - Malakal</a:t>
            </a:r>
            <a:endParaRPr/>
          </a:p>
        </p:txBody>
      </p:sp>
      <p:pic>
        <p:nvPicPr>
          <p:cNvPr id="4160" name="Google Shape;4160;p73"/>
          <p:cNvPicPr preferRelativeResize="0"/>
          <p:nvPr/>
        </p:nvPicPr>
        <p:blipFill rotWithShape="1">
          <a:blip r:embed="rId4">
            <a:alphaModFix/>
          </a:blip>
          <a:srcRect/>
          <a:stretch/>
        </p:blipFill>
        <p:spPr>
          <a:xfrm>
            <a:off x="2077222" y="2301128"/>
            <a:ext cx="2434740" cy="2353311"/>
          </a:xfrm>
          <a:prstGeom prst="rect">
            <a:avLst/>
          </a:prstGeom>
          <a:noFill/>
          <a:ln w="9525" cap="flat" cmpd="sng">
            <a:solidFill>
              <a:schemeClr val="dk1"/>
            </a:solidFill>
            <a:prstDash val="solid"/>
            <a:round/>
            <a:headEnd type="none" w="sm" len="sm"/>
            <a:tailEnd type="none" w="sm" len="sm"/>
          </a:ln>
        </p:spPr>
      </p:pic>
      <p:sp>
        <p:nvSpPr>
          <p:cNvPr id="4161" name="Google Shape;4161;p73"/>
          <p:cNvSpPr/>
          <p:nvPr/>
        </p:nvSpPr>
        <p:spPr>
          <a:xfrm>
            <a:off x="1836357" y="936823"/>
            <a:ext cx="254700" cy="267900"/>
          </a:xfrm>
          <a:prstGeom prst="ellipse">
            <a:avLst/>
          </a:prstGeom>
          <a:noFill/>
          <a:ln w="25400" cap="flat" cmpd="sng">
            <a:solidFill>
              <a:srgbClr val="FF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cxnSp>
        <p:nvCxnSpPr>
          <p:cNvPr id="4162" name="Google Shape;4162;p73"/>
          <p:cNvCxnSpPr/>
          <p:nvPr/>
        </p:nvCxnSpPr>
        <p:spPr>
          <a:xfrm>
            <a:off x="2077222" y="1336404"/>
            <a:ext cx="373800" cy="877500"/>
          </a:xfrm>
          <a:prstGeom prst="straightConnector1">
            <a:avLst/>
          </a:prstGeom>
          <a:noFill/>
          <a:ln w="28575" cap="flat" cmpd="sng">
            <a:solidFill>
              <a:srgbClr val="FF0000"/>
            </a:solidFill>
            <a:prstDash val="solid"/>
            <a:round/>
            <a:headEnd type="none" w="sm" len="sm"/>
            <a:tailEnd type="triangle" w="med" len="med"/>
          </a:ln>
        </p:spPr>
      </p:cxnSp>
      <p:sp>
        <p:nvSpPr>
          <p:cNvPr id="4163" name="Google Shape;4163;p73"/>
          <p:cNvSpPr txBox="1"/>
          <p:nvPr/>
        </p:nvSpPr>
        <p:spPr>
          <a:xfrm>
            <a:off x="4663440" y="3200400"/>
            <a:ext cx="4297800" cy="5232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 sz="1400" b="1" i="0" u="none" strike="noStrike" cap="none">
                <a:solidFill>
                  <a:srgbClr val="000000"/>
                </a:solidFill>
                <a:latin typeface="Open Sans"/>
                <a:ea typeface="Open Sans"/>
                <a:cs typeface="Open Sans"/>
                <a:sym typeface="Open Sans"/>
              </a:rPr>
              <a:t>Nile River water levels at Malakal are </a:t>
            </a:r>
            <a:r>
              <a:rPr lang="en" b="1">
                <a:latin typeface="Open Sans"/>
                <a:ea typeface="Open Sans"/>
                <a:cs typeface="Open Sans"/>
                <a:sym typeface="Open Sans"/>
              </a:rPr>
              <a:t>just under</a:t>
            </a:r>
            <a:r>
              <a:rPr lang="en" sz="1400" b="1" i="0" u="none" strike="noStrike" cap="none">
                <a:solidFill>
                  <a:srgbClr val="000000"/>
                </a:solidFill>
                <a:latin typeface="Open Sans"/>
                <a:ea typeface="Open Sans"/>
                <a:cs typeface="Open Sans"/>
                <a:sym typeface="Open Sans"/>
              </a:rPr>
              <a:t> peak 2024 levels and are rising.  </a:t>
            </a:r>
            <a:endParaRPr sz="1400" b="1" i="0" u="none" strike="noStrike" cap="none">
              <a:solidFill>
                <a:srgbClr val="000000"/>
              </a:solidFill>
              <a:latin typeface="Open Sans"/>
              <a:ea typeface="Open Sans"/>
              <a:cs typeface="Open Sans"/>
              <a:sym typeface="Open Sans"/>
            </a:endParaRPr>
          </a:p>
        </p:txBody>
      </p:sp>
      <p:sp>
        <p:nvSpPr>
          <p:cNvPr id="4164" name="Google Shape;4164;p73"/>
          <p:cNvSpPr txBox="1"/>
          <p:nvPr/>
        </p:nvSpPr>
        <p:spPr>
          <a:xfrm>
            <a:off x="4663450" y="3969675"/>
            <a:ext cx="3234900" cy="12006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Notes:</a:t>
            </a:r>
            <a:endParaRPr sz="1400" b="0" i="0" u="none" strike="noStrike" cap="none">
              <a:solidFill>
                <a:srgbClr val="000000"/>
              </a:solidFill>
              <a:latin typeface="Arial"/>
              <a:ea typeface="Arial"/>
              <a:cs typeface="Arial"/>
              <a:sym typeface="Arial"/>
            </a:endParaRPr>
          </a:p>
          <a:p>
            <a:pPr marL="228600" marR="0" lvl="0" indent="-228600" algn="l" rtl="0">
              <a:lnSpc>
                <a:spcPct val="100000"/>
              </a:lnSpc>
              <a:spcBef>
                <a:spcPts val="0"/>
              </a:spcBef>
              <a:spcAft>
                <a:spcPts val="0"/>
              </a:spcAft>
              <a:buClr>
                <a:srgbClr val="000000"/>
              </a:buClr>
              <a:buSzPts val="800"/>
              <a:buFont typeface="Arial"/>
              <a:buAutoNum type="arabicPeriod"/>
            </a:pPr>
            <a:r>
              <a:rPr lang="en" sz="800" b="0" i="0" u="none" strike="noStrike" cap="none">
                <a:solidFill>
                  <a:srgbClr val="000000"/>
                </a:solidFill>
                <a:latin typeface="Arial"/>
                <a:ea typeface="Arial"/>
                <a:cs typeface="Arial"/>
                <a:sym typeface="Arial"/>
              </a:rPr>
              <a:t>SWOT dataset was filtered to remove data points with &gt;0.25 m uncertainty and outliers.</a:t>
            </a:r>
            <a:endParaRPr sz="1400" b="0" i="0" u="none" strike="noStrike" cap="none">
              <a:solidFill>
                <a:srgbClr val="000000"/>
              </a:solidFill>
              <a:latin typeface="Arial"/>
              <a:ea typeface="Arial"/>
              <a:cs typeface="Arial"/>
              <a:sym typeface="Arial"/>
            </a:endParaRPr>
          </a:p>
          <a:p>
            <a:pPr marL="228600" marR="0" lvl="0" indent="-228600" algn="l" rtl="0">
              <a:lnSpc>
                <a:spcPct val="100000"/>
              </a:lnSpc>
              <a:spcBef>
                <a:spcPts val="0"/>
              </a:spcBef>
              <a:spcAft>
                <a:spcPts val="0"/>
              </a:spcAft>
              <a:buClr>
                <a:srgbClr val="000000"/>
              </a:buClr>
              <a:buSzPts val="800"/>
              <a:buFont typeface="Arial"/>
              <a:buAutoNum type="arabicPeriod"/>
            </a:pPr>
            <a:r>
              <a:rPr lang="en" sz="800" b="0" i="0" u="none" strike="noStrike" cap="none">
                <a:solidFill>
                  <a:srgbClr val="000000"/>
                </a:solidFill>
                <a:latin typeface="Arial"/>
                <a:ea typeface="Arial"/>
                <a:cs typeface="Arial"/>
                <a:sym typeface="Arial"/>
              </a:rPr>
              <a:t>Error bars represent uncertainty.</a:t>
            </a: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1" u="none" strike="noStrike" cap="none">
                <a:solidFill>
                  <a:srgbClr val="000000"/>
                </a:solidFill>
                <a:latin typeface="Arial"/>
                <a:ea typeface="Arial"/>
                <a:cs typeface="Arial"/>
                <a:sym typeface="Arial"/>
              </a:rPr>
              <a:t>Data citation: Frank Greguska, Nikki Tebaldi, Victoria McDonald, Vanesa, &amp; Cassie Nickles. (2024). podaac/hydrocron: 1.3.0a5 (1.3.0a5). Zenodo. https://doi.org/10.5281/zenodo.11193245, accessed </a:t>
            </a:r>
            <a:r>
              <a:rPr lang="en" sz="800" i="1"/>
              <a:t>8 Sept 2025.</a:t>
            </a:r>
            <a:endParaRPr sz="800" b="0" i="1" u="none" strike="noStrike" cap="none">
              <a:solidFill>
                <a:srgbClr val="000000"/>
              </a:solidFill>
              <a:latin typeface="Arial"/>
              <a:ea typeface="Arial"/>
              <a:cs typeface="Arial"/>
              <a:sym typeface="Arial"/>
            </a:endParaRPr>
          </a:p>
        </p:txBody>
      </p:sp>
      <p:pic>
        <p:nvPicPr>
          <p:cNvPr id="4165" name="Google Shape;4165;p73" title="2025-09-08_SWOT_timeseries_filter_Malakal.png"/>
          <p:cNvPicPr preferRelativeResize="0"/>
          <p:nvPr/>
        </p:nvPicPr>
        <p:blipFill>
          <a:blip r:embed="rId5">
            <a:alphaModFix/>
          </a:blip>
          <a:stretch>
            <a:fillRect/>
          </a:stretch>
        </p:blipFill>
        <p:spPr>
          <a:xfrm>
            <a:off x="4664362" y="732350"/>
            <a:ext cx="4327240" cy="216362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169"/>
        <p:cNvGrpSpPr/>
        <p:nvPr/>
      </p:nvGrpSpPr>
      <p:grpSpPr>
        <a:xfrm>
          <a:off x="0" y="0"/>
          <a:ext cx="0" cy="0"/>
          <a:chOff x="0" y="0"/>
          <a:chExt cx="0" cy="0"/>
        </a:xfrm>
      </p:grpSpPr>
      <p:pic>
        <p:nvPicPr>
          <p:cNvPr id="4170" name="Google Shape;4170;p74"/>
          <p:cNvPicPr preferRelativeResize="0"/>
          <p:nvPr/>
        </p:nvPicPr>
        <p:blipFill rotWithShape="1">
          <a:blip r:embed="rId3">
            <a:alphaModFix/>
          </a:blip>
          <a:srcRect/>
          <a:stretch/>
        </p:blipFill>
        <p:spPr>
          <a:xfrm>
            <a:off x="276123" y="639650"/>
            <a:ext cx="2628901" cy="3416300"/>
          </a:xfrm>
          <a:prstGeom prst="rect">
            <a:avLst/>
          </a:prstGeom>
          <a:noFill/>
          <a:ln w="9525" cap="flat" cmpd="sng">
            <a:solidFill>
              <a:schemeClr val="dk1"/>
            </a:solidFill>
            <a:prstDash val="solid"/>
            <a:round/>
            <a:headEnd type="none" w="sm" len="sm"/>
            <a:tailEnd type="none" w="sm" len="sm"/>
          </a:ln>
        </p:spPr>
      </p:pic>
      <p:sp>
        <p:nvSpPr>
          <p:cNvPr id="4171" name="Google Shape;4171;p74"/>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28</a:t>
            </a:fld>
            <a:endParaRPr/>
          </a:p>
        </p:txBody>
      </p:sp>
      <p:sp>
        <p:nvSpPr>
          <p:cNvPr id="4172" name="Google Shape;4172;p74"/>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SWOT Satellite Altimetry - New Fangak</a:t>
            </a:r>
            <a:endParaRPr/>
          </a:p>
        </p:txBody>
      </p:sp>
      <p:sp>
        <p:nvSpPr>
          <p:cNvPr id="4173" name="Google Shape;4173;p74"/>
          <p:cNvSpPr/>
          <p:nvPr/>
        </p:nvSpPr>
        <p:spPr>
          <a:xfrm>
            <a:off x="1635308" y="953577"/>
            <a:ext cx="254700" cy="267900"/>
          </a:xfrm>
          <a:prstGeom prst="ellipse">
            <a:avLst/>
          </a:prstGeom>
          <a:noFill/>
          <a:ln w="25400" cap="flat" cmpd="sng">
            <a:solidFill>
              <a:srgbClr val="FF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cxnSp>
        <p:nvCxnSpPr>
          <p:cNvPr id="4174" name="Google Shape;4174;p74"/>
          <p:cNvCxnSpPr/>
          <p:nvPr/>
        </p:nvCxnSpPr>
        <p:spPr>
          <a:xfrm>
            <a:off x="1876173" y="1353158"/>
            <a:ext cx="373800" cy="877500"/>
          </a:xfrm>
          <a:prstGeom prst="straightConnector1">
            <a:avLst/>
          </a:prstGeom>
          <a:noFill/>
          <a:ln w="28575" cap="flat" cmpd="sng">
            <a:solidFill>
              <a:srgbClr val="FF0000"/>
            </a:solidFill>
            <a:prstDash val="solid"/>
            <a:round/>
            <a:headEnd type="none" w="sm" len="sm"/>
            <a:tailEnd type="triangle" w="med" len="med"/>
          </a:ln>
        </p:spPr>
      </p:cxnSp>
      <p:sp>
        <p:nvSpPr>
          <p:cNvPr id="4175" name="Google Shape;4175;p74"/>
          <p:cNvSpPr txBox="1"/>
          <p:nvPr/>
        </p:nvSpPr>
        <p:spPr>
          <a:xfrm>
            <a:off x="4663440" y="3200400"/>
            <a:ext cx="4297800" cy="5232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 sz="1400" b="1" i="0" u="none" strike="noStrike" cap="none">
                <a:solidFill>
                  <a:srgbClr val="000000"/>
                </a:solidFill>
                <a:latin typeface="Open Sans"/>
                <a:ea typeface="Open Sans"/>
                <a:cs typeface="Open Sans"/>
                <a:sym typeface="Open Sans"/>
              </a:rPr>
              <a:t>Nile River water levels at </a:t>
            </a:r>
            <a:r>
              <a:rPr lang="en" b="1">
                <a:latin typeface="Open Sans"/>
                <a:ea typeface="Open Sans"/>
                <a:cs typeface="Open Sans"/>
                <a:sym typeface="Open Sans"/>
              </a:rPr>
              <a:t>New Fangak</a:t>
            </a:r>
            <a:r>
              <a:rPr lang="en" sz="1400" b="1" i="0" u="none" strike="noStrike" cap="none">
                <a:solidFill>
                  <a:srgbClr val="000000"/>
                </a:solidFill>
                <a:latin typeface="Open Sans"/>
                <a:ea typeface="Open Sans"/>
                <a:cs typeface="Open Sans"/>
                <a:sym typeface="Open Sans"/>
              </a:rPr>
              <a:t> are </a:t>
            </a:r>
            <a:r>
              <a:rPr lang="en" b="1">
                <a:latin typeface="Open Sans"/>
                <a:ea typeface="Open Sans"/>
                <a:cs typeface="Open Sans"/>
                <a:sym typeface="Open Sans"/>
              </a:rPr>
              <a:t>just under</a:t>
            </a:r>
            <a:r>
              <a:rPr lang="en" sz="1400" b="1" i="0" u="none" strike="noStrike" cap="none">
                <a:solidFill>
                  <a:srgbClr val="000000"/>
                </a:solidFill>
                <a:latin typeface="Open Sans"/>
                <a:ea typeface="Open Sans"/>
                <a:cs typeface="Open Sans"/>
                <a:sym typeface="Open Sans"/>
              </a:rPr>
              <a:t> peak 2024 levels and are rising.  </a:t>
            </a:r>
            <a:endParaRPr sz="1400" b="1" i="0" u="none" strike="noStrike" cap="none">
              <a:solidFill>
                <a:srgbClr val="000000"/>
              </a:solidFill>
              <a:latin typeface="Open Sans"/>
              <a:ea typeface="Open Sans"/>
              <a:cs typeface="Open Sans"/>
              <a:sym typeface="Open Sans"/>
            </a:endParaRPr>
          </a:p>
        </p:txBody>
      </p:sp>
      <p:sp>
        <p:nvSpPr>
          <p:cNvPr id="4176" name="Google Shape;4176;p74"/>
          <p:cNvSpPr txBox="1"/>
          <p:nvPr/>
        </p:nvSpPr>
        <p:spPr>
          <a:xfrm>
            <a:off x="4663450" y="3969675"/>
            <a:ext cx="3234900" cy="12006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Notes:</a:t>
            </a:r>
            <a:endParaRPr sz="1400" b="0" i="0" u="none" strike="noStrike" cap="none">
              <a:solidFill>
                <a:srgbClr val="000000"/>
              </a:solidFill>
              <a:latin typeface="Arial"/>
              <a:ea typeface="Arial"/>
              <a:cs typeface="Arial"/>
              <a:sym typeface="Arial"/>
            </a:endParaRPr>
          </a:p>
          <a:p>
            <a:pPr marL="228600" marR="0" lvl="0" indent="-228600" algn="l" rtl="0">
              <a:lnSpc>
                <a:spcPct val="100000"/>
              </a:lnSpc>
              <a:spcBef>
                <a:spcPts val="0"/>
              </a:spcBef>
              <a:spcAft>
                <a:spcPts val="0"/>
              </a:spcAft>
              <a:buClr>
                <a:srgbClr val="000000"/>
              </a:buClr>
              <a:buSzPts val="800"/>
              <a:buFont typeface="Arial"/>
              <a:buAutoNum type="arabicPeriod"/>
            </a:pPr>
            <a:r>
              <a:rPr lang="en" sz="800" b="0" i="0" u="none" strike="noStrike" cap="none">
                <a:solidFill>
                  <a:srgbClr val="000000"/>
                </a:solidFill>
                <a:latin typeface="Arial"/>
                <a:ea typeface="Arial"/>
                <a:cs typeface="Arial"/>
                <a:sym typeface="Arial"/>
              </a:rPr>
              <a:t>SWOT dataset was filtered to remove data points with &gt;0.25 m uncertainty and outliers.</a:t>
            </a:r>
            <a:endParaRPr sz="1400" b="0" i="0" u="none" strike="noStrike" cap="none">
              <a:solidFill>
                <a:srgbClr val="000000"/>
              </a:solidFill>
              <a:latin typeface="Arial"/>
              <a:ea typeface="Arial"/>
              <a:cs typeface="Arial"/>
              <a:sym typeface="Arial"/>
            </a:endParaRPr>
          </a:p>
          <a:p>
            <a:pPr marL="228600" marR="0" lvl="0" indent="-228600" algn="l" rtl="0">
              <a:lnSpc>
                <a:spcPct val="100000"/>
              </a:lnSpc>
              <a:spcBef>
                <a:spcPts val="0"/>
              </a:spcBef>
              <a:spcAft>
                <a:spcPts val="0"/>
              </a:spcAft>
              <a:buClr>
                <a:srgbClr val="000000"/>
              </a:buClr>
              <a:buSzPts val="800"/>
              <a:buFont typeface="Arial"/>
              <a:buAutoNum type="arabicPeriod"/>
            </a:pPr>
            <a:r>
              <a:rPr lang="en" sz="800" b="0" i="0" u="none" strike="noStrike" cap="none">
                <a:solidFill>
                  <a:srgbClr val="000000"/>
                </a:solidFill>
                <a:latin typeface="Arial"/>
                <a:ea typeface="Arial"/>
                <a:cs typeface="Arial"/>
                <a:sym typeface="Arial"/>
              </a:rPr>
              <a:t>Error bars represent uncertainty.</a:t>
            </a: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1" u="none" strike="noStrike" cap="none">
                <a:solidFill>
                  <a:srgbClr val="000000"/>
                </a:solidFill>
                <a:latin typeface="Arial"/>
                <a:ea typeface="Arial"/>
                <a:cs typeface="Arial"/>
                <a:sym typeface="Arial"/>
              </a:rPr>
              <a:t>Data citation: Frank Greguska, Nikki Tebaldi, Victoria McDonald, Vanesa, &amp; Cassie Nickles. (2024). podaac/hydrocron: 1.3.0a5 (1.3.0a5). Zenodo. https://doi.org/10.5281/zenodo.11193245, accessed </a:t>
            </a:r>
            <a:r>
              <a:rPr lang="en" sz="800" i="1"/>
              <a:t>8 Sept</a:t>
            </a:r>
            <a:r>
              <a:rPr lang="en" sz="800" b="0" i="1" u="none" strike="noStrike" cap="none">
                <a:solidFill>
                  <a:srgbClr val="000000"/>
                </a:solidFill>
                <a:latin typeface="Arial"/>
                <a:ea typeface="Arial"/>
                <a:cs typeface="Arial"/>
                <a:sym typeface="Arial"/>
              </a:rPr>
              <a:t> 2025.</a:t>
            </a:r>
            <a:endParaRPr sz="800" b="0" i="1" u="none" strike="noStrike" cap="none">
              <a:solidFill>
                <a:srgbClr val="000000"/>
              </a:solidFill>
              <a:latin typeface="Arial"/>
              <a:ea typeface="Arial"/>
              <a:cs typeface="Arial"/>
              <a:sym typeface="Arial"/>
            </a:endParaRPr>
          </a:p>
        </p:txBody>
      </p:sp>
      <p:pic>
        <p:nvPicPr>
          <p:cNvPr id="4177" name="Google Shape;4177;p74" title="2025-09-08_SWOT_timeseries_filter_Fangak.png"/>
          <p:cNvPicPr preferRelativeResize="0"/>
          <p:nvPr/>
        </p:nvPicPr>
        <p:blipFill>
          <a:blip r:embed="rId4">
            <a:alphaModFix/>
          </a:blip>
          <a:stretch>
            <a:fillRect/>
          </a:stretch>
        </p:blipFill>
        <p:spPr>
          <a:xfrm>
            <a:off x="4664362" y="732350"/>
            <a:ext cx="4327240" cy="2163620"/>
          </a:xfrm>
          <a:prstGeom prst="rect">
            <a:avLst/>
          </a:prstGeom>
          <a:noFill/>
          <a:ln>
            <a:noFill/>
          </a:ln>
        </p:spPr>
      </p:pic>
      <p:pic>
        <p:nvPicPr>
          <p:cNvPr id="4178" name="Google Shape;4178;p74"/>
          <p:cNvPicPr preferRelativeResize="0"/>
          <p:nvPr/>
        </p:nvPicPr>
        <p:blipFill>
          <a:blip r:embed="rId5">
            <a:alphaModFix/>
          </a:blip>
          <a:stretch>
            <a:fillRect/>
          </a:stretch>
        </p:blipFill>
        <p:spPr>
          <a:xfrm>
            <a:off x="1591025" y="2490500"/>
            <a:ext cx="2586392" cy="1565450"/>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182"/>
        <p:cNvGrpSpPr/>
        <p:nvPr/>
      </p:nvGrpSpPr>
      <p:grpSpPr>
        <a:xfrm>
          <a:off x="0" y="0"/>
          <a:ext cx="0" cy="0"/>
          <a:chOff x="0" y="0"/>
          <a:chExt cx="0" cy="0"/>
        </a:xfrm>
      </p:grpSpPr>
      <p:sp>
        <p:nvSpPr>
          <p:cNvPr id="4183" name="Google Shape;4183;p75"/>
          <p:cNvSpPr txBox="1">
            <a:spLocks noGrp="1"/>
          </p:cNvSpPr>
          <p:nvPr>
            <p:ph type="title"/>
          </p:nvPr>
        </p:nvSpPr>
        <p:spPr>
          <a:xfrm>
            <a:off x="462925" y="381000"/>
            <a:ext cx="8218200" cy="474000"/>
          </a:xfrm>
          <a:prstGeom prst="rect">
            <a:avLst/>
          </a:prstGeom>
        </p:spPr>
        <p:txBody>
          <a:bodyPr spcFirstLastPara="1" wrap="square" lIns="91500" tIns="91500" rIns="91500" bIns="91500" anchor="ctr" anchorCtr="0">
            <a:noAutofit/>
          </a:bodyPr>
          <a:lstStyle/>
          <a:p>
            <a:pPr marL="0" lvl="0" indent="0" algn="l" rtl="0">
              <a:spcBef>
                <a:spcPts val="0"/>
              </a:spcBef>
              <a:spcAft>
                <a:spcPts val="0"/>
              </a:spcAft>
              <a:buNone/>
            </a:pPr>
            <a:r>
              <a:rPr lang="en"/>
              <a:t>South Sudan Flooding – Precipitation Forecasts</a:t>
            </a:r>
            <a:endParaRPr/>
          </a:p>
        </p:txBody>
      </p:sp>
      <p:sp>
        <p:nvSpPr>
          <p:cNvPr id="4184" name="Google Shape;4184;p75"/>
          <p:cNvSpPr txBox="1">
            <a:spLocks noGrp="1"/>
          </p:cNvSpPr>
          <p:nvPr>
            <p:ph type="body" idx="1"/>
          </p:nvPr>
        </p:nvSpPr>
        <p:spPr>
          <a:xfrm>
            <a:off x="462925" y="999050"/>
            <a:ext cx="8218200" cy="3416400"/>
          </a:xfrm>
          <a:prstGeom prst="rect">
            <a:avLst/>
          </a:prstGeom>
        </p:spPr>
        <p:txBody>
          <a:bodyPr spcFirstLastPara="1" wrap="square" lIns="91500" tIns="91500" rIns="91500" bIns="91500" anchor="t" anchorCtr="0">
            <a:noAutofit/>
          </a:bodyPr>
          <a:lstStyle/>
          <a:p>
            <a:pPr marL="342900" lvl="0" indent="-203200" algn="l" rtl="0">
              <a:spcBef>
                <a:spcPts val="0"/>
              </a:spcBef>
              <a:spcAft>
                <a:spcPts val="0"/>
              </a:spcAft>
              <a:buSzPts val="1400"/>
              <a:buAutoNum type="arabicPeriod"/>
            </a:pPr>
            <a:r>
              <a:rPr lang="en"/>
              <a:t>Mainly average to above-average rainfall occurred during recent weeks, with above-average amounts in August in central and southeastern South Sudan and in western Ethiopia. </a:t>
            </a:r>
            <a:endParaRPr/>
          </a:p>
          <a:p>
            <a:pPr marL="342900" lvl="0" indent="-203200" algn="l" rtl="0">
              <a:spcBef>
                <a:spcPts val="400"/>
              </a:spcBef>
              <a:spcAft>
                <a:spcPts val="0"/>
              </a:spcAft>
              <a:buSzPts val="1400"/>
              <a:buAutoNum type="arabicPeriod"/>
            </a:pPr>
            <a:r>
              <a:rPr lang="en"/>
              <a:t>Past 2-month totals, from early July to early September, are mainly average with above-average totals in parts of central and southeastern South Sudan and southwestern Ethiopia. </a:t>
            </a:r>
            <a:endParaRPr/>
          </a:p>
          <a:p>
            <a:pPr marL="342900" lvl="0" indent="-203200" algn="l" rtl="0">
              <a:spcBef>
                <a:spcPts val="400"/>
              </a:spcBef>
              <a:spcAft>
                <a:spcPts val="0"/>
              </a:spcAft>
              <a:buSzPts val="1400"/>
              <a:buAutoNum type="arabicPeriod"/>
            </a:pPr>
            <a:r>
              <a:rPr lang="en"/>
              <a:t>During September, rainfall was below average during the first week and will likely be above-average during the next two weeks.</a:t>
            </a:r>
            <a:endParaRPr/>
          </a:p>
          <a:p>
            <a:pPr marL="342900" lvl="0" indent="-203200" algn="l" rtl="0">
              <a:spcBef>
                <a:spcPts val="400"/>
              </a:spcBef>
              <a:spcAft>
                <a:spcPts val="0"/>
              </a:spcAft>
              <a:buSzPts val="1400"/>
              <a:buAutoNum type="arabicPeriod"/>
            </a:pPr>
            <a:r>
              <a:rPr lang="en"/>
              <a:t>Above-average September-November 2025 rainfall totals are forecast by ECMWF and NMME models (September initial conditions)</a:t>
            </a:r>
            <a:endParaRPr/>
          </a:p>
          <a:p>
            <a:pPr marL="342900" lvl="0" indent="-203200" algn="l" rtl="0">
              <a:spcBef>
                <a:spcPts val="400"/>
              </a:spcBef>
              <a:spcAft>
                <a:spcPts val="0"/>
              </a:spcAft>
              <a:buSzPts val="1400"/>
              <a:buAutoNum type="arabicPeriod"/>
            </a:pPr>
            <a:r>
              <a:rPr lang="en"/>
              <a:t>Should these forecasts verify, above-average rainfall and runoff will significantly increase flooding.</a:t>
            </a:r>
            <a:endParaRPr/>
          </a:p>
          <a:p>
            <a:pPr marL="0" lvl="0" indent="0" algn="l" rtl="0">
              <a:spcBef>
                <a:spcPts val="400"/>
              </a:spcBef>
              <a:spcAft>
                <a:spcPts val="0"/>
              </a:spcAft>
              <a:buNone/>
            </a:pPr>
            <a:endParaRPr/>
          </a:p>
          <a:p>
            <a:pPr marL="457200" lvl="0" indent="0" algn="l" rtl="0">
              <a:spcBef>
                <a:spcPts val="400"/>
              </a:spcBef>
              <a:spcAft>
                <a:spcPts val="0"/>
              </a:spcAft>
              <a:buNone/>
            </a:pPr>
            <a:endParaRPr/>
          </a:p>
        </p:txBody>
      </p:sp>
      <p:sp>
        <p:nvSpPr>
          <p:cNvPr id="4185" name="Google Shape;4185;p75"/>
          <p:cNvSpPr txBox="1">
            <a:spLocks noGrp="1"/>
          </p:cNvSpPr>
          <p:nvPr>
            <p:ph type="sldNum" idx="12"/>
          </p:nvPr>
        </p:nvSpPr>
        <p:spPr>
          <a:xfrm>
            <a:off x="8479033" y="4653367"/>
            <a:ext cx="548700" cy="393600"/>
          </a:xfrm>
          <a:prstGeom prst="rect">
            <a:avLst/>
          </a:prstGeom>
        </p:spPr>
        <p:txBody>
          <a:bodyPr spcFirstLastPara="1" wrap="square" lIns="91500" tIns="91500" rIns="91500" bIns="91500" anchor="ctr" anchorCtr="0">
            <a:noAutofit/>
          </a:bodyPr>
          <a:lstStyle/>
          <a:p>
            <a:pPr marL="0" lvl="0" indent="0" algn="r" rtl="0">
              <a:spcBef>
                <a:spcPts val="0"/>
              </a:spcBef>
              <a:spcAft>
                <a:spcPts val="0"/>
              </a:spcAft>
              <a:buNone/>
            </a:pPr>
            <a:fld id="{00000000-1234-1234-1234-123412341234}" type="slidenum">
              <a:rPr lang="en"/>
              <a:t>29</a:t>
            </a:fld>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868"/>
        <p:cNvGrpSpPr/>
        <p:nvPr/>
      </p:nvGrpSpPr>
      <p:grpSpPr>
        <a:xfrm>
          <a:off x="0" y="0"/>
          <a:ext cx="0" cy="0"/>
          <a:chOff x="0" y="0"/>
          <a:chExt cx="0" cy="0"/>
        </a:xfrm>
      </p:grpSpPr>
      <p:sp>
        <p:nvSpPr>
          <p:cNvPr id="3869" name="Google Shape;3869;p50"/>
          <p:cNvSpPr txBox="1">
            <a:spLocks noGrp="1"/>
          </p:cNvSpPr>
          <p:nvPr>
            <p:ph type="title"/>
          </p:nvPr>
        </p:nvSpPr>
        <p:spPr>
          <a:xfrm>
            <a:off x="462925" y="381000"/>
            <a:ext cx="8218200" cy="474000"/>
          </a:xfrm>
          <a:prstGeom prst="rect">
            <a:avLst/>
          </a:prstGeom>
        </p:spPr>
        <p:txBody>
          <a:bodyPr spcFirstLastPara="1" wrap="square" lIns="91500" tIns="91500" rIns="91500" bIns="91500" anchor="ctr" anchorCtr="0">
            <a:noAutofit/>
          </a:bodyPr>
          <a:lstStyle/>
          <a:p>
            <a:pPr marL="0" lvl="0" indent="0" algn="l" rtl="0">
              <a:spcBef>
                <a:spcPts val="0"/>
              </a:spcBef>
              <a:spcAft>
                <a:spcPts val="0"/>
              </a:spcAft>
              <a:buNone/>
            </a:pPr>
            <a:r>
              <a:rPr lang="en"/>
              <a:t>South Sudan Flooding – VIIRS Analysis</a:t>
            </a:r>
            <a:endParaRPr/>
          </a:p>
        </p:txBody>
      </p:sp>
      <p:sp>
        <p:nvSpPr>
          <p:cNvPr id="3870" name="Google Shape;3870;p50"/>
          <p:cNvSpPr txBox="1">
            <a:spLocks noGrp="1"/>
          </p:cNvSpPr>
          <p:nvPr>
            <p:ph type="body" idx="1"/>
          </p:nvPr>
        </p:nvSpPr>
        <p:spPr>
          <a:xfrm>
            <a:off x="462925" y="999050"/>
            <a:ext cx="8218200" cy="34164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b="1"/>
              <a:t>VIIRS Flood Mapping (VFM) product analysis</a:t>
            </a:r>
            <a:endParaRPr/>
          </a:p>
          <a:p>
            <a:pPr marL="342900" lvl="0" indent="-203200" algn="l" rtl="0">
              <a:spcBef>
                <a:spcPts val="1000"/>
              </a:spcBef>
              <a:spcAft>
                <a:spcPts val="0"/>
              </a:spcAft>
              <a:buSzPts val="1400"/>
              <a:buAutoNum type="arabicPeriod"/>
            </a:pPr>
            <a:r>
              <a:rPr lang="en"/>
              <a:t>Time-series VFM monthly composites historically depict the annual minimum in May, and greatest extents in September and October.</a:t>
            </a:r>
            <a:endParaRPr/>
          </a:p>
          <a:p>
            <a:pPr marL="342900" lvl="0" indent="-203200" algn="l" rtl="0">
              <a:spcBef>
                <a:spcPts val="400"/>
              </a:spcBef>
              <a:spcAft>
                <a:spcPts val="0"/>
              </a:spcAft>
              <a:buSzPts val="1400"/>
              <a:buAutoNum type="arabicPeriod"/>
            </a:pPr>
            <a:r>
              <a:rPr lang="en"/>
              <a:t>VFM composites for 2025 indicate that the annual minimum was reached in May and that it was the highest May value in the VFM record since 2012.</a:t>
            </a:r>
            <a:endParaRPr/>
          </a:p>
          <a:p>
            <a:pPr marL="342900" lvl="0" indent="-203200" algn="l" rtl="0">
              <a:spcBef>
                <a:spcPts val="400"/>
              </a:spcBef>
              <a:spcAft>
                <a:spcPts val="0"/>
              </a:spcAft>
              <a:buSzPts val="1400"/>
              <a:buAutoNum type="arabicPeriod"/>
            </a:pPr>
            <a:r>
              <a:rPr lang="en"/>
              <a:t>VFM inundated extent effectively doubled from June to July. </a:t>
            </a:r>
            <a:endParaRPr/>
          </a:p>
          <a:p>
            <a:pPr marL="342900" lvl="0" indent="-203200" algn="l" rtl="0">
              <a:spcBef>
                <a:spcPts val="400"/>
              </a:spcBef>
              <a:spcAft>
                <a:spcPts val="0"/>
              </a:spcAft>
              <a:buSzPts val="1400"/>
              <a:buAutoNum type="arabicPeriod"/>
            </a:pPr>
            <a:r>
              <a:rPr lang="en" b="1"/>
              <a:t>Inundated area continued to expand in August. While not the highest on record, August 2025 VFM greater than flood years 2022 and 2024.</a:t>
            </a:r>
            <a:endParaRPr b="1"/>
          </a:p>
          <a:p>
            <a:pPr marL="0" lvl="0" indent="0" algn="l" rtl="0">
              <a:spcBef>
                <a:spcPts val="400"/>
              </a:spcBef>
              <a:spcAft>
                <a:spcPts val="0"/>
              </a:spcAft>
              <a:buNone/>
            </a:pPr>
            <a:endParaRPr/>
          </a:p>
        </p:txBody>
      </p:sp>
      <p:sp>
        <p:nvSpPr>
          <p:cNvPr id="3871" name="Google Shape;3871;p50"/>
          <p:cNvSpPr txBox="1">
            <a:spLocks noGrp="1"/>
          </p:cNvSpPr>
          <p:nvPr>
            <p:ph type="sldNum" idx="12"/>
          </p:nvPr>
        </p:nvSpPr>
        <p:spPr>
          <a:xfrm>
            <a:off x="8479033" y="4653367"/>
            <a:ext cx="548700" cy="393600"/>
          </a:xfrm>
          <a:prstGeom prst="rect">
            <a:avLst/>
          </a:prstGeom>
        </p:spPr>
        <p:txBody>
          <a:bodyPr spcFirstLastPara="1" wrap="square" lIns="91500" tIns="91500" rIns="91500" bIns="91500" anchor="ctr" anchorCtr="0">
            <a:noAutofit/>
          </a:bodyPr>
          <a:lstStyle/>
          <a:p>
            <a:pPr marL="0" lvl="0" indent="0" algn="r" rtl="0">
              <a:spcBef>
                <a:spcPts val="0"/>
              </a:spcBef>
              <a:spcAft>
                <a:spcPts val="0"/>
              </a:spcAft>
              <a:buNone/>
            </a:pPr>
            <a:fld id="{00000000-1234-1234-1234-123412341234}" type="slidenum">
              <a:rPr lang="en"/>
              <a:t>3</a:t>
            </a:fld>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189"/>
        <p:cNvGrpSpPr/>
        <p:nvPr/>
      </p:nvGrpSpPr>
      <p:grpSpPr>
        <a:xfrm>
          <a:off x="0" y="0"/>
          <a:ext cx="0" cy="0"/>
          <a:chOff x="0" y="0"/>
          <a:chExt cx="0" cy="0"/>
        </a:xfrm>
      </p:grpSpPr>
      <p:sp>
        <p:nvSpPr>
          <p:cNvPr id="4190" name="Google Shape;4190;p76"/>
          <p:cNvSpPr txBox="1">
            <a:spLocks noGrp="1"/>
          </p:cNvSpPr>
          <p:nvPr>
            <p:ph type="title"/>
          </p:nvPr>
        </p:nvSpPr>
        <p:spPr>
          <a:xfrm>
            <a:off x="462925" y="247154"/>
            <a:ext cx="8564700" cy="474000"/>
          </a:xfrm>
          <a:prstGeom prst="rect">
            <a:avLst/>
          </a:prstGeom>
        </p:spPr>
        <p:txBody>
          <a:bodyPr spcFirstLastPara="1" wrap="square" lIns="91500" tIns="91500" rIns="91500" bIns="91500" anchor="ctr" anchorCtr="0">
            <a:noAutofit/>
          </a:bodyPr>
          <a:lstStyle/>
          <a:p>
            <a:pPr marL="0" lvl="0" indent="0" algn="l" rtl="0">
              <a:spcBef>
                <a:spcPts val="0"/>
              </a:spcBef>
              <a:spcAft>
                <a:spcPts val="0"/>
              </a:spcAft>
              <a:buNone/>
            </a:pPr>
            <a:r>
              <a:rPr lang="en"/>
              <a:t>Seasonal Rainfall – July 6th to September 5th, 2025</a:t>
            </a:r>
            <a:endParaRPr/>
          </a:p>
        </p:txBody>
      </p:sp>
      <p:sp>
        <p:nvSpPr>
          <p:cNvPr id="4191" name="Google Shape;4191;p76"/>
          <p:cNvSpPr txBox="1">
            <a:spLocks noGrp="1"/>
          </p:cNvSpPr>
          <p:nvPr>
            <p:ph type="sldNum" idx="12"/>
          </p:nvPr>
        </p:nvSpPr>
        <p:spPr>
          <a:xfrm>
            <a:off x="8479033" y="4653367"/>
            <a:ext cx="548700" cy="393600"/>
          </a:xfrm>
          <a:prstGeom prst="rect">
            <a:avLst/>
          </a:prstGeom>
        </p:spPr>
        <p:txBody>
          <a:bodyPr spcFirstLastPara="1" wrap="square" lIns="91500" tIns="91500" rIns="91500" bIns="91500"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30</a:t>
            </a:fld>
            <a:endParaRPr/>
          </a:p>
        </p:txBody>
      </p:sp>
      <p:sp>
        <p:nvSpPr>
          <p:cNvPr id="4192" name="Google Shape;4192;p76"/>
          <p:cNvSpPr txBox="1"/>
          <p:nvPr/>
        </p:nvSpPr>
        <p:spPr>
          <a:xfrm>
            <a:off x="153900" y="3699446"/>
            <a:ext cx="8836200" cy="900300"/>
          </a:xfrm>
          <a:prstGeom prst="rect">
            <a:avLst/>
          </a:prstGeom>
          <a:solidFill>
            <a:srgbClr val="E6E7E8"/>
          </a:solidFill>
          <a:ln w="9525" cap="flat" cmpd="sng">
            <a:solidFill>
              <a:srgbClr val="212721"/>
            </a:solidFill>
            <a:prstDash val="solid"/>
            <a:round/>
            <a:headEnd type="none" w="sm" len="sm"/>
            <a:tailEnd type="none" w="sm" len="sm"/>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000"/>
              <a:buFont typeface="Arial"/>
              <a:buNone/>
            </a:pPr>
            <a:r>
              <a:rPr lang="en" sz="900" b="1">
                <a:solidFill>
                  <a:srgbClr val="212721"/>
                </a:solidFill>
                <a:latin typeface="Open Sans"/>
                <a:ea typeface="Open Sans"/>
                <a:cs typeface="Open Sans"/>
                <a:sym typeface="Open Sans"/>
              </a:rPr>
              <a:t>During recent weeks, above-average rainfall occurred in central and southeastern South Sudan, as well as in western Ethiopia (left image). </a:t>
            </a:r>
            <a:endParaRPr sz="900" b="1">
              <a:solidFill>
                <a:srgbClr val="212721"/>
              </a:solidFill>
              <a:latin typeface="Open Sans"/>
              <a:ea typeface="Open Sans"/>
              <a:cs typeface="Open Sans"/>
              <a:sym typeface="Open Sans"/>
            </a:endParaRPr>
          </a:p>
          <a:p>
            <a:pPr marL="0" marR="0" lvl="0" indent="0" algn="l" rtl="0">
              <a:lnSpc>
                <a:spcPct val="100000"/>
              </a:lnSpc>
              <a:spcBef>
                <a:spcPts val="0"/>
              </a:spcBef>
              <a:spcAft>
                <a:spcPts val="0"/>
              </a:spcAft>
              <a:buClr>
                <a:srgbClr val="000000"/>
              </a:buClr>
              <a:buSzPts val="1000"/>
              <a:buFont typeface="Arial"/>
              <a:buNone/>
            </a:pPr>
            <a:endParaRPr sz="900" b="1">
              <a:solidFill>
                <a:srgbClr val="212721"/>
              </a:solidFill>
              <a:latin typeface="Open Sans"/>
              <a:ea typeface="Open Sans"/>
              <a:cs typeface="Open Sans"/>
              <a:sym typeface="Open Sans"/>
            </a:endParaRPr>
          </a:p>
          <a:p>
            <a:pPr marL="0" marR="0" lvl="0" indent="0" algn="l" rtl="0">
              <a:lnSpc>
                <a:spcPct val="100000"/>
              </a:lnSpc>
              <a:spcBef>
                <a:spcPts val="0"/>
              </a:spcBef>
              <a:spcAft>
                <a:spcPts val="0"/>
              </a:spcAft>
              <a:buClr>
                <a:srgbClr val="000000"/>
              </a:buClr>
              <a:buSzPts val="1000"/>
              <a:buFont typeface="Arial"/>
              <a:buNone/>
            </a:pPr>
            <a:r>
              <a:rPr lang="en" sz="900" b="1">
                <a:solidFill>
                  <a:srgbClr val="212721"/>
                </a:solidFill>
                <a:latin typeface="Open Sans"/>
                <a:ea typeface="Open Sans"/>
                <a:cs typeface="Open Sans"/>
                <a:sym typeface="Open Sans"/>
              </a:rPr>
              <a:t>Past 2 month (July 6th to September 5th) rainfall totals in South Sudan  are average in most areas, above average in the southeast, and below average in the northeast and southwest (center). </a:t>
            </a:r>
            <a:r>
              <a:rPr lang="en" sz="900" b="1" u="sng">
                <a:solidFill>
                  <a:schemeClr val="hlink"/>
                </a:solidFill>
                <a:latin typeface="Open Sans"/>
                <a:ea typeface="Open Sans"/>
                <a:cs typeface="Open Sans"/>
                <a:sym typeface="Open Sans"/>
                <a:hlinkClick r:id="rId3"/>
              </a:rPr>
              <a:t>August rainfall</a:t>
            </a:r>
            <a:r>
              <a:rPr lang="en" sz="900" b="1">
                <a:solidFill>
                  <a:srgbClr val="212721"/>
                </a:solidFill>
                <a:latin typeface="Open Sans"/>
                <a:ea typeface="Open Sans"/>
                <a:cs typeface="Open Sans"/>
                <a:sym typeface="Open Sans"/>
              </a:rPr>
              <a:t> was above average across much of central and southern South Sudan. </a:t>
            </a:r>
            <a:endParaRPr sz="900" b="1">
              <a:solidFill>
                <a:srgbClr val="212721"/>
              </a:solidFill>
              <a:latin typeface="Open Sans"/>
              <a:ea typeface="Open Sans"/>
              <a:cs typeface="Open Sans"/>
              <a:sym typeface="Open Sans"/>
            </a:endParaRPr>
          </a:p>
          <a:p>
            <a:pPr marL="0" marR="0" lvl="0" indent="0" algn="l" rtl="0">
              <a:lnSpc>
                <a:spcPct val="100000"/>
              </a:lnSpc>
              <a:spcBef>
                <a:spcPts val="0"/>
              </a:spcBef>
              <a:spcAft>
                <a:spcPts val="0"/>
              </a:spcAft>
              <a:buClr>
                <a:srgbClr val="000000"/>
              </a:buClr>
              <a:buSzPts val="1000"/>
              <a:buFont typeface="Arial"/>
              <a:buNone/>
            </a:pPr>
            <a:endParaRPr sz="900" b="1">
              <a:solidFill>
                <a:srgbClr val="212721"/>
              </a:solidFill>
              <a:latin typeface="Open Sans"/>
              <a:ea typeface="Open Sans"/>
              <a:cs typeface="Open Sans"/>
              <a:sym typeface="Open Sans"/>
            </a:endParaRPr>
          </a:p>
          <a:p>
            <a:pPr marL="0" marR="0" lvl="0" indent="0" algn="l" rtl="0">
              <a:lnSpc>
                <a:spcPct val="100000"/>
              </a:lnSpc>
              <a:spcBef>
                <a:spcPts val="0"/>
              </a:spcBef>
              <a:spcAft>
                <a:spcPts val="0"/>
              </a:spcAft>
              <a:buClr>
                <a:srgbClr val="000000"/>
              </a:buClr>
              <a:buSzPts val="1000"/>
              <a:buFont typeface="Arial"/>
              <a:buNone/>
            </a:pPr>
            <a:r>
              <a:rPr lang="en" sz="900" b="1">
                <a:solidFill>
                  <a:srgbClr val="212721"/>
                </a:solidFill>
                <a:latin typeface="Open Sans"/>
                <a:ea typeface="Open Sans"/>
                <a:cs typeface="Open Sans"/>
                <a:sym typeface="Open Sans"/>
              </a:rPr>
              <a:t>In Jonglei, South Sudan, especially high rainfall amounts occurred during August 10th-20th, 2025.</a:t>
            </a:r>
            <a:endParaRPr sz="1200" b="0" i="0" u="none" strike="noStrike" cap="none">
              <a:solidFill>
                <a:srgbClr val="000000"/>
              </a:solidFill>
              <a:latin typeface="Arial"/>
              <a:ea typeface="Arial"/>
              <a:cs typeface="Arial"/>
              <a:sym typeface="Arial"/>
            </a:endParaRPr>
          </a:p>
        </p:txBody>
      </p:sp>
      <p:sp>
        <p:nvSpPr>
          <p:cNvPr id="4193" name="Google Shape;4193;p76"/>
          <p:cNvSpPr txBox="1"/>
          <p:nvPr/>
        </p:nvSpPr>
        <p:spPr>
          <a:xfrm>
            <a:off x="836797" y="724900"/>
            <a:ext cx="4805100" cy="3693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000"/>
              </a:spcAft>
              <a:buNone/>
            </a:pPr>
            <a:r>
              <a:rPr lang="en" sz="1200" b="1">
                <a:solidFill>
                  <a:schemeClr val="dk1"/>
                </a:solidFill>
                <a:latin typeface="Open Sans"/>
                <a:ea typeface="Open Sans"/>
                <a:cs typeface="Open Sans"/>
                <a:sym typeface="Open Sans"/>
              </a:rPr>
              <a:t>Past 6-pentad and past 12-pentad percent of average rainfall</a:t>
            </a:r>
            <a:endParaRPr sz="1200">
              <a:solidFill>
                <a:schemeClr val="dk1"/>
              </a:solidFill>
              <a:latin typeface="Open Sans"/>
              <a:ea typeface="Open Sans"/>
              <a:cs typeface="Open Sans"/>
              <a:sym typeface="Open Sans"/>
            </a:endParaRPr>
          </a:p>
        </p:txBody>
      </p:sp>
      <p:grpSp>
        <p:nvGrpSpPr>
          <p:cNvPr id="4194" name="Google Shape;4194;p76"/>
          <p:cNvGrpSpPr/>
          <p:nvPr/>
        </p:nvGrpSpPr>
        <p:grpSpPr>
          <a:xfrm>
            <a:off x="838167" y="1114341"/>
            <a:ext cx="2099458" cy="2507962"/>
            <a:chOff x="838210" y="1085502"/>
            <a:chExt cx="2267478" cy="2708674"/>
          </a:xfrm>
        </p:grpSpPr>
        <p:pic>
          <p:nvPicPr>
            <p:cNvPr id="4195" name="Google Shape;4195;p76" title="PON_06PentAccum_Current.png"/>
            <p:cNvPicPr preferRelativeResize="0"/>
            <p:nvPr/>
          </p:nvPicPr>
          <p:blipFill rotWithShape="1">
            <a:blip r:embed="rId4">
              <a:alphaModFix/>
            </a:blip>
            <a:srcRect/>
            <a:stretch/>
          </p:blipFill>
          <p:spPr>
            <a:xfrm>
              <a:off x="838210" y="1085502"/>
              <a:ext cx="2267478" cy="2708674"/>
            </a:xfrm>
            <a:prstGeom prst="rect">
              <a:avLst/>
            </a:prstGeom>
            <a:noFill/>
            <a:ln>
              <a:noFill/>
            </a:ln>
          </p:spPr>
        </p:pic>
        <p:sp>
          <p:nvSpPr>
            <p:cNvPr id="4196" name="Google Shape;4196;p76"/>
            <p:cNvSpPr/>
            <p:nvPr/>
          </p:nvSpPr>
          <p:spPr>
            <a:xfrm>
              <a:off x="1003709" y="1861772"/>
              <a:ext cx="1027200" cy="762000"/>
            </a:xfrm>
            <a:prstGeom prst="rect">
              <a:avLst/>
            </a:prstGeom>
            <a:noFill/>
            <a:ln w="26450" cap="flat" cmpd="sng">
              <a:solidFill>
                <a:srgbClr val="212721"/>
              </a:solidFill>
              <a:prstDash val="solid"/>
              <a:round/>
              <a:headEnd type="none" w="sm" len="sm"/>
              <a:tailEnd type="none" w="sm" len="sm"/>
            </a:ln>
          </p:spPr>
          <p:txBody>
            <a:bodyPr spcFirstLastPara="1" wrap="square" lIns="84650" tIns="84650" rIns="84650" bIns="84650" anchor="ctr" anchorCtr="0">
              <a:noAutofit/>
            </a:bodyPr>
            <a:lstStyle/>
            <a:p>
              <a:pPr marL="0" lvl="0" indent="0" algn="ctr" rtl="0">
                <a:spcBef>
                  <a:spcPts val="0"/>
                </a:spcBef>
                <a:spcAft>
                  <a:spcPts val="0"/>
                </a:spcAft>
                <a:buNone/>
              </a:pPr>
              <a:endParaRPr sz="1296">
                <a:latin typeface="Open Sans"/>
                <a:ea typeface="Open Sans"/>
                <a:cs typeface="Open Sans"/>
                <a:sym typeface="Open Sans"/>
              </a:endParaRPr>
            </a:p>
          </p:txBody>
        </p:sp>
      </p:grpSp>
      <p:grpSp>
        <p:nvGrpSpPr>
          <p:cNvPr id="4197" name="Google Shape;4197;p76"/>
          <p:cNvGrpSpPr/>
          <p:nvPr/>
        </p:nvGrpSpPr>
        <p:grpSpPr>
          <a:xfrm>
            <a:off x="3299062" y="1105953"/>
            <a:ext cx="2099458" cy="2507962"/>
            <a:chOff x="3299058" y="1077070"/>
            <a:chExt cx="2267478" cy="2708674"/>
          </a:xfrm>
        </p:grpSpPr>
        <p:pic>
          <p:nvPicPr>
            <p:cNvPr id="4198" name="Google Shape;4198;p76" title="PON_12PentAccum_Current.png"/>
            <p:cNvPicPr preferRelativeResize="0"/>
            <p:nvPr/>
          </p:nvPicPr>
          <p:blipFill rotWithShape="1">
            <a:blip r:embed="rId5">
              <a:alphaModFix/>
            </a:blip>
            <a:srcRect/>
            <a:stretch/>
          </p:blipFill>
          <p:spPr>
            <a:xfrm>
              <a:off x="3299058" y="1077070"/>
              <a:ext cx="2267478" cy="2708674"/>
            </a:xfrm>
            <a:prstGeom prst="rect">
              <a:avLst/>
            </a:prstGeom>
            <a:noFill/>
            <a:ln>
              <a:noFill/>
            </a:ln>
          </p:spPr>
        </p:pic>
        <p:sp>
          <p:nvSpPr>
            <p:cNvPr id="4199" name="Google Shape;4199;p76"/>
            <p:cNvSpPr/>
            <p:nvPr/>
          </p:nvSpPr>
          <p:spPr>
            <a:xfrm>
              <a:off x="3487026" y="1861772"/>
              <a:ext cx="1027200" cy="762000"/>
            </a:xfrm>
            <a:prstGeom prst="rect">
              <a:avLst/>
            </a:prstGeom>
            <a:noFill/>
            <a:ln w="26450" cap="flat" cmpd="sng">
              <a:solidFill>
                <a:srgbClr val="212721"/>
              </a:solidFill>
              <a:prstDash val="solid"/>
              <a:round/>
              <a:headEnd type="none" w="sm" len="sm"/>
              <a:tailEnd type="none" w="sm" len="sm"/>
            </a:ln>
          </p:spPr>
          <p:txBody>
            <a:bodyPr spcFirstLastPara="1" wrap="square" lIns="84650" tIns="84650" rIns="84650" bIns="84650" anchor="ctr" anchorCtr="0">
              <a:noAutofit/>
            </a:bodyPr>
            <a:lstStyle/>
            <a:p>
              <a:pPr marL="0" lvl="0" indent="0" algn="ctr" rtl="0">
                <a:spcBef>
                  <a:spcPts val="0"/>
                </a:spcBef>
                <a:spcAft>
                  <a:spcPts val="0"/>
                </a:spcAft>
                <a:buNone/>
              </a:pPr>
              <a:endParaRPr sz="1296">
                <a:latin typeface="Open Sans"/>
                <a:ea typeface="Open Sans"/>
                <a:cs typeface="Open Sans"/>
                <a:sym typeface="Open Sans"/>
              </a:endParaRPr>
            </a:p>
          </p:txBody>
        </p:sp>
      </p:grpSp>
      <p:sp>
        <p:nvSpPr>
          <p:cNvPr id="4200" name="Google Shape;4200;p76"/>
          <p:cNvSpPr txBox="1"/>
          <p:nvPr/>
        </p:nvSpPr>
        <p:spPr>
          <a:xfrm>
            <a:off x="5545774" y="790677"/>
            <a:ext cx="3234000" cy="682500"/>
          </a:xfrm>
          <a:prstGeom prst="rect">
            <a:avLst/>
          </a:prstGeom>
          <a:noFill/>
          <a:ln>
            <a:noFill/>
          </a:ln>
        </p:spPr>
        <p:txBody>
          <a:bodyPr spcFirstLastPara="1" wrap="square" lIns="91425" tIns="91425" rIns="91425" bIns="91425" anchor="t" anchorCtr="0">
            <a:spAutoFit/>
          </a:bodyPr>
          <a:lstStyle/>
          <a:p>
            <a:pPr marL="0" lvl="0" indent="0" algn="ctr" rtl="0">
              <a:lnSpc>
                <a:spcPct val="50000"/>
              </a:lnSpc>
              <a:spcBef>
                <a:spcPts val="0"/>
              </a:spcBef>
              <a:spcAft>
                <a:spcPts val="0"/>
              </a:spcAft>
              <a:buNone/>
            </a:pPr>
            <a:r>
              <a:rPr lang="en" sz="1200" b="1">
                <a:solidFill>
                  <a:schemeClr val="dk1"/>
                </a:solidFill>
                <a:latin typeface="Open Sans"/>
                <a:ea typeface="Open Sans"/>
                <a:cs typeface="Open Sans"/>
                <a:sym typeface="Open Sans"/>
              </a:rPr>
              <a:t>Jonglei, South Sudan rainfall</a:t>
            </a:r>
            <a:endParaRPr sz="1200" b="1">
              <a:solidFill>
                <a:schemeClr val="dk1"/>
              </a:solidFill>
              <a:latin typeface="Open Sans"/>
              <a:ea typeface="Open Sans"/>
              <a:cs typeface="Open Sans"/>
              <a:sym typeface="Open Sans"/>
            </a:endParaRPr>
          </a:p>
          <a:p>
            <a:pPr marL="0" lvl="0" indent="0" algn="ctr" rtl="0">
              <a:lnSpc>
                <a:spcPct val="100000"/>
              </a:lnSpc>
              <a:spcBef>
                <a:spcPts val="1000"/>
              </a:spcBef>
              <a:spcAft>
                <a:spcPts val="1000"/>
              </a:spcAft>
              <a:buNone/>
            </a:pPr>
            <a:r>
              <a:rPr lang="en" sz="900" b="1">
                <a:solidFill>
                  <a:schemeClr val="dk1"/>
                </a:solidFill>
                <a:latin typeface="Open Sans"/>
                <a:ea typeface="Open Sans"/>
                <a:cs typeface="Open Sans"/>
                <a:sym typeface="Open Sans"/>
              </a:rPr>
              <a:t>Mean and 2025 pentads (CHIRPS Final, Prelim, and CHIRPS-GEFS forecast)</a:t>
            </a:r>
            <a:endParaRPr sz="900">
              <a:solidFill>
                <a:schemeClr val="dk1"/>
              </a:solidFill>
              <a:latin typeface="Open Sans"/>
              <a:ea typeface="Open Sans"/>
              <a:cs typeface="Open Sans"/>
              <a:sym typeface="Open Sans"/>
            </a:endParaRPr>
          </a:p>
        </p:txBody>
      </p:sp>
      <p:pic>
        <p:nvPicPr>
          <p:cNvPr id="4201" name="Google Shape;4201;p76"/>
          <p:cNvPicPr preferRelativeResize="0"/>
          <p:nvPr/>
        </p:nvPicPr>
        <p:blipFill>
          <a:blip r:embed="rId6">
            <a:alphaModFix/>
          </a:blip>
          <a:stretch>
            <a:fillRect/>
          </a:stretch>
        </p:blipFill>
        <p:spPr>
          <a:xfrm>
            <a:off x="5844154" y="1427300"/>
            <a:ext cx="2685876" cy="2122976"/>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205"/>
        <p:cNvGrpSpPr/>
        <p:nvPr/>
      </p:nvGrpSpPr>
      <p:grpSpPr>
        <a:xfrm>
          <a:off x="0" y="0"/>
          <a:ext cx="0" cy="0"/>
          <a:chOff x="0" y="0"/>
          <a:chExt cx="0" cy="0"/>
        </a:xfrm>
      </p:grpSpPr>
      <p:sp>
        <p:nvSpPr>
          <p:cNvPr id="4206" name="Google Shape;4206;p77"/>
          <p:cNvSpPr txBox="1">
            <a:spLocks noGrp="1"/>
          </p:cNvSpPr>
          <p:nvPr>
            <p:ph type="title"/>
          </p:nvPr>
        </p:nvSpPr>
        <p:spPr>
          <a:xfrm>
            <a:off x="165250" y="381000"/>
            <a:ext cx="8515800" cy="474000"/>
          </a:xfrm>
          <a:prstGeom prst="rect">
            <a:avLst/>
          </a:prstGeom>
        </p:spPr>
        <p:txBody>
          <a:bodyPr spcFirstLastPara="1" wrap="square" lIns="91500" tIns="91500" rIns="91500" bIns="91500" anchor="ctr" anchorCtr="0">
            <a:noAutofit/>
          </a:bodyPr>
          <a:lstStyle/>
          <a:p>
            <a:pPr marL="0" lvl="0" indent="0" algn="l" rtl="0">
              <a:spcBef>
                <a:spcPts val="0"/>
              </a:spcBef>
              <a:spcAft>
                <a:spcPts val="0"/>
              </a:spcAft>
              <a:buClr>
                <a:srgbClr val="000000"/>
              </a:buClr>
              <a:buSzPts val="2800"/>
              <a:buFont typeface="Arial"/>
              <a:buNone/>
            </a:pPr>
            <a:r>
              <a:rPr lang="en"/>
              <a:t>Seasonal Rainfall – Late August to early September 2025</a:t>
            </a:r>
            <a:endParaRPr/>
          </a:p>
          <a:p>
            <a:pPr marL="0" lvl="0" indent="0" algn="l" rtl="0">
              <a:spcBef>
                <a:spcPts val="0"/>
              </a:spcBef>
              <a:spcAft>
                <a:spcPts val="0"/>
              </a:spcAft>
              <a:buNone/>
            </a:pPr>
            <a:endParaRPr/>
          </a:p>
        </p:txBody>
      </p:sp>
      <p:sp>
        <p:nvSpPr>
          <p:cNvPr id="4207" name="Google Shape;4207;p77"/>
          <p:cNvSpPr txBox="1">
            <a:spLocks noGrp="1"/>
          </p:cNvSpPr>
          <p:nvPr>
            <p:ph type="sldNum" idx="12"/>
          </p:nvPr>
        </p:nvSpPr>
        <p:spPr>
          <a:xfrm>
            <a:off x="8479033" y="4653367"/>
            <a:ext cx="548700" cy="393600"/>
          </a:xfrm>
          <a:prstGeom prst="rect">
            <a:avLst/>
          </a:prstGeom>
        </p:spPr>
        <p:txBody>
          <a:bodyPr spcFirstLastPara="1" wrap="square" lIns="91500" tIns="91500" rIns="91500" bIns="91500"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31</a:t>
            </a:fld>
            <a:endParaRPr/>
          </a:p>
        </p:txBody>
      </p:sp>
      <p:sp>
        <p:nvSpPr>
          <p:cNvPr id="4208" name="Google Shape;4208;p77"/>
          <p:cNvSpPr txBox="1"/>
          <p:nvPr/>
        </p:nvSpPr>
        <p:spPr>
          <a:xfrm>
            <a:off x="127008" y="3984092"/>
            <a:ext cx="8918700" cy="531000"/>
          </a:xfrm>
          <a:prstGeom prst="rect">
            <a:avLst/>
          </a:prstGeom>
          <a:solidFill>
            <a:srgbClr val="E6E7E8"/>
          </a:solidFill>
          <a:ln w="9525" cap="flat" cmpd="sng">
            <a:solidFill>
              <a:srgbClr val="212721"/>
            </a:solidFill>
            <a:prstDash val="solid"/>
            <a:round/>
            <a:headEnd type="none" w="sm" len="sm"/>
            <a:tailEnd type="none" w="sm" len="sm"/>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en" sz="1000" b="1">
                <a:solidFill>
                  <a:schemeClr val="dk1"/>
                </a:solidFill>
                <a:latin typeface="Open Sans"/>
                <a:ea typeface="Open Sans"/>
                <a:cs typeface="Open Sans"/>
                <a:sym typeface="Open Sans"/>
              </a:rPr>
              <a:t>During the past week in South Sudan</a:t>
            </a:r>
            <a:r>
              <a:rPr lang="en" sz="1000" b="1" i="0" u="none" strike="noStrike" cap="none">
                <a:solidFill>
                  <a:schemeClr val="dk1"/>
                </a:solidFill>
                <a:latin typeface="Open Sans"/>
                <a:ea typeface="Open Sans"/>
                <a:cs typeface="Open Sans"/>
                <a:sym typeface="Open Sans"/>
              </a:rPr>
              <a:t>, </a:t>
            </a:r>
            <a:r>
              <a:rPr lang="en" sz="1000" b="1">
                <a:solidFill>
                  <a:schemeClr val="dk1"/>
                </a:solidFill>
                <a:latin typeface="Open Sans"/>
                <a:ea typeface="Open Sans"/>
                <a:cs typeface="Open Sans"/>
                <a:sym typeface="Open Sans"/>
              </a:rPr>
              <a:t>most areas received below</a:t>
            </a:r>
            <a:r>
              <a:rPr lang="en" sz="1000" b="1" i="0" u="none" strike="noStrike" cap="none">
                <a:solidFill>
                  <a:schemeClr val="dk1"/>
                </a:solidFill>
                <a:latin typeface="Open Sans"/>
                <a:ea typeface="Open Sans"/>
                <a:cs typeface="Open Sans"/>
                <a:sym typeface="Open Sans"/>
              </a:rPr>
              <a:t>-average rainfall (</a:t>
            </a:r>
            <a:r>
              <a:rPr lang="en" sz="1000" b="1">
                <a:solidFill>
                  <a:schemeClr val="dk1"/>
                </a:solidFill>
                <a:latin typeface="Open Sans"/>
                <a:ea typeface="Open Sans"/>
                <a:cs typeface="Open Sans"/>
                <a:sym typeface="Open Sans"/>
              </a:rPr>
              <a:t>September</a:t>
            </a:r>
            <a:r>
              <a:rPr lang="en" sz="1000" b="1" i="0" u="none" strike="noStrike" cap="none">
                <a:solidFill>
                  <a:schemeClr val="dk1"/>
                </a:solidFill>
                <a:latin typeface="Open Sans"/>
                <a:ea typeface="Open Sans"/>
                <a:cs typeface="Open Sans"/>
                <a:sym typeface="Open Sans"/>
              </a:rPr>
              <a:t> 1st-7th, 2025, left). </a:t>
            </a:r>
            <a:endParaRPr sz="1000" b="1" i="0" u="none" strike="noStrike" cap="none">
              <a:solidFill>
                <a:schemeClr val="dk1"/>
              </a:solidFill>
              <a:latin typeface="Open Sans"/>
              <a:ea typeface="Open Sans"/>
              <a:cs typeface="Open Sans"/>
              <a:sym typeface="Open Sans"/>
            </a:endParaRPr>
          </a:p>
          <a:p>
            <a:pPr marL="0" marR="0" lvl="0" indent="0" algn="ctr" rtl="0">
              <a:lnSpc>
                <a:spcPct val="100000"/>
              </a:lnSpc>
              <a:spcBef>
                <a:spcPts val="0"/>
              </a:spcBef>
              <a:spcAft>
                <a:spcPts val="0"/>
              </a:spcAft>
              <a:buClr>
                <a:srgbClr val="000000"/>
              </a:buClr>
              <a:buSzPts val="1000"/>
              <a:buFont typeface="Arial"/>
              <a:buNone/>
            </a:pPr>
            <a:endParaRPr sz="1000" b="1">
              <a:solidFill>
                <a:schemeClr val="dk1"/>
              </a:solidFill>
              <a:latin typeface="Open Sans"/>
              <a:ea typeface="Open Sans"/>
              <a:cs typeface="Open Sans"/>
              <a:sym typeface="Open Sans"/>
            </a:endParaRPr>
          </a:p>
          <a:p>
            <a:pPr marL="0" marR="0" lvl="0" indent="0" algn="ctr" rtl="0">
              <a:lnSpc>
                <a:spcPct val="100000"/>
              </a:lnSpc>
              <a:spcBef>
                <a:spcPts val="0"/>
              </a:spcBef>
              <a:spcAft>
                <a:spcPts val="0"/>
              </a:spcAft>
              <a:buClr>
                <a:srgbClr val="000000"/>
              </a:buClr>
              <a:buSzPts val="1000"/>
              <a:buFont typeface="Arial"/>
              <a:buNone/>
            </a:pPr>
            <a:r>
              <a:rPr lang="en" sz="1000" b="1">
                <a:solidFill>
                  <a:schemeClr val="dk1"/>
                </a:solidFill>
                <a:latin typeface="Open Sans"/>
                <a:ea typeface="Open Sans"/>
                <a:cs typeface="Open Sans"/>
                <a:sym typeface="Open Sans"/>
              </a:rPr>
              <a:t>Above-average rains are forecast </a:t>
            </a:r>
            <a:r>
              <a:rPr lang="en" sz="1000" b="1" i="0" u="none" strike="noStrike" cap="none">
                <a:solidFill>
                  <a:schemeClr val="dk1"/>
                </a:solidFill>
                <a:latin typeface="Open Sans"/>
                <a:ea typeface="Open Sans"/>
                <a:cs typeface="Open Sans"/>
                <a:sym typeface="Open Sans"/>
              </a:rPr>
              <a:t>South Sudan </a:t>
            </a:r>
            <a:r>
              <a:rPr lang="en" sz="1000" b="1">
                <a:solidFill>
                  <a:schemeClr val="dk1"/>
                </a:solidFill>
                <a:latin typeface="Open Sans"/>
                <a:ea typeface="Open Sans"/>
                <a:cs typeface="Open Sans"/>
                <a:sym typeface="Open Sans"/>
              </a:rPr>
              <a:t>this week</a:t>
            </a:r>
            <a:r>
              <a:rPr lang="en" sz="1000" b="1" i="0" u="none" strike="noStrike" cap="none">
                <a:solidFill>
                  <a:schemeClr val="dk1"/>
                </a:solidFill>
                <a:latin typeface="Open Sans"/>
                <a:ea typeface="Open Sans"/>
                <a:cs typeface="Open Sans"/>
                <a:sym typeface="Open Sans"/>
              </a:rPr>
              <a:t> and next wee</a:t>
            </a:r>
            <a:r>
              <a:rPr lang="en" sz="1000" b="1">
                <a:solidFill>
                  <a:schemeClr val="dk1"/>
                </a:solidFill>
                <a:latin typeface="Open Sans"/>
                <a:ea typeface="Open Sans"/>
                <a:cs typeface="Open Sans"/>
                <a:sym typeface="Open Sans"/>
              </a:rPr>
              <a:t>k </a:t>
            </a:r>
            <a:r>
              <a:rPr lang="en" sz="1000" b="1" i="0" u="none" strike="noStrike" cap="none">
                <a:solidFill>
                  <a:schemeClr val="dk1"/>
                </a:solidFill>
                <a:latin typeface="Open Sans"/>
                <a:ea typeface="Open Sans"/>
                <a:cs typeface="Open Sans"/>
                <a:sym typeface="Open Sans"/>
              </a:rPr>
              <a:t>(center and right), based on the </a:t>
            </a:r>
            <a:r>
              <a:rPr lang="en" sz="1000" b="1">
                <a:solidFill>
                  <a:schemeClr val="dk1"/>
                </a:solidFill>
                <a:latin typeface="Open Sans"/>
                <a:ea typeface="Open Sans"/>
                <a:cs typeface="Open Sans"/>
                <a:sym typeface="Open Sans"/>
              </a:rPr>
              <a:t>NOAA CPC outlook. </a:t>
            </a:r>
            <a:endParaRPr sz="1000" b="0" i="0" u="none" strike="noStrike" cap="none">
              <a:solidFill>
                <a:schemeClr val="dk1"/>
              </a:solidFill>
              <a:latin typeface="Arial"/>
              <a:ea typeface="Arial"/>
              <a:cs typeface="Arial"/>
              <a:sym typeface="Arial"/>
            </a:endParaRPr>
          </a:p>
        </p:txBody>
      </p:sp>
      <p:pic>
        <p:nvPicPr>
          <p:cNvPr id="4209" name="Google Shape;4209;p77" title="africa_rfe_7day_af_anom.gif"/>
          <p:cNvPicPr preferRelativeResize="0"/>
          <p:nvPr/>
        </p:nvPicPr>
        <p:blipFill rotWithShape="1">
          <a:blip r:embed="rId3">
            <a:alphaModFix/>
          </a:blip>
          <a:srcRect/>
          <a:stretch/>
        </p:blipFill>
        <p:spPr>
          <a:xfrm>
            <a:off x="394449" y="914562"/>
            <a:ext cx="3010601" cy="3010601"/>
          </a:xfrm>
          <a:prstGeom prst="rect">
            <a:avLst/>
          </a:prstGeom>
          <a:noFill/>
          <a:ln>
            <a:noFill/>
          </a:ln>
        </p:spPr>
      </p:pic>
      <p:pic>
        <p:nvPicPr>
          <p:cNvPr id="4210" name="Google Shape;4210;p77" title="Screenshot 2025-09-08 100859.png"/>
          <p:cNvPicPr preferRelativeResize="0"/>
          <p:nvPr/>
        </p:nvPicPr>
        <p:blipFill rotWithShape="1">
          <a:blip r:embed="rId4">
            <a:alphaModFix/>
          </a:blip>
          <a:srcRect l="893" r="893"/>
          <a:stretch/>
        </p:blipFill>
        <p:spPr>
          <a:xfrm>
            <a:off x="3771897" y="1000233"/>
            <a:ext cx="2273329" cy="2946250"/>
          </a:xfrm>
          <a:prstGeom prst="rect">
            <a:avLst/>
          </a:prstGeom>
          <a:noFill/>
          <a:ln>
            <a:noFill/>
          </a:ln>
        </p:spPr>
      </p:pic>
      <p:pic>
        <p:nvPicPr>
          <p:cNvPr id="4211" name="Google Shape;4211;p77" title="Screenshot 2025-09-08 115909.png"/>
          <p:cNvPicPr preferRelativeResize="0"/>
          <p:nvPr/>
        </p:nvPicPr>
        <p:blipFill rotWithShape="1">
          <a:blip r:embed="rId5">
            <a:alphaModFix/>
          </a:blip>
          <a:srcRect l="1428" r="1428"/>
          <a:stretch/>
        </p:blipFill>
        <p:spPr>
          <a:xfrm>
            <a:off x="6138777" y="972456"/>
            <a:ext cx="2273326" cy="2946232"/>
          </a:xfrm>
          <a:prstGeom prst="rect">
            <a:avLst/>
          </a:prstGeom>
          <a:noFill/>
          <a:ln>
            <a:noFill/>
          </a:ln>
        </p:spPr>
      </p:pic>
      <p:sp>
        <p:nvSpPr>
          <p:cNvPr id="4212" name="Google Shape;4212;p77"/>
          <p:cNvSpPr txBox="1"/>
          <p:nvPr/>
        </p:nvSpPr>
        <p:spPr>
          <a:xfrm>
            <a:off x="353694" y="638840"/>
            <a:ext cx="3000000" cy="4002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000"/>
              </a:spcAft>
              <a:buNone/>
            </a:pPr>
            <a:r>
              <a:rPr lang="en" b="1">
                <a:solidFill>
                  <a:schemeClr val="dk1"/>
                </a:solidFill>
                <a:latin typeface="Open Sans"/>
                <a:ea typeface="Open Sans"/>
                <a:cs typeface="Open Sans"/>
                <a:sym typeface="Open Sans"/>
              </a:rPr>
              <a:t>Last week rainfall anomaly</a:t>
            </a:r>
            <a:endParaRPr>
              <a:solidFill>
                <a:schemeClr val="dk1"/>
              </a:solidFill>
              <a:latin typeface="Open Sans"/>
              <a:ea typeface="Open Sans"/>
              <a:cs typeface="Open Sans"/>
              <a:sym typeface="Open Sans"/>
            </a:endParaRPr>
          </a:p>
        </p:txBody>
      </p:sp>
      <p:sp>
        <p:nvSpPr>
          <p:cNvPr id="4213" name="Google Shape;4213;p77"/>
          <p:cNvSpPr txBox="1"/>
          <p:nvPr/>
        </p:nvSpPr>
        <p:spPr>
          <a:xfrm>
            <a:off x="3527693" y="638285"/>
            <a:ext cx="5049600" cy="4002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000"/>
              </a:spcAft>
              <a:buNone/>
            </a:pPr>
            <a:r>
              <a:rPr lang="en" b="1">
                <a:solidFill>
                  <a:schemeClr val="dk1"/>
                </a:solidFill>
                <a:latin typeface="Open Sans"/>
                <a:ea typeface="Open Sans"/>
                <a:cs typeface="Open Sans"/>
                <a:sym typeface="Open Sans"/>
              </a:rPr>
              <a:t>NOAA CPC Week 1 and Week 2 rainfall outlooks</a:t>
            </a:r>
            <a:endParaRPr>
              <a:solidFill>
                <a:schemeClr val="dk1"/>
              </a:solidFill>
              <a:latin typeface="Open Sans"/>
              <a:ea typeface="Open Sans"/>
              <a:cs typeface="Open Sans"/>
              <a:sym typeface="Open Sans"/>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217"/>
        <p:cNvGrpSpPr/>
        <p:nvPr/>
      </p:nvGrpSpPr>
      <p:grpSpPr>
        <a:xfrm>
          <a:off x="0" y="0"/>
          <a:ext cx="0" cy="0"/>
          <a:chOff x="0" y="0"/>
          <a:chExt cx="0" cy="0"/>
        </a:xfrm>
      </p:grpSpPr>
      <p:sp>
        <p:nvSpPr>
          <p:cNvPr id="4218" name="Google Shape;4218;p78"/>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32</a:t>
            </a:fld>
            <a:endParaRPr/>
          </a:p>
        </p:txBody>
      </p:sp>
      <p:sp>
        <p:nvSpPr>
          <p:cNvPr id="4219" name="Google Shape;4219;p78"/>
          <p:cNvSpPr txBox="1">
            <a:spLocks noGrp="1"/>
          </p:cNvSpPr>
          <p:nvPr>
            <p:ph type="title"/>
          </p:nvPr>
        </p:nvSpPr>
        <p:spPr>
          <a:xfrm>
            <a:off x="190499" y="246556"/>
            <a:ext cx="87762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Seasonal Rainfall  – September - November 2025</a:t>
            </a:r>
            <a:endParaRPr/>
          </a:p>
        </p:txBody>
      </p:sp>
      <p:pic>
        <p:nvPicPr>
          <p:cNvPr id="4220" name="Google Shape;4220;p78"/>
          <p:cNvPicPr preferRelativeResize="0"/>
          <p:nvPr/>
        </p:nvPicPr>
        <p:blipFill rotWithShape="1">
          <a:blip r:embed="rId3">
            <a:alphaModFix/>
          </a:blip>
          <a:srcRect/>
          <a:stretch/>
        </p:blipFill>
        <p:spPr>
          <a:xfrm>
            <a:off x="1357312" y="0"/>
            <a:ext cx="0" cy="0"/>
          </a:xfrm>
          <a:prstGeom prst="rect">
            <a:avLst/>
          </a:prstGeom>
          <a:noFill/>
          <a:ln>
            <a:noFill/>
          </a:ln>
        </p:spPr>
      </p:pic>
      <p:sp>
        <p:nvSpPr>
          <p:cNvPr id="4221" name="Google Shape;4221;p78"/>
          <p:cNvSpPr txBox="1"/>
          <p:nvPr/>
        </p:nvSpPr>
        <p:spPr>
          <a:xfrm>
            <a:off x="231075" y="4095850"/>
            <a:ext cx="8537400" cy="469500"/>
          </a:xfrm>
          <a:prstGeom prst="rect">
            <a:avLst/>
          </a:prstGeom>
          <a:solidFill>
            <a:srgbClr val="E6E7E8"/>
          </a:solidFill>
          <a:ln w="9525" cap="flat" cmpd="sng">
            <a:solidFill>
              <a:srgbClr val="212721"/>
            </a:solidFill>
            <a:prstDash val="solid"/>
            <a:round/>
            <a:headEnd type="none" w="sm" len="sm"/>
            <a:tailEnd type="none" w="sm" len="sm"/>
          </a:ln>
        </p:spPr>
        <p:txBody>
          <a:bodyPr spcFirstLastPara="1" wrap="square" lIns="68575" tIns="34275" rIns="68575" bIns="34275" anchor="t" anchorCtr="0">
            <a:spAutoFit/>
          </a:bodyPr>
          <a:lstStyle/>
          <a:p>
            <a:pPr marL="0" lvl="0" indent="0" algn="ctr" rtl="0">
              <a:spcBef>
                <a:spcPts val="0"/>
              </a:spcBef>
              <a:spcAft>
                <a:spcPts val="0"/>
              </a:spcAft>
              <a:buClr>
                <a:srgbClr val="000000"/>
              </a:buClr>
              <a:buSzPts val="1400"/>
              <a:buFont typeface="Arial"/>
              <a:buNone/>
            </a:pPr>
            <a:r>
              <a:rPr lang="en" sz="1300" b="1" i="0" u="none" strike="noStrike" cap="none">
                <a:solidFill>
                  <a:srgbClr val="212721"/>
                </a:solidFill>
                <a:latin typeface="Open Sans"/>
                <a:ea typeface="Open Sans"/>
                <a:cs typeface="Open Sans"/>
                <a:sym typeface="Open Sans"/>
              </a:rPr>
              <a:t>Above-average rainfall is forecast for </a:t>
            </a:r>
            <a:r>
              <a:rPr lang="en" sz="1300" b="1">
                <a:solidFill>
                  <a:srgbClr val="212721"/>
                </a:solidFill>
                <a:latin typeface="Open Sans"/>
                <a:ea typeface="Open Sans"/>
                <a:cs typeface="Open Sans"/>
                <a:sym typeface="Open Sans"/>
              </a:rPr>
              <a:t>September and </a:t>
            </a:r>
            <a:r>
              <a:rPr lang="en" sz="1300" b="1" i="0" u="none" strike="noStrike" cap="none">
                <a:solidFill>
                  <a:srgbClr val="212721"/>
                </a:solidFill>
                <a:latin typeface="Open Sans"/>
                <a:ea typeface="Open Sans"/>
                <a:cs typeface="Open Sans"/>
                <a:sym typeface="Open Sans"/>
              </a:rPr>
              <a:t>October 2025</a:t>
            </a:r>
            <a:r>
              <a:rPr lang="en" sz="1300" b="1">
                <a:solidFill>
                  <a:srgbClr val="212721"/>
                </a:solidFill>
                <a:latin typeface="Open Sans"/>
                <a:ea typeface="Open Sans"/>
                <a:cs typeface="Open Sans"/>
                <a:sym typeface="Open Sans"/>
              </a:rPr>
              <a:t>, according to an ensemble forecast that uses ECMWF and NMME model forecasts released in early September. </a:t>
            </a:r>
            <a:r>
              <a:rPr lang="en" sz="1100">
                <a:solidFill>
                  <a:srgbClr val="212721"/>
                </a:solidFill>
                <a:latin typeface="Open Sans"/>
                <a:ea typeface="Open Sans"/>
                <a:cs typeface="Open Sans"/>
                <a:sym typeface="Open Sans"/>
              </a:rPr>
              <a:t>Source: </a:t>
            </a:r>
            <a:r>
              <a:rPr lang="en" sz="1100" u="sng">
                <a:solidFill>
                  <a:schemeClr val="hlink"/>
                </a:solidFill>
                <a:latin typeface="Open Sans"/>
                <a:ea typeface="Open Sans"/>
                <a:cs typeface="Open Sans"/>
                <a:sym typeface="Open Sans"/>
                <a:hlinkClick r:id="rId4"/>
              </a:rPr>
              <a:t>UCSB CHC</a:t>
            </a:r>
            <a:r>
              <a:rPr lang="en" sz="1100">
                <a:solidFill>
                  <a:srgbClr val="212721"/>
                </a:solidFill>
                <a:latin typeface="Open Sans"/>
                <a:ea typeface="Open Sans"/>
                <a:cs typeface="Open Sans"/>
                <a:sym typeface="Open Sans"/>
              </a:rPr>
              <a:t>.</a:t>
            </a:r>
            <a:endParaRPr sz="1100" b="0" i="0" u="none" strike="noStrike" cap="none">
              <a:solidFill>
                <a:srgbClr val="000000"/>
              </a:solidFill>
              <a:latin typeface="Arial"/>
              <a:ea typeface="Arial"/>
              <a:cs typeface="Arial"/>
              <a:sym typeface="Arial"/>
            </a:endParaRPr>
          </a:p>
        </p:txBody>
      </p:sp>
      <p:grpSp>
        <p:nvGrpSpPr>
          <p:cNvPr id="4222" name="Google Shape;4222;p78"/>
          <p:cNvGrpSpPr/>
          <p:nvPr/>
        </p:nvGrpSpPr>
        <p:grpSpPr>
          <a:xfrm>
            <a:off x="2909025" y="1166188"/>
            <a:ext cx="2800374" cy="2811126"/>
            <a:chOff x="955175" y="1190500"/>
            <a:chExt cx="2800374" cy="2811126"/>
          </a:xfrm>
        </p:grpSpPr>
        <p:pic>
          <p:nvPicPr>
            <p:cNvPr id="4223" name="Google Shape;4223;p78"/>
            <p:cNvPicPr preferRelativeResize="0"/>
            <p:nvPr/>
          </p:nvPicPr>
          <p:blipFill rotWithShape="1">
            <a:blip r:embed="rId5">
              <a:alphaModFix/>
            </a:blip>
            <a:srcRect r="12732"/>
            <a:stretch/>
          </p:blipFill>
          <p:spPr>
            <a:xfrm>
              <a:off x="955175" y="1190500"/>
              <a:ext cx="2800374" cy="2811126"/>
            </a:xfrm>
            <a:prstGeom prst="rect">
              <a:avLst/>
            </a:prstGeom>
            <a:noFill/>
            <a:ln>
              <a:noFill/>
            </a:ln>
          </p:spPr>
        </p:pic>
        <p:sp>
          <p:nvSpPr>
            <p:cNvPr id="4224" name="Google Shape;4224;p78"/>
            <p:cNvSpPr/>
            <p:nvPr/>
          </p:nvSpPr>
          <p:spPr>
            <a:xfrm>
              <a:off x="1015025" y="1743300"/>
              <a:ext cx="1223700" cy="898800"/>
            </a:xfrm>
            <a:prstGeom prst="rect">
              <a:avLst/>
            </a:prstGeom>
            <a:noFill/>
            <a:ln w="28575" cap="flat" cmpd="sng">
              <a:solidFill>
                <a:srgbClr val="21272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4225" name="Google Shape;4225;p78"/>
          <p:cNvSpPr txBox="1"/>
          <p:nvPr/>
        </p:nvSpPr>
        <p:spPr>
          <a:xfrm>
            <a:off x="317100" y="791800"/>
            <a:ext cx="8161800" cy="4002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000"/>
              </a:spcAft>
              <a:buNone/>
            </a:pPr>
            <a:r>
              <a:rPr lang="en" b="1">
                <a:solidFill>
                  <a:schemeClr val="dk1"/>
                </a:solidFill>
                <a:latin typeface="Open Sans"/>
                <a:ea typeface="Open Sans"/>
                <a:cs typeface="Open Sans"/>
                <a:sym typeface="Open Sans"/>
              </a:rPr>
              <a:t>ECMWF and NMME ensemble forecast for SON 2025 rainfall (September initial conditions)  </a:t>
            </a:r>
            <a:endParaRPr>
              <a:solidFill>
                <a:schemeClr val="dk1"/>
              </a:solidFill>
              <a:latin typeface="Open Sans"/>
              <a:ea typeface="Open Sans"/>
              <a:cs typeface="Open Sans"/>
              <a:sym typeface="Open Sans"/>
            </a:endParaRPr>
          </a:p>
        </p:txBody>
      </p:sp>
      <p:sp>
        <p:nvSpPr>
          <p:cNvPr id="4226" name="Google Shape;4226;p78"/>
          <p:cNvSpPr/>
          <p:nvPr/>
        </p:nvSpPr>
        <p:spPr>
          <a:xfrm>
            <a:off x="1339525" y="3641675"/>
            <a:ext cx="6362400" cy="400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nvGrpSpPr>
          <p:cNvPr id="4227" name="Google Shape;4227;p78"/>
          <p:cNvGrpSpPr/>
          <p:nvPr/>
        </p:nvGrpSpPr>
        <p:grpSpPr>
          <a:xfrm>
            <a:off x="1340963" y="3669677"/>
            <a:ext cx="6317618" cy="326866"/>
            <a:chOff x="4159596" y="2718973"/>
            <a:chExt cx="4764418" cy="246505"/>
          </a:xfrm>
        </p:grpSpPr>
        <p:pic>
          <p:nvPicPr>
            <p:cNvPr id="4228" name="Google Shape;4228;p78"/>
            <p:cNvPicPr preferRelativeResize="0"/>
            <p:nvPr/>
          </p:nvPicPr>
          <p:blipFill>
            <a:blip r:embed="rId6">
              <a:alphaModFix/>
            </a:blip>
            <a:stretch>
              <a:fillRect/>
            </a:stretch>
          </p:blipFill>
          <p:spPr>
            <a:xfrm>
              <a:off x="4159596" y="2718975"/>
              <a:ext cx="1567775" cy="246500"/>
            </a:xfrm>
            <a:prstGeom prst="rect">
              <a:avLst/>
            </a:prstGeom>
            <a:noFill/>
            <a:ln>
              <a:noFill/>
            </a:ln>
          </p:spPr>
        </p:pic>
        <p:pic>
          <p:nvPicPr>
            <p:cNvPr id="4229" name="Google Shape;4229;p78"/>
            <p:cNvPicPr preferRelativeResize="0"/>
            <p:nvPr/>
          </p:nvPicPr>
          <p:blipFill>
            <a:blip r:embed="rId7">
              <a:alphaModFix/>
            </a:blip>
            <a:stretch>
              <a:fillRect/>
            </a:stretch>
          </p:blipFill>
          <p:spPr>
            <a:xfrm>
              <a:off x="5727375" y="2718978"/>
              <a:ext cx="1633700" cy="246500"/>
            </a:xfrm>
            <a:prstGeom prst="rect">
              <a:avLst/>
            </a:prstGeom>
            <a:noFill/>
            <a:ln>
              <a:noFill/>
            </a:ln>
          </p:spPr>
        </p:pic>
        <p:pic>
          <p:nvPicPr>
            <p:cNvPr id="4230" name="Google Shape;4230;p78"/>
            <p:cNvPicPr preferRelativeResize="0"/>
            <p:nvPr/>
          </p:nvPicPr>
          <p:blipFill>
            <a:blip r:embed="rId8">
              <a:alphaModFix/>
            </a:blip>
            <a:stretch>
              <a:fillRect/>
            </a:stretch>
          </p:blipFill>
          <p:spPr>
            <a:xfrm>
              <a:off x="7361063" y="2718973"/>
              <a:ext cx="1562952" cy="246500"/>
            </a:xfrm>
            <a:prstGeom prst="rect">
              <a:avLst/>
            </a:prstGeom>
            <a:noFill/>
            <a:ln>
              <a:noFill/>
            </a:ln>
          </p:spPr>
        </p:pic>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234"/>
        <p:cNvGrpSpPr/>
        <p:nvPr/>
      </p:nvGrpSpPr>
      <p:grpSpPr>
        <a:xfrm>
          <a:off x="0" y="0"/>
          <a:ext cx="0" cy="0"/>
          <a:chOff x="0" y="0"/>
          <a:chExt cx="0" cy="0"/>
        </a:xfrm>
      </p:grpSpPr>
      <p:sp>
        <p:nvSpPr>
          <p:cNvPr id="4235" name="Google Shape;4235;p79"/>
          <p:cNvSpPr txBox="1">
            <a:spLocks noGrp="1"/>
          </p:cNvSpPr>
          <p:nvPr>
            <p:ph type="title"/>
          </p:nvPr>
        </p:nvSpPr>
        <p:spPr>
          <a:xfrm>
            <a:off x="462925" y="381000"/>
            <a:ext cx="8218200" cy="474000"/>
          </a:xfrm>
          <a:prstGeom prst="rect">
            <a:avLst/>
          </a:prstGeom>
        </p:spPr>
        <p:txBody>
          <a:bodyPr spcFirstLastPara="1" wrap="square" lIns="91500" tIns="91500" rIns="91500" bIns="91500" anchor="ctr" anchorCtr="0">
            <a:noAutofit/>
          </a:bodyPr>
          <a:lstStyle/>
          <a:p>
            <a:pPr marL="0" lvl="0" indent="0" algn="l" rtl="0">
              <a:spcBef>
                <a:spcPts val="0"/>
              </a:spcBef>
              <a:spcAft>
                <a:spcPts val="0"/>
              </a:spcAft>
              <a:buNone/>
            </a:pPr>
            <a:r>
              <a:rPr lang="en"/>
              <a:t>South Sudan Flooding – LASSO Forecasts</a:t>
            </a:r>
            <a:endParaRPr/>
          </a:p>
        </p:txBody>
      </p:sp>
      <p:sp>
        <p:nvSpPr>
          <p:cNvPr id="4236" name="Google Shape;4236;p79"/>
          <p:cNvSpPr txBox="1">
            <a:spLocks noGrp="1"/>
          </p:cNvSpPr>
          <p:nvPr>
            <p:ph type="body" idx="1"/>
          </p:nvPr>
        </p:nvSpPr>
        <p:spPr>
          <a:xfrm>
            <a:off x="462925" y="999050"/>
            <a:ext cx="8218200" cy="34164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b="1"/>
              <a:t>NASA LASSO Model Monthly Inundation Forecasts</a:t>
            </a:r>
            <a:endParaRPr/>
          </a:p>
          <a:p>
            <a:pPr marL="342900" lvl="0" indent="-203200" algn="l" rtl="0">
              <a:spcBef>
                <a:spcPts val="1000"/>
              </a:spcBef>
              <a:spcAft>
                <a:spcPts val="0"/>
              </a:spcAft>
              <a:buSzPts val="1400"/>
              <a:buAutoNum type="arabicPeriod"/>
            </a:pPr>
            <a:r>
              <a:rPr lang="en"/>
              <a:t>The LASSO model forecasts VIIRS Flood Mapping (VFM) monthly inundation extents based on recent and forecast precipitation, runoff, and Uganda lake levels.</a:t>
            </a:r>
            <a:endParaRPr/>
          </a:p>
          <a:p>
            <a:pPr marL="342900" lvl="0" indent="-203200" algn="l" rtl="0">
              <a:spcBef>
                <a:spcPts val="400"/>
              </a:spcBef>
              <a:spcAft>
                <a:spcPts val="400"/>
              </a:spcAft>
              <a:buSzPts val="1400"/>
              <a:buAutoNum type="arabicPeriod"/>
            </a:pPr>
            <a:r>
              <a:rPr lang="en"/>
              <a:t>Using inputs available in August 2025, the LASSO model forecasts VFM extents in September to be lower than September 2024 and extents in October 2025 that are comparable to 2024.</a:t>
            </a:r>
            <a:endParaRPr/>
          </a:p>
        </p:txBody>
      </p:sp>
      <p:sp>
        <p:nvSpPr>
          <p:cNvPr id="4237" name="Google Shape;4237;p79"/>
          <p:cNvSpPr txBox="1">
            <a:spLocks noGrp="1"/>
          </p:cNvSpPr>
          <p:nvPr>
            <p:ph type="sldNum" idx="12"/>
          </p:nvPr>
        </p:nvSpPr>
        <p:spPr>
          <a:xfrm>
            <a:off x="8479033" y="4653367"/>
            <a:ext cx="548700" cy="393600"/>
          </a:xfrm>
          <a:prstGeom prst="rect">
            <a:avLst/>
          </a:prstGeom>
        </p:spPr>
        <p:txBody>
          <a:bodyPr spcFirstLastPara="1" wrap="square" lIns="91500" tIns="91500" rIns="91500" bIns="91500" anchor="ctr" anchorCtr="0">
            <a:noAutofit/>
          </a:bodyPr>
          <a:lstStyle/>
          <a:p>
            <a:pPr marL="0" lvl="0" indent="0" algn="r" rtl="0">
              <a:spcBef>
                <a:spcPts val="0"/>
              </a:spcBef>
              <a:spcAft>
                <a:spcPts val="0"/>
              </a:spcAft>
              <a:buNone/>
            </a:pPr>
            <a:fld id="{00000000-1234-1234-1234-123412341234}" type="slidenum">
              <a:rPr lang="en"/>
              <a:t>33</a:t>
            </a:fld>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241"/>
        <p:cNvGrpSpPr/>
        <p:nvPr/>
      </p:nvGrpSpPr>
      <p:grpSpPr>
        <a:xfrm>
          <a:off x="0" y="0"/>
          <a:ext cx="0" cy="0"/>
          <a:chOff x="0" y="0"/>
          <a:chExt cx="0" cy="0"/>
        </a:xfrm>
      </p:grpSpPr>
      <p:sp>
        <p:nvSpPr>
          <p:cNvPr id="4242" name="Google Shape;4242;p80"/>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34</a:t>
            </a:fld>
            <a:endParaRPr/>
          </a:p>
        </p:txBody>
      </p:sp>
      <p:sp>
        <p:nvSpPr>
          <p:cNvPr id="4243" name="Google Shape;4243;p80"/>
          <p:cNvSpPr txBox="1">
            <a:spLocks noGrp="1"/>
          </p:cNvSpPr>
          <p:nvPr>
            <p:ph type="title"/>
          </p:nvPr>
        </p:nvSpPr>
        <p:spPr>
          <a:xfrm>
            <a:off x="190499" y="246556"/>
            <a:ext cx="87762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LASSO Inundation Forecasts – September 2025</a:t>
            </a:r>
            <a:endParaRPr/>
          </a:p>
        </p:txBody>
      </p:sp>
      <p:pic>
        <p:nvPicPr>
          <p:cNvPr id="4244" name="Google Shape;4244;p80"/>
          <p:cNvPicPr preferRelativeResize="0"/>
          <p:nvPr/>
        </p:nvPicPr>
        <p:blipFill rotWithShape="1">
          <a:blip r:embed="rId3">
            <a:alphaModFix/>
          </a:blip>
          <a:srcRect/>
          <a:stretch/>
        </p:blipFill>
        <p:spPr>
          <a:xfrm>
            <a:off x="1357312" y="0"/>
            <a:ext cx="0" cy="0"/>
          </a:xfrm>
          <a:prstGeom prst="rect">
            <a:avLst/>
          </a:prstGeom>
          <a:noFill/>
          <a:ln>
            <a:noFill/>
          </a:ln>
        </p:spPr>
      </p:pic>
      <p:sp>
        <p:nvSpPr>
          <p:cNvPr id="4245" name="Google Shape;4245;p80"/>
          <p:cNvSpPr txBox="1"/>
          <p:nvPr/>
        </p:nvSpPr>
        <p:spPr>
          <a:xfrm>
            <a:off x="5647200" y="695775"/>
            <a:ext cx="3496800" cy="2342700"/>
          </a:xfrm>
          <a:prstGeom prst="rect">
            <a:avLst/>
          </a:prstGeom>
          <a:noFill/>
          <a:ln>
            <a:noFill/>
          </a:ln>
        </p:spPr>
        <p:txBody>
          <a:bodyPr spcFirstLastPara="1" wrap="square" lIns="91425" tIns="45700" rIns="91425" bIns="45700" anchor="t" anchorCtr="0">
            <a:spAutoFit/>
          </a:bodyPr>
          <a:lstStyle/>
          <a:p>
            <a:pPr marL="0" lvl="0" indent="0" algn="l" rtl="0">
              <a:lnSpc>
                <a:spcPct val="115000"/>
              </a:lnSpc>
              <a:spcBef>
                <a:spcPts val="0"/>
              </a:spcBef>
              <a:spcAft>
                <a:spcPts val="0"/>
              </a:spcAft>
              <a:buNone/>
            </a:pPr>
            <a:r>
              <a:rPr lang="en" sz="1200">
                <a:solidFill>
                  <a:schemeClr val="dk1"/>
                </a:solidFill>
                <a:latin typeface="Open Sans"/>
                <a:ea typeface="Open Sans"/>
                <a:cs typeface="Open Sans"/>
                <a:sym typeface="Open Sans"/>
              </a:rPr>
              <a:t>Using inputs available in August 2025:</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The maximum inundation forecasted is for October 2025.  </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The ensemble mean LASSO forecast for September 2025 is lower than September 2024, but there is considerable ensemble spread. </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400"/>
              </a:spcAft>
              <a:buClr>
                <a:schemeClr val="dk2"/>
              </a:buClr>
              <a:buSzPts val="1200"/>
              <a:buFont typeface="Open Sans"/>
              <a:buChar char="●"/>
            </a:pPr>
            <a:r>
              <a:rPr lang="en" sz="1200">
                <a:solidFill>
                  <a:schemeClr val="dk1"/>
                </a:solidFill>
                <a:latin typeface="Open Sans"/>
                <a:ea typeface="Open Sans"/>
                <a:cs typeface="Open Sans"/>
                <a:sym typeface="Open Sans"/>
              </a:rPr>
              <a:t>The ensemble mean LASSO forecast for October 2025 VFM is comparable to October 2024.</a:t>
            </a:r>
            <a:endParaRPr sz="1200">
              <a:solidFill>
                <a:schemeClr val="dk1"/>
              </a:solidFill>
              <a:latin typeface="Open Sans"/>
              <a:ea typeface="Open Sans"/>
              <a:cs typeface="Open Sans"/>
              <a:sym typeface="Open Sans"/>
            </a:endParaRPr>
          </a:p>
        </p:txBody>
      </p:sp>
      <p:sp>
        <p:nvSpPr>
          <p:cNvPr id="4246" name="Google Shape;4246;p80"/>
          <p:cNvSpPr txBox="1"/>
          <p:nvPr/>
        </p:nvSpPr>
        <p:spPr>
          <a:xfrm>
            <a:off x="3722474" y="4615274"/>
            <a:ext cx="4077000" cy="507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0" i="1" u="none" strike="noStrike" cap="none">
                <a:solidFill>
                  <a:srgbClr val="000000"/>
                </a:solidFill>
                <a:latin typeface="Arial"/>
                <a:ea typeface="Arial"/>
                <a:cs typeface="Arial"/>
                <a:sym typeface="Arial"/>
              </a:rPr>
              <a:t>VIIRS inundation data for 01/2012-0</a:t>
            </a:r>
            <a:r>
              <a:rPr lang="en" sz="900" i="1"/>
              <a:t>8</a:t>
            </a:r>
            <a:r>
              <a:rPr lang="en" sz="900" b="0" i="1" u="none" strike="noStrike" cap="none">
                <a:solidFill>
                  <a:srgbClr val="000000"/>
                </a:solidFill>
                <a:latin typeface="Arial"/>
                <a:ea typeface="Arial"/>
                <a:cs typeface="Arial"/>
                <a:sym typeface="Arial"/>
              </a:rPr>
              <a:t>/2025 are from the NOAA VIIRS Flood Product and UNOSAT. Missing data: 01/2021-12/2021.  Statistics are calculated using all available data.</a:t>
            </a:r>
            <a:endParaRPr sz="1400" b="0" i="0" u="none" strike="noStrike" cap="none">
              <a:solidFill>
                <a:srgbClr val="000000"/>
              </a:solidFill>
              <a:latin typeface="Arial"/>
              <a:ea typeface="Arial"/>
              <a:cs typeface="Arial"/>
              <a:sym typeface="Arial"/>
            </a:endParaRPr>
          </a:p>
        </p:txBody>
      </p:sp>
      <p:pic>
        <p:nvPicPr>
          <p:cNvPr id="4247" name="Google Shape;4247;p80" title="VIIRS_timeseries_bc_quant_202508.png"/>
          <p:cNvPicPr preferRelativeResize="0"/>
          <p:nvPr/>
        </p:nvPicPr>
        <p:blipFill>
          <a:blip r:embed="rId4">
            <a:alphaModFix/>
          </a:blip>
          <a:stretch>
            <a:fillRect/>
          </a:stretch>
        </p:blipFill>
        <p:spPr>
          <a:xfrm>
            <a:off x="152400" y="971656"/>
            <a:ext cx="5494802" cy="3434251"/>
          </a:xfrm>
          <a:prstGeom prst="rect">
            <a:avLst/>
          </a:prstGeom>
          <a:noFill/>
          <a:ln>
            <a:noFill/>
          </a:ln>
        </p:spPr>
      </p:pic>
      <p:graphicFrame>
        <p:nvGraphicFramePr>
          <p:cNvPr id="4248" name="Google Shape;4248;p80"/>
          <p:cNvGraphicFramePr/>
          <p:nvPr/>
        </p:nvGraphicFramePr>
        <p:xfrm>
          <a:off x="6036725" y="3032714"/>
          <a:ext cx="2762250" cy="1571625"/>
        </p:xfrm>
        <a:graphic>
          <a:graphicData uri="http://schemas.openxmlformats.org/drawingml/2006/table">
            <a:tbl>
              <a:tblPr>
                <a:noFill/>
                <a:tableStyleId>{094D8800-F1AC-4836-8244-CC0B947080F2}</a:tableStyleId>
              </a:tblPr>
              <a:tblGrid>
                <a:gridCol w="581025">
                  <a:extLst>
                    <a:ext uri="{9D8B030D-6E8A-4147-A177-3AD203B41FA5}">
                      <a16:colId xmlns:a16="http://schemas.microsoft.com/office/drawing/2014/main" val="20000"/>
                    </a:ext>
                  </a:extLst>
                </a:gridCol>
                <a:gridCol w="723900">
                  <a:extLst>
                    <a:ext uri="{9D8B030D-6E8A-4147-A177-3AD203B41FA5}">
                      <a16:colId xmlns:a16="http://schemas.microsoft.com/office/drawing/2014/main" val="20001"/>
                    </a:ext>
                  </a:extLst>
                </a:gridCol>
                <a:gridCol w="714375">
                  <a:extLst>
                    <a:ext uri="{9D8B030D-6E8A-4147-A177-3AD203B41FA5}">
                      <a16:colId xmlns:a16="http://schemas.microsoft.com/office/drawing/2014/main" val="20002"/>
                    </a:ext>
                  </a:extLst>
                </a:gridCol>
                <a:gridCol w="742950">
                  <a:extLst>
                    <a:ext uri="{9D8B030D-6E8A-4147-A177-3AD203B41FA5}">
                      <a16:colId xmlns:a16="http://schemas.microsoft.com/office/drawing/2014/main" val="20003"/>
                    </a:ext>
                  </a:extLst>
                </a:gridCol>
              </a:tblGrid>
              <a:tr h="285750">
                <a:tc gridSpan="4">
                  <a:txBody>
                    <a:bodyPr/>
                    <a:lstStyle/>
                    <a:p>
                      <a:pPr marL="0" marR="0" lvl="0" indent="0" algn="ctr" rtl="0">
                        <a:lnSpc>
                          <a:spcPct val="100000"/>
                        </a:lnSpc>
                        <a:spcBef>
                          <a:spcPts val="0"/>
                        </a:spcBef>
                        <a:spcAft>
                          <a:spcPts val="0"/>
                        </a:spcAft>
                        <a:buNone/>
                      </a:pPr>
                      <a:r>
                        <a:rPr lang="en" sz="1000" i="1">
                          <a:latin typeface="Times New Roman"/>
                          <a:ea typeface="Times New Roman"/>
                          <a:cs typeface="Times New Roman"/>
                          <a:sym typeface="Times New Roman"/>
                        </a:rPr>
                        <a:t>LASSO-Predicted VIIRS Flood Mapping Area (km²)</a:t>
                      </a:r>
                      <a:endParaRPr sz="1000" i="1">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38150">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Month</a:t>
                      </a:r>
                      <a:endParaRPr sz="10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Ensemble</a:t>
                      </a:r>
                      <a:br>
                        <a:rPr lang="en" sz="1000">
                          <a:latin typeface="Times New Roman"/>
                          <a:ea typeface="Times New Roman"/>
                          <a:cs typeface="Times New Roman"/>
                          <a:sym typeface="Times New Roman"/>
                        </a:rPr>
                      </a:br>
                      <a:r>
                        <a:rPr lang="en" sz="1000">
                          <a:latin typeface="Times New Roman"/>
                          <a:ea typeface="Times New Roman"/>
                          <a:cs typeface="Times New Roman"/>
                          <a:sym typeface="Times New Roman"/>
                        </a:rPr>
                        <a:t>Minimum</a:t>
                      </a:r>
                      <a:endParaRPr sz="10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Ensemble</a:t>
                      </a:r>
                      <a:br>
                        <a:rPr lang="en" sz="1000">
                          <a:latin typeface="Times New Roman"/>
                          <a:ea typeface="Times New Roman"/>
                          <a:cs typeface="Times New Roman"/>
                          <a:sym typeface="Times New Roman"/>
                        </a:rPr>
                      </a:br>
                      <a:r>
                        <a:rPr lang="en" sz="1000">
                          <a:latin typeface="Times New Roman"/>
                          <a:ea typeface="Times New Roman"/>
                          <a:cs typeface="Times New Roman"/>
                          <a:sym typeface="Times New Roman"/>
                        </a:rPr>
                        <a:t>Mean</a:t>
                      </a:r>
                      <a:endParaRPr sz="10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Ensemble</a:t>
                      </a:r>
                      <a:br>
                        <a:rPr lang="en" sz="1000">
                          <a:latin typeface="Times New Roman"/>
                          <a:ea typeface="Times New Roman"/>
                          <a:cs typeface="Times New Roman"/>
                          <a:sym typeface="Times New Roman"/>
                        </a:rPr>
                      </a:br>
                      <a:r>
                        <a:rPr lang="en" sz="1000">
                          <a:latin typeface="Times New Roman"/>
                          <a:ea typeface="Times New Roman"/>
                          <a:cs typeface="Times New Roman"/>
                          <a:sym typeface="Times New Roman"/>
                        </a:rPr>
                        <a:t>Maximum</a:t>
                      </a:r>
                      <a:endParaRPr sz="10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285750">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202509</a:t>
                      </a:r>
                      <a:endParaRPr sz="10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54,800</a:t>
                      </a:r>
                      <a:endParaRPr sz="10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65,000</a:t>
                      </a:r>
                      <a:endParaRPr sz="10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75,000</a:t>
                      </a:r>
                      <a:endParaRPr sz="10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solidFill>
                      <a:srgbClr val="FFFFFF"/>
                    </a:solidFill>
                  </a:tcPr>
                </a:tc>
                <a:extLst>
                  <a:ext uri="{0D108BD9-81ED-4DB2-BD59-A6C34878D82A}">
                    <a16:rowId xmlns:a16="http://schemas.microsoft.com/office/drawing/2014/main" val="10002"/>
                  </a:ext>
                </a:extLst>
              </a:tr>
              <a:tr h="276225">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202510</a:t>
                      </a:r>
                      <a:endParaRPr sz="1000">
                        <a:latin typeface="Times New Roman"/>
                        <a:ea typeface="Times New Roman"/>
                        <a:cs typeface="Times New Roman"/>
                        <a:sym typeface="Times New Roman"/>
                      </a:endParaRPr>
                    </a:p>
                  </a:txBody>
                  <a:tcPr marL="0" marR="0" marT="0" marB="0">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65,600</a:t>
                      </a:r>
                      <a:endParaRPr sz="1000">
                        <a:latin typeface="Times New Roman"/>
                        <a:ea typeface="Times New Roman"/>
                        <a:cs typeface="Times New Roman"/>
                        <a:sym typeface="Times New Roman"/>
                      </a:endParaRPr>
                    </a:p>
                  </a:txBody>
                  <a:tcPr marL="0" marR="0" marT="0" marB="0">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67,600</a:t>
                      </a:r>
                      <a:endParaRPr sz="1000">
                        <a:latin typeface="Times New Roman"/>
                        <a:ea typeface="Times New Roman"/>
                        <a:cs typeface="Times New Roman"/>
                        <a:sym typeface="Times New Roman"/>
                      </a:endParaRPr>
                    </a:p>
                  </a:txBody>
                  <a:tcPr marL="0" marR="0" marT="0" marB="0">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69,000</a:t>
                      </a:r>
                      <a:endParaRPr sz="1000">
                        <a:latin typeface="Times New Roman"/>
                        <a:ea typeface="Times New Roman"/>
                        <a:cs typeface="Times New Roman"/>
                        <a:sym typeface="Times New Roman"/>
                      </a:endParaRPr>
                    </a:p>
                  </a:txBody>
                  <a:tcPr marL="0" marR="0" marT="0" marB="0">
                    <a:solidFill>
                      <a:srgbClr val="FFFFFF"/>
                    </a:solidFill>
                  </a:tcPr>
                </a:tc>
                <a:extLst>
                  <a:ext uri="{0D108BD9-81ED-4DB2-BD59-A6C34878D82A}">
                    <a16:rowId xmlns:a16="http://schemas.microsoft.com/office/drawing/2014/main" val="10003"/>
                  </a:ext>
                </a:extLst>
              </a:tr>
              <a:tr h="285750">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202511</a:t>
                      </a:r>
                      <a:endParaRPr sz="1000">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45,600</a:t>
                      </a:r>
                      <a:endParaRPr sz="1000">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47,900</a:t>
                      </a:r>
                      <a:endParaRPr sz="1000">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 sz="1000">
                          <a:latin typeface="Times New Roman"/>
                          <a:ea typeface="Times New Roman"/>
                          <a:cs typeface="Times New Roman"/>
                          <a:sym typeface="Times New Roman"/>
                        </a:rPr>
                        <a:t>50,100</a:t>
                      </a:r>
                      <a:endParaRPr sz="1000">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252"/>
        <p:cNvGrpSpPr/>
        <p:nvPr/>
      </p:nvGrpSpPr>
      <p:grpSpPr>
        <a:xfrm>
          <a:off x="0" y="0"/>
          <a:ext cx="0" cy="0"/>
          <a:chOff x="0" y="0"/>
          <a:chExt cx="0" cy="0"/>
        </a:xfrm>
      </p:grpSpPr>
      <p:sp>
        <p:nvSpPr>
          <p:cNvPr id="4253" name="Google Shape;4253;p81"/>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p>
            <a:pPr marL="0" lvl="0" indent="0" algn="l" rtl="0">
              <a:lnSpc>
                <a:spcPct val="100000"/>
              </a:lnSpc>
              <a:spcBef>
                <a:spcPts val="0"/>
              </a:spcBef>
              <a:spcAft>
                <a:spcPts val="0"/>
              </a:spcAft>
              <a:buSzPts val="2100"/>
              <a:buNone/>
            </a:pPr>
            <a:r>
              <a:rPr lang="en"/>
              <a:t>LASSO Inundation Forecasts</a:t>
            </a:r>
            <a:endParaRPr/>
          </a:p>
        </p:txBody>
      </p:sp>
      <p:sp>
        <p:nvSpPr>
          <p:cNvPr id="4254" name="Google Shape;4254;p8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35</a:t>
            </a:fld>
            <a:endParaRPr/>
          </a:p>
        </p:txBody>
      </p:sp>
      <p:pic>
        <p:nvPicPr>
          <p:cNvPr id="4255" name="Google Shape;4255;p81" descr="Chart, line chart&#10;&#10;AI-generated content may be incorrect."/>
          <p:cNvPicPr preferRelativeResize="0"/>
          <p:nvPr/>
        </p:nvPicPr>
        <p:blipFill rotWithShape="1">
          <a:blip r:embed="rId3">
            <a:alphaModFix/>
          </a:blip>
          <a:srcRect/>
          <a:stretch/>
        </p:blipFill>
        <p:spPr>
          <a:xfrm>
            <a:off x="4310742" y="1041881"/>
            <a:ext cx="4246591" cy="2651760"/>
          </a:xfrm>
          <a:prstGeom prst="rect">
            <a:avLst/>
          </a:prstGeom>
          <a:noFill/>
          <a:ln>
            <a:noFill/>
          </a:ln>
        </p:spPr>
      </p:pic>
      <p:sp>
        <p:nvSpPr>
          <p:cNvPr id="4256" name="Google Shape;4256;p81"/>
          <p:cNvSpPr txBox="1"/>
          <p:nvPr/>
        </p:nvSpPr>
        <p:spPr>
          <a:xfrm>
            <a:off x="3726625" y="4529025"/>
            <a:ext cx="3982500" cy="507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 sz="900" b="0" i="1" u="none" strike="noStrike" cap="none">
                <a:solidFill>
                  <a:srgbClr val="000000"/>
                </a:solidFill>
                <a:latin typeface="Arial"/>
                <a:ea typeface="Arial"/>
                <a:cs typeface="Arial"/>
                <a:sym typeface="Arial"/>
              </a:rPr>
              <a:t>VIIRS inundation data for 01/2012-08/2025 are from the NOAA VIIRS Flood Product and UNOSAT. Missing data: 01/2021-12/2021.  Statistics are calculated using all available data.</a:t>
            </a:r>
            <a:endParaRPr/>
          </a:p>
        </p:txBody>
      </p:sp>
      <p:pic>
        <p:nvPicPr>
          <p:cNvPr id="4257" name="Google Shape;4257;p81" descr="Chart, line chart&#10;&#10;AI-generated content may be incorrect."/>
          <p:cNvPicPr preferRelativeResize="0"/>
          <p:nvPr/>
        </p:nvPicPr>
        <p:blipFill rotWithShape="1">
          <a:blip r:embed="rId4">
            <a:alphaModFix/>
          </a:blip>
          <a:srcRect/>
          <a:stretch/>
        </p:blipFill>
        <p:spPr>
          <a:xfrm>
            <a:off x="332559" y="1042316"/>
            <a:ext cx="3862265" cy="2413915"/>
          </a:xfrm>
          <a:prstGeom prst="rect">
            <a:avLst/>
          </a:prstGeom>
          <a:noFill/>
          <a:ln>
            <a:noFill/>
          </a:ln>
        </p:spPr>
      </p:pic>
      <p:sp>
        <p:nvSpPr>
          <p:cNvPr id="4258" name="Google Shape;4258;p81"/>
          <p:cNvSpPr txBox="1"/>
          <p:nvPr/>
        </p:nvSpPr>
        <p:spPr>
          <a:xfrm>
            <a:off x="5861957" y="668554"/>
            <a:ext cx="1518600" cy="307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 sz="1400" b="0" i="0" u="none" strike="noStrike" cap="none">
                <a:solidFill>
                  <a:srgbClr val="000000"/>
                </a:solidFill>
                <a:latin typeface="Arial"/>
                <a:ea typeface="Arial"/>
                <a:cs typeface="Arial"/>
                <a:sym typeface="Arial"/>
              </a:rPr>
              <a:t>July IC 2025</a:t>
            </a:r>
            <a:endParaRPr/>
          </a:p>
        </p:txBody>
      </p:sp>
      <p:sp>
        <p:nvSpPr>
          <p:cNvPr id="4259" name="Google Shape;4259;p81"/>
          <p:cNvSpPr txBox="1"/>
          <p:nvPr/>
        </p:nvSpPr>
        <p:spPr>
          <a:xfrm>
            <a:off x="1251320" y="689781"/>
            <a:ext cx="2193900" cy="307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 sz="1400" b="0" i="0" u="none" strike="noStrike" cap="none">
                <a:solidFill>
                  <a:srgbClr val="000000"/>
                </a:solidFill>
                <a:latin typeface="Arial"/>
                <a:ea typeface="Arial"/>
                <a:cs typeface="Arial"/>
                <a:sym typeface="Arial"/>
              </a:rPr>
              <a:t>August 2025 IC - Early</a:t>
            </a:r>
            <a:endParaRPr/>
          </a:p>
        </p:txBody>
      </p:sp>
      <p:sp>
        <p:nvSpPr>
          <p:cNvPr id="4260" name="Google Shape;4260;p81"/>
          <p:cNvSpPr txBox="1"/>
          <p:nvPr/>
        </p:nvSpPr>
        <p:spPr>
          <a:xfrm>
            <a:off x="723020" y="3623173"/>
            <a:ext cx="7455300" cy="738900"/>
          </a:xfrm>
          <a:prstGeom prst="rect">
            <a:avLst/>
          </a:prstGeom>
          <a:noFill/>
          <a:ln>
            <a:noFill/>
          </a:ln>
        </p:spPr>
        <p:txBody>
          <a:bodyPr spcFirstLastPara="1" wrap="square" lIns="91425" tIns="45700" rIns="91425" bIns="45700" anchor="t" anchorCtr="0">
            <a:spAutoFit/>
          </a:bodyPr>
          <a:lstStyle/>
          <a:p>
            <a:pPr marL="285750" marR="0" lvl="0" indent="-285750" algn="l" rtl="0">
              <a:lnSpc>
                <a:spcPct val="100000"/>
              </a:lnSpc>
              <a:spcBef>
                <a:spcPts val="0"/>
              </a:spcBef>
              <a:spcAft>
                <a:spcPts val="0"/>
              </a:spcAft>
              <a:buClr>
                <a:srgbClr val="000000"/>
              </a:buClr>
              <a:buSzPts val="1400"/>
              <a:buFont typeface="Arial"/>
              <a:buChar char="•"/>
            </a:pPr>
            <a:r>
              <a:rPr lang="en" sz="1400" b="0" i="0" u="none" strike="noStrike" cap="none">
                <a:solidFill>
                  <a:srgbClr val="000000"/>
                </a:solidFill>
                <a:latin typeface="Open Sans"/>
                <a:ea typeface="Open Sans"/>
                <a:cs typeface="Open Sans"/>
                <a:sym typeface="Open Sans"/>
              </a:rPr>
              <a:t>Actual August 2025 inundation and LASSO-Early forecasted September 2025 inundation (left) are lower than the LASSO forecasts from the July 2025 ICs (right).</a:t>
            </a:r>
            <a:endParaRPr/>
          </a:p>
          <a:p>
            <a:pPr marL="285750" marR="0" lvl="0" indent="-285750" algn="l" rtl="0">
              <a:lnSpc>
                <a:spcPct val="100000"/>
              </a:lnSpc>
              <a:spcBef>
                <a:spcPts val="0"/>
              </a:spcBef>
              <a:spcAft>
                <a:spcPts val="0"/>
              </a:spcAft>
              <a:buClr>
                <a:srgbClr val="000000"/>
              </a:buClr>
              <a:buSzPts val="1400"/>
              <a:buFont typeface="Arial"/>
              <a:buChar char="•"/>
            </a:pPr>
            <a:r>
              <a:rPr lang="en" sz="1400" b="0" i="0" u="none" strike="noStrike" cap="none">
                <a:solidFill>
                  <a:srgbClr val="000000"/>
                </a:solidFill>
                <a:latin typeface="Open Sans"/>
                <a:ea typeface="Open Sans"/>
                <a:cs typeface="Open Sans"/>
                <a:sym typeface="Open Sans"/>
              </a:rPr>
              <a:t>October and November 2025 forecasts for each model are comparable.</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72164A-E06C-1B84-13ED-4FB37F0E2ED6}"/>
              </a:ext>
            </a:extLst>
          </p:cNvPr>
          <p:cNvSpPr>
            <a:spLocks noGrp="1"/>
          </p:cNvSpPr>
          <p:nvPr>
            <p:ph type="title"/>
          </p:nvPr>
        </p:nvSpPr>
        <p:spPr/>
        <p:txBody>
          <a:bodyPr/>
          <a:lstStyle/>
          <a:p>
            <a:r>
              <a:rPr lang="en-US" dirty="0"/>
              <a:t>LASSO Inundation Forecasts – Comparison with Early Model</a:t>
            </a:r>
          </a:p>
        </p:txBody>
      </p:sp>
      <p:sp>
        <p:nvSpPr>
          <p:cNvPr id="3" name="Slide Number Placeholder 2">
            <a:extLst>
              <a:ext uri="{FF2B5EF4-FFF2-40B4-BE49-F238E27FC236}">
                <a16:creationId xmlns:a16="http://schemas.microsoft.com/office/drawing/2014/main" id="{75BF6A12-2B06-42BF-73C8-5777ED08CDC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36</a:t>
            </a:fld>
            <a:endParaRPr lang="en"/>
          </a:p>
        </p:txBody>
      </p:sp>
      <p:pic>
        <p:nvPicPr>
          <p:cNvPr id="4" name="Picture 3" descr="Chart, line chart&#10;&#10;AI-generated content may be incorrect.">
            <a:extLst>
              <a:ext uri="{FF2B5EF4-FFF2-40B4-BE49-F238E27FC236}">
                <a16:creationId xmlns:a16="http://schemas.microsoft.com/office/drawing/2014/main" id="{1D7A4528-01DE-DFDF-D955-1061749921FF}"/>
              </a:ext>
            </a:extLst>
          </p:cNvPr>
          <p:cNvPicPr>
            <a:picLocks noChangeAspect="1"/>
          </p:cNvPicPr>
          <p:nvPr/>
        </p:nvPicPr>
        <p:blipFill>
          <a:blip r:embed="rId2"/>
          <a:stretch>
            <a:fillRect/>
          </a:stretch>
        </p:blipFill>
        <p:spPr>
          <a:xfrm>
            <a:off x="185335" y="742987"/>
            <a:ext cx="4096512" cy="2560320"/>
          </a:xfrm>
          <a:prstGeom prst="rect">
            <a:avLst/>
          </a:prstGeom>
        </p:spPr>
      </p:pic>
      <p:pic>
        <p:nvPicPr>
          <p:cNvPr id="5" name="Picture 4" descr="Chart, line chart&#10;&#10;AI-generated content may be incorrect.">
            <a:extLst>
              <a:ext uri="{FF2B5EF4-FFF2-40B4-BE49-F238E27FC236}">
                <a16:creationId xmlns:a16="http://schemas.microsoft.com/office/drawing/2014/main" id="{A81F3B88-C775-DDC8-EC86-64C38564D42D}"/>
              </a:ext>
            </a:extLst>
          </p:cNvPr>
          <p:cNvPicPr>
            <a:picLocks noChangeAspect="1"/>
          </p:cNvPicPr>
          <p:nvPr/>
        </p:nvPicPr>
        <p:blipFill>
          <a:blip r:embed="rId3"/>
          <a:stretch>
            <a:fillRect/>
          </a:stretch>
        </p:blipFill>
        <p:spPr>
          <a:xfrm>
            <a:off x="4281847" y="742987"/>
            <a:ext cx="4393026" cy="2743200"/>
          </a:xfrm>
          <a:prstGeom prst="rect">
            <a:avLst/>
          </a:prstGeom>
        </p:spPr>
      </p:pic>
      <p:sp>
        <p:nvSpPr>
          <p:cNvPr id="6" name="TextBox 5">
            <a:extLst>
              <a:ext uri="{FF2B5EF4-FFF2-40B4-BE49-F238E27FC236}">
                <a16:creationId xmlns:a16="http://schemas.microsoft.com/office/drawing/2014/main" id="{BA91E48D-EB60-815F-974D-A212D8507296}"/>
              </a:ext>
            </a:extLst>
          </p:cNvPr>
          <p:cNvSpPr txBox="1"/>
          <p:nvPr/>
        </p:nvSpPr>
        <p:spPr>
          <a:xfrm>
            <a:off x="5797806" y="496130"/>
            <a:ext cx="1518557" cy="307777"/>
          </a:xfrm>
          <a:prstGeom prst="rect">
            <a:avLst/>
          </a:prstGeom>
          <a:noFill/>
        </p:spPr>
        <p:txBody>
          <a:bodyPr wrap="square">
            <a:spAutoFit/>
          </a:bodyPr>
          <a:lstStyle/>
          <a:p>
            <a:pPr algn="ctr"/>
            <a:r>
              <a:rPr lang="en-US" dirty="0"/>
              <a:t>August 2025 IC</a:t>
            </a:r>
          </a:p>
        </p:txBody>
      </p:sp>
      <p:pic>
        <p:nvPicPr>
          <p:cNvPr id="7" name="Picture 6">
            <a:extLst>
              <a:ext uri="{FF2B5EF4-FFF2-40B4-BE49-F238E27FC236}">
                <a16:creationId xmlns:a16="http://schemas.microsoft.com/office/drawing/2014/main" id="{B2EF7E9B-7C99-2A03-FDF7-E2C4BC38673B}"/>
              </a:ext>
            </a:extLst>
          </p:cNvPr>
          <p:cNvPicPr>
            <a:picLocks noChangeAspect="1"/>
          </p:cNvPicPr>
          <p:nvPr/>
        </p:nvPicPr>
        <p:blipFill>
          <a:blip r:embed="rId4"/>
          <a:stretch>
            <a:fillRect/>
          </a:stretch>
        </p:blipFill>
        <p:spPr>
          <a:xfrm>
            <a:off x="4556835" y="3284249"/>
            <a:ext cx="4337221" cy="1371600"/>
          </a:xfrm>
          <a:prstGeom prst="rect">
            <a:avLst/>
          </a:prstGeom>
        </p:spPr>
      </p:pic>
      <p:sp>
        <p:nvSpPr>
          <p:cNvPr id="8" name="Rectangle 7">
            <a:extLst>
              <a:ext uri="{FF2B5EF4-FFF2-40B4-BE49-F238E27FC236}">
                <a16:creationId xmlns:a16="http://schemas.microsoft.com/office/drawing/2014/main" id="{6CED6391-DC1F-A063-AABD-AAE2B6F3A3C5}"/>
              </a:ext>
            </a:extLst>
          </p:cNvPr>
          <p:cNvSpPr/>
          <p:nvPr/>
        </p:nvSpPr>
        <p:spPr>
          <a:xfrm>
            <a:off x="6725445" y="3884023"/>
            <a:ext cx="524441" cy="620486"/>
          </a:xfrm>
          <a:prstGeom prst="rect">
            <a:avLst/>
          </a:prstGeom>
          <a:noFill/>
          <a:ln w="28575">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F5620DCE-8953-6943-EFE6-B3989ACB1E9A}"/>
              </a:ext>
            </a:extLst>
          </p:cNvPr>
          <p:cNvSpPr txBox="1"/>
          <p:nvPr/>
        </p:nvSpPr>
        <p:spPr>
          <a:xfrm>
            <a:off x="1382387" y="496129"/>
            <a:ext cx="2177242" cy="307777"/>
          </a:xfrm>
          <a:prstGeom prst="rect">
            <a:avLst/>
          </a:prstGeom>
          <a:noFill/>
        </p:spPr>
        <p:txBody>
          <a:bodyPr wrap="square">
            <a:spAutoFit/>
          </a:bodyPr>
          <a:lstStyle/>
          <a:p>
            <a:pPr algn="ctr"/>
            <a:r>
              <a:rPr lang="en-US" dirty="0"/>
              <a:t>August 2025 IC - Early</a:t>
            </a:r>
          </a:p>
        </p:txBody>
      </p:sp>
      <p:pic>
        <p:nvPicPr>
          <p:cNvPr id="10" name="Picture 9">
            <a:extLst>
              <a:ext uri="{FF2B5EF4-FFF2-40B4-BE49-F238E27FC236}">
                <a16:creationId xmlns:a16="http://schemas.microsoft.com/office/drawing/2014/main" id="{542F24CD-1DE3-8C0D-C0CD-4CEC3A8CCE00}"/>
              </a:ext>
            </a:extLst>
          </p:cNvPr>
          <p:cNvPicPr>
            <a:picLocks noChangeAspect="1"/>
          </p:cNvPicPr>
          <p:nvPr/>
        </p:nvPicPr>
        <p:blipFill>
          <a:blip r:embed="rId5"/>
          <a:stretch>
            <a:fillRect/>
          </a:stretch>
        </p:blipFill>
        <p:spPr>
          <a:xfrm>
            <a:off x="489583" y="3376986"/>
            <a:ext cx="4337221" cy="1371600"/>
          </a:xfrm>
          <a:prstGeom prst="rect">
            <a:avLst/>
          </a:prstGeom>
        </p:spPr>
      </p:pic>
      <p:sp>
        <p:nvSpPr>
          <p:cNvPr id="11" name="Rectangle 10">
            <a:extLst>
              <a:ext uri="{FF2B5EF4-FFF2-40B4-BE49-F238E27FC236}">
                <a16:creationId xmlns:a16="http://schemas.microsoft.com/office/drawing/2014/main" id="{83350F9C-AB7D-B0FE-8D4C-BDAD4F9FF477}"/>
              </a:ext>
            </a:extLst>
          </p:cNvPr>
          <p:cNvSpPr/>
          <p:nvPr/>
        </p:nvSpPr>
        <p:spPr>
          <a:xfrm>
            <a:off x="2625538" y="3958082"/>
            <a:ext cx="524441" cy="620486"/>
          </a:xfrm>
          <a:prstGeom prst="rect">
            <a:avLst/>
          </a:prstGeom>
          <a:noFill/>
          <a:ln w="28575">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3469581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264"/>
        <p:cNvGrpSpPr/>
        <p:nvPr/>
      </p:nvGrpSpPr>
      <p:grpSpPr>
        <a:xfrm>
          <a:off x="0" y="0"/>
          <a:ext cx="0" cy="0"/>
          <a:chOff x="0" y="0"/>
          <a:chExt cx="0" cy="0"/>
        </a:xfrm>
      </p:grpSpPr>
      <p:sp>
        <p:nvSpPr>
          <p:cNvPr id="4265" name="Google Shape;4265;p82"/>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37</a:t>
            </a:fld>
            <a:endParaRPr/>
          </a:p>
        </p:txBody>
      </p:sp>
      <p:sp>
        <p:nvSpPr>
          <p:cNvPr id="4266" name="Google Shape;4266;p82"/>
          <p:cNvSpPr txBox="1">
            <a:spLocks noGrp="1"/>
          </p:cNvSpPr>
          <p:nvPr>
            <p:ph type="title"/>
          </p:nvPr>
        </p:nvSpPr>
        <p:spPr>
          <a:xfrm>
            <a:off x="190499" y="246556"/>
            <a:ext cx="87762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LASSO Forecast Maps</a:t>
            </a:r>
            <a:endParaRPr/>
          </a:p>
        </p:txBody>
      </p:sp>
      <p:pic>
        <p:nvPicPr>
          <p:cNvPr id="4267" name="Google Shape;4267;p82"/>
          <p:cNvPicPr preferRelativeResize="0"/>
          <p:nvPr/>
        </p:nvPicPr>
        <p:blipFill rotWithShape="1">
          <a:blip r:embed="rId3">
            <a:alphaModFix/>
          </a:blip>
          <a:srcRect/>
          <a:stretch/>
        </p:blipFill>
        <p:spPr>
          <a:xfrm>
            <a:off x="1357312" y="0"/>
            <a:ext cx="0" cy="0"/>
          </a:xfrm>
          <a:prstGeom prst="rect">
            <a:avLst/>
          </a:prstGeom>
          <a:noFill/>
          <a:ln>
            <a:noFill/>
          </a:ln>
        </p:spPr>
      </p:pic>
      <p:pic>
        <p:nvPicPr>
          <p:cNvPr id="4268" name="Google Shape;4268;p82" title="Layout.png"/>
          <p:cNvPicPr preferRelativeResize="0"/>
          <p:nvPr/>
        </p:nvPicPr>
        <p:blipFill rotWithShape="1">
          <a:blip r:embed="rId4">
            <a:alphaModFix/>
          </a:blip>
          <a:srcRect t="9" b="19"/>
          <a:stretch/>
        </p:blipFill>
        <p:spPr>
          <a:xfrm>
            <a:off x="327381" y="1097280"/>
            <a:ext cx="4141696" cy="3200399"/>
          </a:xfrm>
          <a:prstGeom prst="rect">
            <a:avLst/>
          </a:prstGeom>
          <a:noFill/>
          <a:ln>
            <a:noFill/>
          </a:ln>
        </p:spPr>
      </p:pic>
      <p:sp>
        <p:nvSpPr>
          <p:cNvPr id="4269" name="Google Shape;4269;p82"/>
          <p:cNvSpPr txBox="1"/>
          <p:nvPr/>
        </p:nvSpPr>
        <p:spPr>
          <a:xfrm>
            <a:off x="5936726" y="855300"/>
            <a:ext cx="21348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000000"/>
                </a:solidFill>
                <a:latin typeface="Open Sans"/>
                <a:ea typeface="Open Sans"/>
                <a:cs typeface="Open Sans"/>
                <a:sym typeface="Open Sans"/>
              </a:rPr>
              <a:t>Oct 2025 with </a:t>
            </a:r>
            <a:r>
              <a:rPr lang="en" sz="1200" dirty="0">
                <a:latin typeface="Open Sans"/>
                <a:ea typeface="Open Sans"/>
                <a:cs typeface="Open Sans"/>
                <a:sym typeface="Open Sans"/>
              </a:rPr>
              <a:t>Aug</a:t>
            </a:r>
            <a:r>
              <a:rPr lang="en" sz="1200" b="0" i="0" u="none" strike="noStrike" cap="none" dirty="0">
                <a:solidFill>
                  <a:srgbClr val="000000"/>
                </a:solidFill>
                <a:latin typeface="Open Sans"/>
                <a:ea typeface="Open Sans"/>
                <a:cs typeface="Open Sans"/>
                <a:sym typeface="Open Sans"/>
              </a:rPr>
              <a:t> IC Early</a:t>
            </a:r>
            <a:endParaRPr sz="1400" b="0" i="0" u="none" strike="noStrike" cap="none" dirty="0">
              <a:solidFill>
                <a:srgbClr val="000000"/>
              </a:solidFill>
              <a:latin typeface="Arial"/>
              <a:ea typeface="Arial"/>
              <a:cs typeface="Arial"/>
              <a:sym typeface="Arial"/>
            </a:endParaRPr>
          </a:p>
        </p:txBody>
      </p:sp>
      <p:sp>
        <p:nvSpPr>
          <p:cNvPr id="4270" name="Google Shape;4270;p82"/>
          <p:cNvSpPr txBox="1"/>
          <p:nvPr/>
        </p:nvSpPr>
        <p:spPr>
          <a:xfrm>
            <a:off x="1905169" y="4243665"/>
            <a:ext cx="9861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a:latin typeface="Open Sans"/>
                <a:ea typeface="Open Sans"/>
                <a:cs typeface="Open Sans"/>
                <a:sym typeface="Open Sans"/>
              </a:rPr>
              <a:t>64</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961</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a:t>
            </a:r>
            <a:endParaRPr sz="1400" b="0" i="0" u="none" strike="noStrike" cap="none">
              <a:solidFill>
                <a:srgbClr val="000000"/>
              </a:solidFill>
              <a:latin typeface="Arial"/>
              <a:ea typeface="Arial"/>
              <a:cs typeface="Arial"/>
              <a:sym typeface="Arial"/>
            </a:endParaRPr>
          </a:p>
        </p:txBody>
      </p:sp>
      <p:sp>
        <p:nvSpPr>
          <p:cNvPr id="4271" name="Google Shape;4271;p82"/>
          <p:cNvSpPr txBox="1"/>
          <p:nvPr/>
        </p:nvSpPr>
        <p:spPr>
          <a:xfrm>
            <a:off x="6526473" y="4243664"/>
            <a:ext cx="9861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6</a:t>
            </a:r>
            <a:r>
              <a:rPr lang="en" sz="1200">
                <a:latin typeface="Open Sans"/>
                <a:ea typeface="Open Sans"/>
                <a:cs typeface="Open Sans"/>
                <a:sym typeface="Open Sans"/>
              </a:rPr>
              <a:t>7</a:t>
            </a:r>
            <a:r>
              <a:rPr lang="en" sz="1200" b="0" i="0" u="none" strike="noStrike" cap="none">
                <a:solidFill>
                  <a:srgbClr val="000000"/>
                </a:solidFill>
                <a:latin typeface="Open Sans"/>
                <a:ea typeface="Open Sans"/>
                <a:cs typeface="Open Sans"/>
                <a:sym typeface="Open Sans"/>
              </a:rPr>
              <a:t>,</a:t>
            </a:r>
            <a:r>
              <a:rPr lang="en" sz="1200">
                <a:latin typeface="Open Sans"/>
                <a:ea typeface="Open Sans"/>
                <a:cs typeface="Open Sans"/>
                <a:sym typeface="Open Sans"/>
              </a:rPr>
              <a:t>793</a:t>
            </a:r>
            <a:r>
              <a:rPr lang="en" sz="1200" b="0" i="0" u="none" strike="noStrike" cap="none">
                <a:solidFill>
                  <a:srgbClr val="000000"/>
                </a:solidFill>
                <a:latin typeface="Open Sans"/>
                <a:ea typeface="Open Sans"/>
                <a:cs typeface="Open Sans"/>
                <a:sym typeface="Open Sans"/>
              </a:rPr>
              <a:t> km</a:t>
            </a:r>
            <a:r>
              <a:rPr lang="en" sz="1200" b="0" i="0" u="none" strike="noStrike" cap="none" baseline="30000">
                <a:solidFill>
                  <a:srgbClr val="000000"/>
                </a:solidFill>
                <a:latin typeface="Open Sans"/>
                <a:ea typeface="Open Sans"/>
                <a:cs typeface="Open Sans"/>
                <a:sym typeface="Open Sans"/>
              </a:rPr>
              <a:t>2</a:t>
            </a:r>
            <a:endParaRPr sz="1400" b="0" i="0" u="none" strike="noStrike" cap="none">
              <a:solidFill>
                <a:srgbClr val="000000"/>
              </a:solidFill>
              <a:latin typeface="Arial"/>
              <a:ea typeface="Arial"/>
              <a:cs typeface="Arial"/>
              <a:sym typeface="Arial"/>
            </a:endParaRPr>
          </a:p>
        </p:txBody>
      </p:sp>
      <p:pic>
        <p:nvPicPr>
          <p:cNvPr id="4272" name="Google Shape;4272;p82" title="Layout.png"/>
          <p:cNvPicPr preferRelativeResize="0"/>
          <p:nvPr/>
        </p:nvPicPr>
        <p:blipFill rotWithShape="1">
          <a:blip r:embed="rId5">
            <a:alphaModFix/>
          </a:blip>
          <a:srcRect t="9" b="19"/>
          <a:stretch/>
        </p:blipFill>
        <p:spPr>
          <a:xfrm>
            <a:off x="4948710" y="1093565"/>
            <a:ext cx="4141696" cy="3200399"/>
          </a:xfrm>
          <a:prstGeom prst="rect">
            <a:avLst/>
          </a:prstGeom>
          <a:noFill/>
          <a:ln>
            <a:noFill/>
          </a:ln>
        </p:spPr>
      </p:pic>
      <p:sp>
        <p:nvSpPr>
          <p:cNvPr id="4273" name="Google Shape;4273;p82"/>
          <p:cNvSpPr txBox="1"/>
          <p:nvPr/>
        </p:nvSpPr>
        <p:spPr>
          <a:xfrm>
            <a:off x="1306600" y="855300"/>
            <a:ext cx="2134800" cy="27695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000000"/>
                </a:solidFill>
                <a:latin typeface="Open Sans"/>
                <a:ea typeface="Open Sans"/>
                <a:cs typeface="Open Sans"/>
                <a:sym typeface="Open Sans"/>
              </a:rPr>
              <a:t>Sep 2025 with </a:t>
            </a:r>
            <a:r>
              <a:rPr lang="en" sz="1200" dirty="0">
                <a:latin typeface="Open Sans"/>
                <a:ea typeface="Open Sans"/>
                <a:cs typeface="Open Sans"/>
                <a:sym typeface="Open Sans"/>
              </a:rPr>
              <a:t>Aug</a:t>
            </a:r>
            <a:r>
              <a:rPr lang="en" sz="1200" b="0" i="0" u="none" strike="noStrike" cap="none" dirty="0">
                <a:solidFill>
                  <a:srgbClr val="000000"/>
                </a:solidFill>
                <a:latin typeface="Open Sans"/>
                <a:ea typeface="Open Sans"/>
                <a:cs typeface="Open Sans"/>
                <a:sym typeface="Open Sans"/>
              </a:rPr>
              <a:t> IC Early</a:t>
            </a:r>
            <a:endParaRPr sz="1400" b="0" i="0" u="none" strike="noStrike" cap="none" dirty="0">
              <a:solidFill>
                <a:srgbClr val="000000"/>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264">
          <a:extLst>
            <a:ext uri="{FF2B5EF4-FFF2-40B4-BE49-F238E27FC236}">
              <a16:creationId xmlns:a16="http://schemas.microsoft.com/office/drawing/2014/main" id="{DBB66D22-CE08-FB4C-B769-BA14804B2671}"/>
            </a:ext>
          </a:extLst>
        </p:cNvPr>
        <p:cNvGrpSpPr/>
        <p:nvPr/>
      </p:nvGrpSpPr>
      <p:grpSpPr>
        <a:xfrm>
          <a:off x="0" y="0"/>
          <a:ext cx="0" cy="0"/>
          <a:chOff x="0" y="0"/>
          <a:chExt cx="0" cy="0"/>
        </a:xfrm>
      </p:grpSpPr>
      <p:sp>
        <p:nvSpPr>
          <p:cNvPr id="4265" name="Google Shape;4265;p82">
            <a:extLst>
              <a:ext uri="{FF2B5EF4-FFF2-40B4-BE49-F238E27FC236}">
                <a16:creationId xmlns:a16="http://schemas.microsoft.com/office/drawing/2014/main" id="{8E173AE5-5326-83F1-7309-EF25240261BC}"/>
              </a:ext>
            </a:extLst>
          </p:cNvPr>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38</a:t>
            </a:fld>
            <a:endParaRPr/>
          </a:p>
        </p:txBody>
      </p:sp>
      <p:sp>
        <p:nvSpPr>
          <p:cNvPr id="4266" name="Google Shape;4266;p82">
            <a:extLst>
              <a:ext uri="{FF2B5EF4-FFF2-40B4-BE49-F238E27FC236}">
                <a16:creationId xmlns:a16="http://schemas.microsoft.com/office/drawing/2014/main" id="{D489613C-C74D-AAA0-8623-58A0134D2D09}"/>
              </a:ext>
            </a:extLst>
          </p:cNvPr>
          <p:cNvSpPr txBox="1">
            <a:spLocks noGrp="1"/>
          </p:cNvSpPr>
          <p:nvPr>
            <p:ph type="title"/>
          </p:nvPr>
        </p:nvSpPr>
        <p:spPr>
          <a:xfrm>
            <a:off x="190499" y="246556"/>
            <a:ext cx="87762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LASSO Forecast Maps</a:t>
            </a:r>
            <a:endParaRPr/>
          </a:p>
        </p:txBody>
      </p:sp>
      <p:pic>
        <p:nvPicPr>
          <p:cNvPr id="4267" name="Google Shape;4267;p82">
            <a:extLst>
              <a:ext uri="{FF2B5EF4-FFF2-40B4-BE49-F238E27FC236}">
                <a16:creationId xmlns:a16="http://schemas.microsoft.com/office/drawing/2014/main" id="{65BD4086-527A-7B68-3641-9FDD9299BB79}"/>
              </a:ext>
            </a:extLst>
          </p:cNvPr>
          <p:cNvPicPr preferRelativeResize="0"/>
          <p:nvPr/>
        </p:nvPicPr>
        <p:blipFill rotWithShape="1">
          <a:blip r:embed="rId3">
            <a:alphaModFix/>
          </a:blip>
          <a:srcRect/>
          <a:stretch/>
        </p:blipFill>
        <p:spPr>
          <a:xfrm>
            <a:off x="1357312" y="0"/>
            <a:ext cx="0" cy="0"/>
          </a:xfrm>
          <a:prstGeom prst="rect">
            <a:avLst/>
          </a:prstGeom>
          <a:noFill/>
          <a:ln>
            <a:noFill/>
          </a:ln>
        </p:spPr>
      </p:pic>
      <p:pic>
        <p:nvPicPr>
          <p:cNvPr id="4268" name="Google Shape;4268;p82">
            <a:extLst>
              <a:ext uri="{FF2B5EF4-FFF2-40B4-BE49-F238E27FC236}">
                <a16:creationId xmlns:a16="http://schemas.microsoft.com/office/drawing/2014/main" id="{0D7FBC37-4318-6016-95C7-0FC8B584074A}"/>
              </a:ext>
            </a:extLst>
          </p:cNvPr>
          <p:cNvPicPr preferRelativeResize="0"/>
          <p:nvPr/>
        </p:nvPicPr>
        <p:blipFill>
          <a:blip r:embed="rId4"/>
          <a:srcRect/>
          <a:stretch/>
        </p:blipFill>
        <p:spPr>
          <a:xfrm>
            <a:off x="327381" y="1097280"/>
            <a:ext cx="4141696" cy="3200399"/>
          </a:xfrm>
          <a:prstGeom prst="rect">
            <a:avLst/>
          </a:prstGeom>
          <a:noFill/>
          <a:ln>
            <a:noFill/>
          </a:ln>
        </p:spPr>
      </p:pic>
      <p:sp>
        <p:nvSpPr>
          <p:cNvPr id="4269" name="Google Shape;4269;p82">
            <a:extLst>
              <a:ext uri="{FF2B5EF4-FFF2-40B4-BE49-F238E27FC236}">
                <a16:creationId xmlns:a16="http://schemas.microsoft.com/office/drawing/2014/main" id="{3A08C882-F995-98C6-6F82-F5BF41D3E3C0}"/>
              </a:ext>
            </a:extLst>
          </p:cNvPr>
          <p:cNvSpPr txBox="1"/>
          <p:nvPr/>
        </p:nvSpPr>
        <p:spPr>
          <a:xfrm>
            <a:off x="5936726" y="855300"/>
            <a:ext cx="21348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000000"/>
                </a:solidFill>
                <a:latin typeface="Open Sans"/>
                <a:ea typeface="Open Sans"/>
                <a:cs typeface="Open Sans"/>
                <a:sym typeface="Open Sans"/>
              </a:rPr>
              <a:t>Oct 2025 with </a:t>
            </a:r>
            <a:r>
              <a:rPr lang="en" sz="1200" dirty="0">
                <a:latin typeface="Open Sans"/>
                <a:ea typeface="Open Sans"/>
                <a:cs typeface="Open Sans"/>
                <a:sym typeface="Open Sans"/>
              </a:rPr>
              <a:t>Aug</a:t>
            </a:r>
            <a:r>
              <a:rPr lang="en" sz="1200" b="0" i="0" u="none" strike="noStrike" cap="none" dirty="0">
                <a:solidFill>
                  <a:srgbClr val="000000"/>
                </a:solidFill>
                <a:latin typeface="Open Sans"/>
                <a:ea typeface="Open Sans"/>
                <a:cs typeface="Open Sans"/>
                <a:sym typeface="Open Sans"/>
              </a:rPr>
              <a:t> IC</a:t>
            </a:r>
            <a:endParaRPr sz="1400" b="0" i="0" u="none" strike="noStrike" cap="none" dirty="0">
              <a:solidFill>
                <a:srgbClr val="000000"/>
              </a:solidFill>
              <a:latin typeface="Arial"/>
              <a:ea typeface="Arial"/>
              <a:cs typeface="Arial"/>
              <a:sym typeface="Arial"/>
            </a:endParaRPr>
          </a:p>
        </p:txBody>
      </p:sp>
      <p:sp>
        <p:nvSpPr>
          <p:cNvPr id="4270" name="Google Shape;4270;p82">
            <a:extLst>
              <a:ext uri="{FF2B5EF4-FFF2-40B4-BE49-F238E27FC236}">
                <a16:creationId xmlns:a16="http://schemas.microsoft.com/office/drawing/2014/main" id="{E455800C-20F4-07E7-1FF8-704426D65E82}"/>
              </a:ext>
            </a:extLst>
          </p:cNvPr>
          <p:cNvSpPr txBox="1"/>
          <p:nvPr/>
        </p:nvSpPr>
        <p:spPr>
          <a:xfrm>
            <a:off x="1905169" y="4243665"/>
            <a:ext cx="986100" cy="27695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000000"/>
                </a:solidFill>
                <a:latin typeface="Open Sans"/>
                <a:ea typeface="Open Sans"/>
                <a:cs typeface="Open Sans"/>
                <a:sym typeface="Open Sans"/>
              </a:rPr>
              <a:t>76,0</a:t>
            </a:r>
            <a:r>
              <a:rPr lang="en" sz="1200" dirty="0">
                <a:latin typeface="Open Sans"/>
                <a:ea typeface="Open Sans"/>
                <a:cs typeface="Open Sans"/>
                <a:sym typeface="Open Sans"/>
              </a:rPr>
              <a:t>92</a:t>
            </a:r>
            <a:r>
              <a:rPr lang="en" sz="1200" b="0" i="0" u="none" strike="noStrike" cap="none" dirty="0">
                <a:solidFill>
                  <a:srgbClr val="000000"/>
                </a:solidFill>
                <a:latin typeface="Open Sans"/>
                <a:ea typeface="Open Sans"/>
                <a:cs typeface="Open Sans"/>
                <a:sym typeface="Open Sans"/>
              </a:rPr>
              <a:t> km</a:t>
            </a:r>
            <a:r>
              <a:rPr lang="en" sz="1200" b="0" i="0" u="none" strike="noStrike" cap="none" baseline="30000" dirty="0">
                <a:solidFill>
                  <a:srgbClr val="000000"/>
                </a:solidFill>
                <a:latin typeface="Open Sans"/>
                <a:ea typeface="Open Sans"/>
                <a:cs typeface="Open Sans"/>
                <a:sym typeface="Open Sans"/>
              </a:rPr>
              <a:t>2</a:t>
            </a:r>
            <a:endParaRPr sz="1400" b="0" i="0" u="none" strike="noStrike" cap="none" dirty="0">
              <a:solidFill>
                <a:srgbClr val="000000"/>
              </a:solidFill>
              <a:latin typeface="Arial"/>
              <a:ea typeface="Arial"/>
              <a:cs typeface="Arial"/>
              <a:sym typeface="Arial"/>
            </a:endParaRPr>
          </a:p>
        </p:txBody>
      </p:sp>
      <p:sp>
        <p:nvSpPr>
          <p:cNvPr id="4271" name="Google Shape;4271;p82">
            <a:extLst>
              <a:ext uri="{FF2B5EF4-FFF2-40B4-BE49-F238E27FC236}">
                <a16:creationId xmlns:a16="http://schemas.microsoft.com/office/drawing/2014/main" id="{4FA5FFCF-549C-B2CC-12C9-46AE15B4FB12}"/>
              </a:ext>
            </a:extLst>
          </p:cNvPr>
          <p:cNvSpPr txBox="1"/>
          <p:nvPr/>
        </p:nvSpPr>
        <p:spPr>
          <a:xfrm>
            <a:off x="6526473" y="4243664"/>
            <a:ext cx="9861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000000"/>
                </a:solidFill>
                <a:latin typeface="Open Sans"/>
                <a:ea typeface="Open Sans"/>
                <a:cs typeface="Open Sans"/>
                <a:sym typeface="Open Sans"/>
              </a:rPr>
              <a:t>69,1</a:t>
            </a:r>
            <a:r>
              <a:rPr lang="en" sz="1200" dirty="0">
                <a:latin typeface="Open Sans"/>
                <a:ea typeface="Open Sans"/>
                <a:cs typeface="Open Sans"/>
                <a:sym typeface="Open Sans"/>
              </a:rPr>
              <a:t>97</a:t>
            </a:r>
            <a:r>
              <a:rPr lang="en" sz="1200" b="0" i="0" u="none" strike="noStrike" cap="none" dirty="0">
                <a:solidFill>
                  <a:srgbClr val="000000"/>
                </a:solidFill>
                <a:latin typeface="Open Sans"/>
                <a:ea typeface="Open Sans"/>
                <a:cs typeface="Open Sans"/>
                <a:sym typeface="Open Sans"/>
              </a:rPr>
              <a:t> km</a:t>
            </a:r>
            <a:r>
              <a:rPr lang="en" sz="1200" b="0" i="0" u="none" strike="noStrike" cap="none" baseline="30000" dirty="0">
                <a:solidFill>
                  <a:srgbClr val="000000"/>
                </a:solidFill>
                <a:latin typeface="Open Sans"/>
                <a:ea typeface="Open Sans"/>
                <a:cs typeface="Open Sans"/>
                <a:sym typeface="Open Sans"/>
              </a:rPr>
              <a:t>2</a:t>
            </a:r>
            <a:endParaRPr sz="1400" b="0" i="0" u="none" strike="noStrike" cap="none" dirty="0">
              <a:solidFill>
                <a:srgbClr val="000000"/>
              </a:solidFill>
              <a:latin typeface="Arial"/>
              <a:ea typeface="Arial"/>
              <a:cs typeface="Arial"/>
              <a:sym typeface="Arial"/>
            </a:endParaRPr>
          </a:p>
        </p:txBody>
      </p:sp>
      <p:pic>
        <p:nvPicPr>
          <p:cNvPr id="4272" name="Google Shape;4272;p82">
            <a:extLst>
              <a:ext uri="{FF2B5EF4-FFF2-40B4-BE49-F238E27FC236}">
                <a16:creationId xmlns:a16="http://schemas.microsoft.com/office/drawing/2014/main" id="{74CA4B08-D7F6-AF5E-F198-4847D2C04DB2}"/>
              </a:ext>
            </a:extLst>
          </p:cNvPr>
          <p:cNvPicPr preferRelativeResize="0"/>
          <p:nvPr/>
        </p:nvPicPr>
        <p:blipFill>
          <a:blip r:embed="rId5"/>
          <a:srcRect/>
          <a:stretch/>
        </p:blipFill>
        <p:spPr>
          <a:xfrm>
            <a:off x="4948710" y="1093565"/>
            <a:ext cx="4141696" cy="3200399"/>
          </a:xfrm>
          <a:prstGeom prst="rect">
            <a:avLst/>
          </a:prstGeom>
          <a:noFill/>
          <a:ln>
            <a:noFill/>
          </a:ln>
        </p:spPr>
      </p:pic>
      <p:sp>
        <p:nvSpPr>
          <p:cNvPr id="4273" name="Google Shape;4273;p82">
            <a:extLst>
              <a:ext uri="{FF2B5EF4-FFF2-40B4-BE49-F238E27FC236}">
                <a16:creationId xmlns:a16="http://schemas.microsoft.com/office/drawing/2014/main" id="{0D6AAE3A-EE65-310B-8ABA-33C13FE8A688}"/>
              </a:ext>
            </a:extLst>
          </p:cNvPr>
          <p:cNvSpPr txBox="1"/>
          <p:nvPr/>
        </p:nvSpPr>
        <p:spPr>
          <a:xfrm>
            <a:off x="1306600" y="855300"/>
            <a:ext cx="2134800" cy="27695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000000"/>
                </a:solidFill>
                <a:latin typeface="Open Sans"/>
                <a:ea typeface="Open Sans"/>
                <a:cs typeface="Open Sans"/>
                <a:sym typeface="Open Sans"/>
              </a:rPr>
              <a:t>Sep 2025 with </a:t>
            </a:r>
            <a:r>
              <a:rPr lang="en" sz="1200" dirty="0">
                <a:latin typeface="Open Sans"/>
                <a:ea typeface="Open Sans"/>
                <a:cs typeface="Open Sans"/>
                <a:sym typeface="Open Sans"/>
              </a:rPr>
              <a:t>Aug</a:t>
            </a:r>
            <a:r>
              <a:rPr lang="en" sz="1200" b="0" i="0" u="none" strike="noStrike" cap="none" dirty="0">
                <a:solidFill>
                  <a:srgbClr val="000000"/>
                </a:solidFill>
                <a:latin typeface="Open Sans"/>
                <a:ea typeface="Open Sans"/>
                <a:cs typeface="Open Sans"/>
                <a:sym typeface="Open Sans"/>
              </a:rPr>
              <a:t> IC</a:t>
            </a:r>
            <a:endParaRPr sz="1400" b="0" i="0" u="none" strike="noStrike" cap="none" dirty="0">
              <a:solidFill>
                <a:srgbClr val="000000"/>
              </a:solidFill>
              <a:latin typeface="Arial"/>
              <a:ea typeface="Arial"/>
              <a:cs typeface="Arial"/>
              <a:sym typeface="Arial"/>
            </a:endParaRPr>
          </a:p>
        </p:txBody>
      </p:sp>
    </p:spTree>
    <p:extLst>
      <p:ext uri="{BB962C8B-B14F-4D97-AF65-F5344CB8AC3E}">
        <p14:creationId xmlns:p14="http://schemas.microsoft.com/office/powerpoint/2010/main" val="262678611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277"/>
        <p:cNvGrpSpPr/>
        <p:nvPr/>
      </p:nvGrpSpPr>
      <p:grpSpPr>
        <a:xfrm>
          <a:off x="0" y="0"/>
          <a:ext cx="0" cy="0"/>
          <a:chOff x="0" y="0"/>
          <a:chExt cx="0" cy="0"/>
        </a:xfrm>
      </p:grpSpPr>
      <p:sp>
        <p:nvSpPr>
          <p:cNvPr id="4278" name="Google Shape;4278;p83"/>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39</a:t>
            </a:fld>
            <a:endParaRPr/>
          </a:p>
        </p:txBody>
      </p:sp>
      <p:sp>
        <p:nvSpPr>
          <p:cNvPr id="4279" name="Google Shape;4279;p83"/>
          <p:cNvSpPr txBox="1">
            <a:spLocks noGrp="1"/>
          </p:cNvSpPr>
          <p:nvPr>
            <p:ph type="title"/>
          </p:nvPr>
        </p:nvSpPr>
        <p:spPr>
          <a:xfrm>
            <a:off x="190500" y="66950"/>
            <a:ext cx="7662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LASSO Model - Early Model</a:t>
            </a:r>
            <a:endParaRPr/>
          </a:p>
        </p:txBody>
      </p:sp>
      <p:sp>
        <p:nvSpPr>
          <p:cNvPr id="4280" name="Google Shape;4280;p83"/>
          <p:cNvSpPr txBox="1">
            <a:spLocks noGrp="1"/>
          </p:cNvSpPr>
          <p:nvPr>
            <p:ph type="body" idx="1"/>
          </p:nvPr>
        </p:nvSpPr>
        <p:spPr>
          <a:xfrm>
            <a:off x="190500" y="525751"/>
            <a:ext cx="8763000" cy="1731300"/>
          </a:xfrm>
          <a:prstGeom prst="rect">
            <a:avLst/>
          </a:prstGeom>
          <a:noFill/>
          <a:ln>
            <a:noFill/>
          </a:ln>
        </p:spPr>
        <p:txBody>
          <a:bodyPr spcFirstLastPara="1" wrap="square" lIns="91425" tIns="0" rIns="91425" bIns="0" anchor="t" anchorCtr="0">
            <a:noAutofit/>
          </a:bodyPr>
          <a:lstStyle/>
          <a:p>
            <a:pPr marL="0" lvl="0" indent="0" algn="l" rtl="0">
              <a:lnSpc>
                <a:spcPct val="115000"/>
              </a:lnSpc>
              <a:spcBef>
                <a:spcPts val="0"/>
              </a:spcBef>
              <a:spcAft>
                <a:spcPts val="0"/>
              </a:spcAft>
              <a:buSzPts val="1400"/>
              <a:buNone/>
            </a:pPr>
            <a:r>
              <a:rPr lang="en" sz="1000" b="1"/>
              <a:t>LASSO Model Covariates:</a:t>
            </a:r>
            <a:endParaRPr sz="1000"/>
          </a:p>
          <a:p>
            <a:pPr marL="457200" lvl="0" indent="-317500" algn="l" rtl="0">
              <a:lnSpc>
                <a:spcPct val="100000"/>
              </a:lnSpc>
              <a:spcBef>
                <a:spcPts val="0"/>
              </a:spcBef>
              <a:spcAft>
                <a:spcPts val="0"/>
              </a:spcAft>
              <a:buSzPts val="1400"/>
              <a:buFont typeface="Open Sans"/>
              <a:buChar char="●"/>
            </a:pPr>
            <a:r>
              <a:rPr lang="en" sz="1000" b="1"/>
              <a:t>FLDAS-Forecast Open Loop: </a:t>
            </a:r>
            <a:r>
              <a:rPr lang="en" sz="1000"/>
              <a:t>Retrospective runoff and precipitation; by subbasin and aggregated over nested basins.</a:t>
            </a:r>
            <a:endParaRPr/>
          </a:p>
          <a:p>
            <a:pPr marL="457200" lvl="0" indent="-317500" algn="l" rtl="0">
              <a:lnSpc>
                <a:spcPct val="100000"/>
              </a:lnSpc>
              <a:spcBef>
                <a:spcPts val="0"/>
              </a:spcBef>
              <a:spcAft>
                <a:spcPts val="0"/>
              </a:spcAft>
              <a:buSzPts val="1400"/>
              <a:buFont typeface="Open Sans"/>
              <a:buChar char="●"/>
            </a:pPr>
            <a:r>
              <a:rPr lang="en" sz="1000" b="1"/>
              <a:t>FLDAS-Forecast NMME-based Forecasts: </a:t>
            </a:r>
            <a:r>
              <a:rPr lang="en" sz="1000"/>
              <a:t>Ensemble mean forecasts of streamflow, runoff, and precipitation; by subbasin and aggregated over nested basins.</a:t>
            </a:r>
            <a:endParaRPr/>
          </a:p>
          <a:p>
            <a:pPr marL="457200" lvl="0" indent="-317500" algn="l" rtl="0">
              <a:lnSpc>
                <a:spcPct val="100000"/>
              </a:lnSpc>
              <a:spcBef>
                <a:spcPts val="0"/>
              </a:spcBef>
              <a:spcAft>
                <a:spcPts val="0"/>
              </a:spcAft>
              <a:buSzPts val="1400"/>
              <a:buFont typeface="Open Sans"/>
              <a:buChar char="●"/>
            </a:pPr>
            <a:r>
              <a:rPr lang="en" sz="1000" b="1"/>
              <a:t>VIIRS Inundation: </a:t>
            </a:r>
            <a:r>
              <a:rPr lang="en" sz="1000"/>
              <a:t>By basin.</a:t>
            </a:r>
            <a:endParaRPr sz="1000"/>
          </a:p>
          <a:p>
            <a:pPr marL="457200" lvl="0" indent="-317500" algn="l" rtl="0">
              <a:lnSpc>
                <a:spcPct val="100000"/>
              </a:lnSpc>
              <a:spcBef>
                <a:spcPts val="0"/>
              </a:spcBef>
              <a:spcAft>
                <a:spcPts val="0"/>
              </a:spcAft>
              <a:buSzPts val="1400"/>
              <a:buFont typeface="Open Sans"/>
              <a:buChar char="●"/>
            </a:pPr>
            <a:r>
              <a:rPr lang="en" sz="1000" b="1"/>
              <a:t>Satellite Altimetry: </a:t>
            </a:r>
            <a:r>
              <a:rPr lang="en" sz="1000"/>
              <a:t>Water levels for Lake Victoria, Lake Albert, and Lake Kyoga.</a:t>
            </a:r>
            <a:endParaRPr sz="800" b="1"/>
          </a:p>
          <a:p>
            <a:pPr marL="0" lvl="0" indent="0" algn="l" rtl="0">
              <a:lnSpc>
                <a:spcPct val="115000"/>
              </a:lnSpc>
              <a:spcBef>
                <a:spcPts val="400"/>
              </a:spcBef>
              <a:spcAft>
                <a:spcPts val="0"/>
              </a:spcAft>
              <a:buSzPts val="1400"/>
              <a:buNone/>
            </a:pPr>
            <a:r>
              <a:rPr lang="en" sz="1000" b="1"/>
              <a:t>Lead and lag months used in current LASSO model forecast. </a:t>
            </a:r>
            <a:r>
              <a:rPr lang="en" sz="1000"/>
              <a:t>IC (Initial conditions) is the most recent month with complete observational and FLDAS-Forecast Open Loop datasets.  It is also the initialization month for the FLDAS-Forecast dataset.  LASSO forecasts for the months of December, January, and February not used because of burn scar contamination in the VIIRS flood mapping product.</a:t>
            </a:r>
            <a:endParaRPr/>
          </a:p>
        </p:txBody>
      </p:sp>
      <p:graphicFrame>
        <p:nvGraphicFramePr>
          <p:cNvPr id="4281" name="Google Shape;4281;p83"/>
          <p:cNvGraphicFramePr/>
          <p:nvPr/>
        </p:nvGraphicFramePr>
        <p:xfrm>
          <a:off x="317700" y="2305275"/>
          <a:ext cx="3000000" cy="3000000"/>
        </p:xfrm>
        <a:graphic>
          <a:graphicData uri="http://schemas.openxmlformats.org/drawingml/2006/table">
            <a:tbl>
              <a:tblPr>
                <a:noFill/>
                <a:tableStyleId>{094D8800-F1AC-4836-8244-CC0B947080F2}</a:tableStyleId>
              </a:tblPr>
              <a:tblGrid>
                <a:gridCol w="1630500">
                  <a:extLst>
                    <a:ext uri="{9D8B030D-6E8A-4147-A177-3AD203B41FA5}">
                      <a16:colId xmlns:a16="http://schemas.microsoft.com/office/drawing/2014/main" val="20000"/>
                    </a:ext>
                  </a:extLst>
                </a:gridCol>
                <a:gridCol w="781750">
                  <a:extLst>
                    <a:ext uri="{9D8B030D-6E8A-4147-A177-3AD203B41FA5}">
                      <a16:colId xmlns:a16="http://schemas.microsoft.com/office/drawing/2014/main" val="20001"/>
                    </a:ext>
                  </a:extLst>
                </a:gridCol>
                <a:gridCol w="781750">
                  <a:extLst>
                    <a:ext uri="{9D8B030D-6E8A-4147-A177-3AD203B41FA5}">
                      <a16:colId xmlns:a16="http://schemas.microsoft.com/office/drawing/2014/main" val="20002"/>
                    </a:ext>
                  </a:extLst>
                </a:gridCol>
                <a:gridCol w="781750">
                  <a:extLst>
                    <a:ext uri="{9D8B030D-6E8A-4147-A177-3AD203B41FA5}">
                      <a16:colId xmlns:a16="http://schemas.microsoft.com/office/drawing/2014/main" val="20003"/>
                    </a:ext>
                  </a:extLst>
                </a:gridCol>
                <a:gridCol w="781750">
                  <a:extLst>
                    <a:ext uri="{9D8B030D-6E8A-4147-A177-3AD203B41FA5}">
                      <a16:colId xmlns:a16="http://schemas.microsoft.com/office/drawing/2014/main" val="20004"/>
                    </a:ext>
                  </a:extLst>
                </a:gridCol>
                <a:gridCol w="781750">
                  <a:extLst>
                    <a:ext uri="{9D8B030D-6E8A-4147-A177-3AD203B41FA5}">
                      <a16:colId xmlns:a16="http://schemas.microsoft.com/office/drawing/2014/main" val="20005"/>
                    </a:ext>
                  </a:extLst>
                </a:gridCol>
                <a:gridCol w="781750">
                  <a:extLst>
                    <a:ext uri="{9D8B030D-6E8A-4147-A177-3AD203B41FA5}">
                      <a16:colId xmlns:a16="http://schemas.microsoft.com/office/drawing/2014/main" val="20006"/>
                    </a:ext>
                  </a:extLst>
                </a:gridCol>
                <a:gridCol w="781750">
                  <a:extLst>
                    <a:ext uri="{9D8B030D-6E8A-4147-A177-3AD203B41FA5}">
                      <a16:colId xmlns:a16="http://schemas.microsoft.com/office/drawing/2014/main" val="20007"/>
                    </a:ext>
                  </a:extLst>
                </a:gridCol>
                <a:gridCol w="781750">
                  <a:extLst>
                    <a:ext uri="{9D8B030D-6E8A-4147-A177-3AD203B41FA5}">
                      <a16:colId xmlns:a16="http://schemas.microsoft.com/office/drawing/2014/main" val="20008"/>
                    </a:ext>
                  </a:extLst>
                </a:gridCol>
                <a:gridCol w="781750">
                  <a:extLst>
                    <a:ext uri="{9D8B030D-6E8A-4147-A177-3AD203B41FA5}">
                      <a16:colId xmlns:a16="http://schemas.microsoft.com/office/drawing/2014/main" val="20009"/>
                    </a:ext>
                  </a:extLst>
                </a:gridCol>
              </a:tblGrid>
              <a:tr h="247650">
                <a:tc rowSpan="2">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Lag 3</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Lag 2</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Lag 1</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IC</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Lead 1</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Lead 2</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Lead 3</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solidFill>
                            <a:srgbClr val="AAADB1"/>
                          </a:solidFill>
                          <a:latin typeface="Open Sans"/>
                          <a:ea typeface="Open Sans"/>
                          <a:cs typeface="Open Sans"/>
                          <a:sym typeface="Open Sans"/>
                        </a:rPr>
                        <a:t>Lead 4</a:t>
                      </a:r>
                      <a:endParaRPr sz="1000">
                        <a:solidFill>
                          <a:srgbClr val="AAADB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tc>
                  <a:txBody>
                    <a:bodyPr/>
                    <a:lstStyle/>
                    <a:p>
                      <a:pPr marL="0" lvl="0" indent="0" algn="ctr" rtl="0">
                        <a:lnSpc>
                          <a:spcPct val="115000"/>
                        </a:lnSpc>
                        <a:spcBef>
                          <a:spcPts val="0"/>
                        </a:spcBef>
                        <a:spcAft>
                          <a:spcPts val="0"/>
                        </a:spcAft>
                        <a:buNone/>
                      </a:pPr>
                      <a:r>
                        <a:rPr lang="en" sz="1000">
                          <a:solidFill>
                            <a:srgbClr val="AAADB1"/>
                          </a:solidFill>
                          <a:latin typeface="Open Sans"/>
                          <a:ea typeface="Open Sans"/>
                          <a:cs typeface="Open Sans"/>
                          <a:sym typeface="Open Sans"/>
                        </a:rPr>
                        <a:t>Lead 5</a:t>
                      </a:r>
                      <a:endParaRPr sz="1000">
                        <a:solidFill>
                          <a:srgbClr val="AAADB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extLst>
                  <a:ext uri="{0D108BD9-81ED-4DB2-BD59-A6C34878D82A}">
                    <a16:rowId xmlns:a16="http://schemas.microsoft.com/office/drawing/2014/main" val="10000"/>
                  </a:ext>
                </a:extLst>
              </a:tr>
              <a:tr h="247650">
                <a:tc vMerge="1">
                  <a:txBody>
                    <a:bodyPr/>
                    <a:lstStyle/>
                    <a:p>
                      <a:endParaRPr lang="en-US"/>
                    </a:p>
                  </a:txBody>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May 25</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Jun 25</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Jul 25</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Aug 25</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Sep 25</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Oct 25</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212721"/>
                          </a:solidFill>
                          <a:latin typeface="Open Sans"/>
                          <a:ea typeface="Open Sans"/>
                          <a:cs typeface="Open Sans"/>
                          <a:sym typeface="Open Sans"/>
                        </a:rPr>
                        <a:t>Nov 25</a:t>
                      </a:r>
                      <a:endParaRPr sz="1000" b="1">
                        <a:solidFill>
                          <a:srgbClr val="21272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solidFill>
                            <a:srgbClr val="AAADB1"/>
                          </a:solidFill>
                          <a:latin typeface="Open Sans"/>
                          <a:ea typeface="Open Sans"/>
                          <a:cs typeface="Open Sans"/>
                          <a:sym typeface="Open Sans"/>
                        </a:rPr>
                        <a:t>Dec 25</a:t>
                      </a:r>
                      <a:endParaRPr sz="1000">
                        <a:solidFill>
                          <a:srgbClr val="AAADB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tc>
                  <a:txBody>
                    <a:bodyPr/>
                    <a:lstStyle/>
                    <a:p>
                      <a:pPr marL="0" lvl="0" indent="0" algn="ctr" rtl="0">
                        <a:lnSpc>
                          <a:spcPct val="115000"/>
                        </a:lnSpc>
                        <a:spcBef>
                          <a:spcPts val="0"/>
                        </a:spcBef>
                        <a:spcAft>
                          <a:spcPts val="0"/>
                        </a:spcAft>
                        <a:buNone/>
                      </a:pPr>
                      <a:r>
                        <a:rPr lang="en" sz="1000">
                          <a:solidFill>
                            <a:srgbClr val="AAADB1"/>
                          </a:solidFill>
                          <a:latin typeface="Open Sans"/>
                          <a:ea typeface="Open Sans"/>
                          <a:cs typeface="Open Sans"/>
                          <a:sym typeface="Open Sans"/>
                        </a:rPr>
                        <a:t>Jan 26</a:t>
                      </a:r>
                      <a:endParaRPr sz="1000">
                        <a:solidFill>
                          <a:srgbClr val="AAADB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extLst>
                  <a:ext uri="{0D108BD9-81ED-4DB2-BD59-A6C34878D82A}">
                    <a16:rowId xmlns:a16="http://schemas.microsoft.com/office/drawing/2014/main" val="10001"/>
                  </a:ext>
                </a:extLst>
              </a:tr>
              <a:tr h="390525">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FLDAS</a:t>
                      </a:r>
                      <a:endParaRPr sz="1000" b="1">
                        <a:solidFill>
                          <a:srgbClr val="096640"/>
                        </a:solidFill>
                        <a:latin typeface="Open Sans"/>
                        <a:ea typeface="Open Sans"/>
                        <a:cs typeface="Open Sans"/>
                        <a:sym typeface="Open Sans"/>
                      </a:endParaRPr>
                    </a:p>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Open Loop</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extLst>
                  <a:ext uri="{0D108BD9-81ED-4DB2-BD59-A6C34878D82A}">
                    <a16:rowId xmlns:a16="http://schemas.microsoft.com/office/drawing/2014/main" val="10002"/>
                  </a:ext>
                </a:extLst>
              </a:tr>
              <a:tr h="390525">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FLDAS</a:t>
                      </a:r>
                      <a:endParaRPr sz="1000" b="1">
                        <a:solidFill>
                          <a:srgbClr val="096640"/>
                        </a:solidFill>
                        <a:latin typeface="Open Sans"/>
                        <a:ea typeface="Open Sans"/>
                        <a:cs typeface="Open Sans"/>
                        <a:sym typeface="Open Sans"/>
                      </a:endParaRPr>
                    </a:p>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Forecast</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solidFill>
                            <a:srgbClr val="AAADB1"/>
                          </a:solidFill>
                          <a:latin typeface="Open Sans"/>
                          <a:ea typeface="Open Sans"/>
                          <a:cs typeface="Open Sans"/>
                          <a:sym typeface="Open Sans"/>
                        </a:rPr>
                        <a:t>X</a:t>
                      </a:r>
                      <a:endParaRPr sz="1000">
                        <a:solidFill>
                          <a:srgbClr val="AAADB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tc>
                  <a:txBody>
                    <a:bodyPr/>
                    <a:lstStyle/>
                    <a:p>
                      <a:pPr marL="0" lvl="0" indent="0" algn="ctr" rtl="0">
                        <a:lnSpc>
                          <a:spcPct val="115000"/>
                        </a:lnSpc>
                        <a:spcBef>
                          <a:spcPts val="0"/>
                        </a:spcBef>
                        <a:spcAft>
                          <a:spcPts val="0"/>
                        </a:spcAft>
                        <a:buNone/>
                      </a:pPr>
                      <a:r>
                        <a:rPr lang="en" sz="1000">
                          <a:solidFill>
                            <a:srgbClr val="AAADB1"/>
                          </a:solidFill>
                          <a:latin typeface="Open Sans"/>
                          <a:ea typeface="Open Sans"/>
                          <a:cs typeface="Open Sans"/>
                          <a:sym typeface="Open Sans"/>
                        </a:rPr>
                        <a:t>X</a:t>
                      </a:r>
                      <a:endParaRPr sz="1000">
                        <a:solidFill>
                          <a:srgbClr val="AAADB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extLst>
                  <a:ext uri="{0D108BD9-81ED-4DB2-BD59-A6C34878D82A}">
                    <a16:rowId xmlns:a16="http://schemas.microsoft.com/office/drawing/2014/main" val="10003"/>
                  </a:ext>
                </a:extLst>
              </a:tr>
              <a:tr h="247650">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VIIRS</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extLst>
                  <a:ext uri="{0D108BD9-81ED-4DB2-BD59-A6C34878D82A}">
                    <a16:rowId xmlns:a16="http://schemas.microsoft.com/office/drawing/2014/main" val="10004"/>
                  </a:ext>
                </a:extLst>
              </a:tr>
              <a:tr h="247650">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Altimetry</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096640"/>
                          </a:solidFill>
                          <a:latin typeface="Open Sans"/>
                          <a:ea typeface="Open Sans"/>
                          <a:cs typeface="Open Sans"/>
                          <a:sym typeface="Open Sans"/>
                        </a:rPr>
                        <a:t>X</a:t>
                      </a:r>
                      <a:endParaRPr sz="1000" b="1">
                        <a:solidFill>
                          <a:srgbClr val="096640"/>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extLst>
                  <a:ext uri="{0D108BD9-81ED-4DB2-BD59-A6C34878D82A}">
                    <a16:rowId xmlns:a16="http://schemas.microsoft.com/office/drawing/2014/main" val="10005"/>
                  </a:ext>
                </a:extLst>
              </a:tr>
              <a:tr h="390525">
                <a:tc>
                  <a:txBody>
                    <a:bodyPr/>
                    <a:lstStyle/>
                    <a:p>
                      <a:pPr marL="0" lvl="0" indent="0" algn="ctr" rtl="0">
                        <a:lnSpc>
                          <a:spcPct val="115000"/>
                        </a:lnSpc>
                        <a:spcBef>
                          <a:spcPts val="0"/>
                        </a:spcBef>
                        <a:spcAft>
                          <a:spcPts val="0"/>
                        </a:spcAft>
                        <a:buNone/>
                      </a:pPr>
                      <a:r>
                        <a:rPr lang="en" sz="1000" b="1">
                          <a:solidFill>
                            <a:srgbClr val="A95B24"/>
                          </a:solidFill>
                          <a:latin typeface="Open Sans"/>
                          <a:ea typeface="Open Sans"/>
                          <a:cs typeface="Open Sans"/>
                          <a:sym typeface="Open Sans"/>
                        </a:rPr>
                        <a:t>LASSO Forecast</a:t>
                      </a:r>
                      <a:endParaRPr sz="1000" b="1">
                        <a:solidFill>
                          <a:srgbClr val="A95B24"/>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A95B24"/>
                          </a:solidFill>
                          <a:latin typeface="Open Sans"/>
                          <a:ea typeface="Open Sans"/>
                          <a:cs typeface="Open Sans"/>
                          <a:sym typeface="Open Sans"/>
                        </a:rPr>
                        <a:t>X</a:t>
                      </a:r>
                      <a:endParaRPr sz="1000" b="1">
                        <a:solidFill>
                          <a:srgbClr val="A95B24"/>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A95B24"/>
                          </a:solidFill>
                          <a:latin typeface="Open Sans"/>
                          <a:ea typeface="Open Sans"/>
                          <a:cs typeface="Open Sans"/>
                          <a:sym typeface="Open Sans"/>
                        </a:rPr>
                        <a:t>X</a:t>
                      </a:r>
                      <a:endParaRPr sz="1000" b="1">
                        <a:solidFill>
                          <a:srgbClr val="A95B24"/>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rgbClr val="A95B24"/>
                          </a:solidFill>
                          <a:latin typeface="Open Sans"/>
                          <a:ea typeface="Open Sans"/>
                          <a:cs typeface="Open Sans"/>
                          <a:sym typeface="Open Sans"/>
                        </a:rPr>
                        <a:t>X</a:t>
                      </a:r>
                      <a:endParaRPr sz="1000" b="1">
                        <a:solidFill>
                          <a:srgbClr val="A95B24"/>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solidFill>
                            <a:srgbClr val="AAADB1"/>
                          </a:solidFill>
                          <a:latin typeface="Open Sans"/>
                          <a:ea typeface="Open Sans"/>
                          <a:cs typeface="Open Sans"/>
                          <a:sym typeface="Open Sans"/>
                        </a:rPr>
                        <a:t>X</a:t>
                      </a:r>
                      <a:endParaRPr sz="1000">
                        <a:solidFill>
                          <a:srgbClr val="AAADB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tc>
                  <a:txBody>
                    <a:bodyPr/>
                    <a:lstStyle/>
                    <a:p>
                      <a:pPr marL="0" lvl="0" indent="0" algn="ctr" rtl="0">
                        <a:lnSpc>
                          <a:spcPct val="115000"/>
                        </a:lnSpc>
                        <a:spcBef>
                          <a:spcPts val="0"/>
                        </a:spcBef>
                        <a:spcAft>
                          <a:spcPts val="0"/>
                        </a:spcAft>
                        <a:buNone/>
                      </a:pPr>
                      <a:r>
                        <a:rPr lang="en" sz="1000">
                          <a:solidFill>
                            <a:srgbClr val="AAADB1"/>
                          </a:solidFill>
                          <a:latin typeface="Open Sans"/>
                          <a:ea typeface="Open Sans"/>
                          <a:cs typeface="Open Sans"/>
                          <a:sym typeface="Open Sans"/>
                        </a:rPr>
                        <a:t>X</a:t>
                      </a:r>
                      <a:endParaRPr sz="1000">
                        <a:solidFill>
                          <a:srgbClr val="AAADB1"/>
                        </a:solidFill>
                        <a:latin typeface="Open Sans"/>
                        <a:ea typeface="Open Sans"/>
                        <a:cs typeface="Open Sans"/>
                        <a:sym typeface="Open Sans"/>
                      </a:endParaRPr>
                    </a:p>
                  </a:txBody>
                  <a:tcPr marL="91450" marR="91450" marT="45725" marB="457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E6E7E8"/>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Shape 3875"/>
        <p:cNvGrpSpPr/>
        <p:nvPr/>
      </p:nvGrpSpPr>
      <p:grpSpPr>
        <a:xfrm>
          <a:off x="0" y="0"/>
          <a:ext cx="0" cy="0"/>
          <a:chOff x="0" y="0"/>
          <a:chExt cx="0" cy="0"/>
        </a:xfrm>
      </p:grpSpPr>
      <p:sp>
        <p:nvSpPr>
          <p:cNvPr id="3876" name="Google Shape;3876;p51"/>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4</a:t>
            </a:fld>
            <a:endParaRPr/>
          </a:p>
        </p:txBody>
      </p:sp>
      <p:sp>
        <p:nvSpPr>
          <p:cNvPr id="3877" name="Google Shape;3877;p51"/>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VIIRS Flood Mapping (VFM) Time Series</a:t>
            </a:r>
            <a:endParaRPr/>
          </a:p>
        </p:txBody>
      </p:sp>
      <p:sp>
        <p:nvSpPr>
          <p:cNvPr id="3878" name="Google Shape;3878;p51"/>
          <p:cNvSpPr txBox="1"/>
          <p:nvPr/>
        </p:nvSpPr>
        <p:spPr>
          <a:xfrm>
            <a:off x="5984825" y="942400"/>
            <a:ext cx="3042900" cy="3192300"/>
          </a:xfrm>
          <a:prstGeom prst="rect">
            <a:avLst/>
          </a:prstGeom>
          <a:noFill/>
          <a:ln>
            <a:noFill/>
          </a:ln>
        </p:spPr>
        <p:txBody>
          <a:bodyPr spcFirstLastPara="1" wrap="square" lIns="91425" tIns="45700" rIns="91425" bIns="45700" anchor="t" anchorCtr="0">
            <a:spAutoFit/>
          </a:bodyPr>
          <a:lstStyle/>
          <a:p>
            <a:pPr marL="342900" lvl="0" indent="-190500" algn="l" rtl="0">
              <a:lnSpc>
                <a:spcPct val="115000"/>
              </a:lnSpc>
              <a:spcBef>
                <a:spcPts val="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Time-series VFM monthly composites historically depict the annual minimum in May, and greatest extents in September and October.</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2025 inundation (yellow line) reached its annual minimum in May at a level higher than any previous year since 2012.</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VFM inundated extent doubled from June to July.</a:t>
            </a:r>
            <a:endParaRPr sz="1200">
              <a:solidFill>
                <a:schemeClr val="dk1"/>
              </a:solidFill>
              <a:latin typeface="Open Sans"/>
              <a:ea typeface="Open Sans"/>
              <a:cs typeface="Open Sans"/>
              <a:sym typeface="Open Sans"/>
            </a:endParaRPr>
          </a:p>
          <a:p>
            <a:pPr marL="342900" lvl="0" indent="-184150" algn="l" rtl="0">
              <a:lnSpc>
                <a:spcPct val="115000"/>
              </a:lnSpc>
              <a:spcBef>
                <a:spcPts val="400"/>
              </a:spcBef>
              <a:spcAft>
                <a:spcPts val="400"/>
              </a:spcAft>
              <a:buClr>
                <a:schemeClr val="dk2"/>
              </a:buClr>
              <a:buSzPts val="1100"/>
              <a:buFont typeface="Open Sans"/>
              <a:buChar char="●"/>
            </a:pPr>
            <a:r>
              <a:rPr lang="en" sz="1200" b="1">
                <a:latin typeface="Open Sans"/>
                <a:ea typeface="Open Sans"/>
                <a:cs typeface="Open Sans"/>
                <a:sym typeface="Open Sans"/>
              </a:rPr>
              <a:t>While not the highest on record, August 2025 VFM greater than flood years 2022 and 2024.</a:t>
            </a:r>
            <a:endParaRPr sz="1200" b="1" i="0" u="none" strike="noStrike" cap="none">
              <a:solidFill>
                <a:srgbClr val="000000"/>
              </a:solidFill>
              <a:latin typeface="Open Sans"/>
              <a:ea typeface="Open Sans"/>
              <a:cs typeface="Open Sans"/>
              <a:sym typeface="Open Sans"/>
            </a:endParaRPr>
          </a:p>
        </p:txBody>
      </p:sp>
      <p:sp>
        <p:nvSpPr>
          <p:cNvPr id="3879" name="Google Shape;3879;p51"/>
          <p:cNvSpPr txBox="1"/>
          <p:nvPr/>
        </p:nvSpPr>
        <p:spPr>
          <a:xfrm>
            <a:off x="3722474" y="4615274"/>
            <a:ext cx="4077000" cy="507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0" i="1" u="none" strike="noStrike" cap="none">
                <a:solidFill>
                  <a:srgbClr val="000000"/>
                </a:solidFill>
                <a:latin typeface="Arial"/>
                <a:ea typeface="Arial"/>
                <a:cs typeface="Arial"/>
                <a:sym typeface="Arial"/>
              </a:rPr>
              <a:t>VIIRS inundation data for 01/2012-0</a:t>
            </a:r>
            <a:r>
              <a:rPr lang="en" sz="900" i="1"/>
              <a:t>8</a:t>
            </a:r>
            <a:r>
              <a:rPr lang="en" sz="900" b="0" i="1" u="none" strike="noStrike" cap="none">
                <a:solidFill>
                  <a:srgbClr val="000000"/>
                </a:solidFill>
                <a:latin typeface="Arial"/>
                <a:ea typeface="Arial"/>
                <a:cs typeface="Arial"/>
                <a:sym typeface="Arial"/>
              </a:rPr>
              <a:t>/2025 are from the NOAA VIIRS Flood Product and UNOSAT. Missing data: 01/2021-12/2021.  Statistics are calculated using all available data.</a:t>
            </a:r>
            <a:endParaRPr sz="1400" b="0" i="0" u="none" strike="noStrike" cap="none">
              <a:solidFill>
                <a:srgbClr val="000000"/>
              </a:solidFill>
              <a:latin typeface="Arial"/>
              <a:ea typeface="Arial"/>
              <a:cs typeface="Arial"/>
              <a:sym typeface="Arial"/>
            </a:endParaRPr>
          </a:p>
        </p:txBody>
      </p:sp>
      <p:pic>
        <p:nvPicPr>
          <p:cNvPr id="3880" name="Google Shape;3880;p51" title="VIIRS_timeseries_yr_Nat.png"/>
          <p:cNvPicPr preferRelativeResize="0"/>
          <p:nvPr/>
        </p:nvPicPr>
        <p:blipFill>
          <a:blip r:embed="rId3">
            <a:alphaModFix/>
          </a:blip>
          <a:stretch>
            <a:fillRect/>
          </a:stretch>
        </p:blipFill>
        <p:spPr>
          <a:xfrm>
            <a:off x="152400" y="732350"/>
            <a:ext cx="5680026" cy="3550016"/>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285"/>
        <p:cNvGrpSpPr/>
        <p:nvPr/>
      </p:nvGrpSpPr>
      <p:grpSpPr>
        <a:xfrm>
          <a:off x="0" y="0"/>
          <a:ext cx="0" cy="0"/>
          <a:chOff x="0" y="0"/>
          <a:chExt cx="0" cy="0"/>
        </a:xfrm>
      </p:grpSpPr>
      <p:sp>
        <p:nvSpPr>
          <p:cNvPr id="4286" name="Google Shape;4286;p84"/>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40</a:t>
            </a:fld>
            <a:endParaRPr/>
          </a:p>
        </p:txBody>
      </p:sp>
      <p:sp>
        <p:nvSpPr>
          <p:cNvPr id="4287" name="Google Shape;4287;p84"/>
          <p:cNvSpPr txBox="1">
            <a:spLocks noGrp="1"/>
          </p:cNvSpPr>
          <p:nvPr>
            <p:ph type="title"/>
          </p:nvPr>
        </p:nvSpPr>
        <p:spPr>
          <a:xfrm>
            <a:off x="190500" y="66950"/>
            <a:ext cx="76620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LASSO Model Skill Metrics</a:t>
            </a:r>
            <a:endParaRPr/>
          </a:p>
        </p:txBody>
      </p:sp>
      <p:sp>
        <p:nvSpPr>
          <p:cNvPr id="4288" name="Google Shape;4288;p84"/>
          <p:cNvSpPr txBox="1"/>
          <p:nvPr/>
        </p:nvSpPr>
        <p:spPr>
          <a:xfrm>
            <a:off x="254544" y="3885042"/>
            <a:ext cx="8634900" cy="523200"/>
          </a:xfrm>
          <a:prstGeom prst="rect">
            <a:avLst/>
          </a:prstGeom>
          <a:noFill/>
          <a:ln w="9525" cap="flat" cmpd="sng">
            <a:solidFill>
              <a:schemeClr val="lt1"/>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Open Sans"/>
                <a:ea typeface="Open Sans"/>
                <a:cs typeface="Open Sans"/>
                <a:sym typeface="Open Sans"/>
              </a:rPr>
              <a:t>LASSO forecasts and hindcasts have been bias corrected relative to VFM observations by month and lead.  Skill metrics are calculated on the bias corrected output.</a:t>
            </a:r>
            <a:endParaRPr sz="1400" b="0" i="0" u="none" strike="noStrike" cap="none">
              <a:solidFill>
                <a:srgbClr val="000000"/>
              </a:solidFill>
              <a:latin typeface="Open Sans"/>
              <a:ea typeface="Open Sans"/>
              <a:cs typeface="Open Sans"/>
              <a:sym typeface="Open Sans"/>
            </a:endParaRPr>
          </a:p>
        </p:txBody>
      </p:sp>
      <p:graphicFrame>
        <p:nvGraphicFramePr>
          <p:cNvPr id="4289" name="Google Shape;4289;p84"/>
          <p:cNvGraphicFramePr/>
          <p:nvPr/>
        </p:nvGraphicFramePr>
        <p:xfrm>
          <a:off x="254550" y="1648075"/>
          <a:ext cx="3000000" cy="3000000"/>
        </p:xfrm>
        <a:graphic>
          <a:graphicData uri="http://schemas.openxmlformats.org/drawingml/2006/table">
            <a:tbl>
              <a:tblPr>
                <a:noFill/>
                <a:tableStyleId>{094D8800-F1AC-4836-8244-CC0B947080F2}</a:tableStyleId>
              </a:tblPr>
              <a:tblGrid>
                <a:gridCol w="643975">
                  <a:extLst>
                    <a:ext uri="{9D8B030D-6E8A-4147-A177-3AD203B41FA5}">
                      <a16:colId xmlns:a16="http://schemas.microsoft.com/office/drawing/2014/main" val="20000"/>
                    </a:ext>
                  </a:extLst>
                </a:gridCol>
                <a:gridCol w="437100">
                  <a:extLst>
                    <a:ext uri="{9D8B030D-6E8A-4147-A177-3AD203B41FA5}">
                      <a16:colId xmlns:a16="http://schemas.microsoft.com/office/drawing/2014/main" val="20001"/>
                    </a:ext>
                  </a:extLst>
                </a:gridCol>
                <a:gridCol w="437100">
                  <a:extLst>
                    <a:ext uri="{9D8B030D-6E8A-4147-A177-3AD203B41FA5}">
                      <a16:colId xmlns:a16="http://schemas.microsoft.com/office/drawing/2014/main" val="20002"/>
                    </a:ext>
                  </a:extLst>
                </a:gridCol>
                <a:gridCol w="437100">
                  <a:extLst>
                    <a:ext uri="{9D8B030D-6E8A-4147-A177-3AD203B41FA5}">
                      <a16:colId xmlns:a16="http://schemas.microsoft.com/office/drawing/2014/main" val="20003"/>
                    </a:ext>
                  </a:extLst>
                </a:gridCol>
                <a:gridCol w="437100">
                  <a:extLst>
                    <a:ext uri="{9D8B030D-6E8A-4147-A177-3AD203B41FA5}">
                      <a16:colId xmlns:a16="http://schemas.microsoft.com/office/drawing/2014/main" val="20004"/>
                    </a:ext>
                  </a:extLst>
                </a:gridCol>
                <a:gridCol w="437100">
                  <a:extLst>
                    <a:ext uri="{9D8B030D-6E8A-4147-A177-3AD203B41FA5}">
                      <a16:colId xmlns:a16="http://schemas.microsoft.com/office/drawing/2014/main" val="20005"/>
                    </a:ext>
                  </a:extLst>
                </a:gridCol>
              </a:tblGrid>
              <a:tr h="304800">
                <a:tc gridSpan="6">
                  <a:txBody>
                    <a:bodyPr/>
                    <a:lstStyle/>
                    <a:p>
                      <a:pPr marL="63500" marR="63500" lvl="0" indent="0" algn="ctr" rtl="0">
                        <a:lnSpc>
                          <a:spcPct val="115000"/>
                        </a:lnSpc>
                        <a:spcBef>
                          <a:spcPts val="500"/>
                        </a:spcBef>
                        <a:spcAft>
                          <a:spcPts val="500"/>
                        </a:spcAft>
                        <a:buNone/>
                      </a:pPr>
                      <a:r>
                        <a:rPr lang="en" sz="1100" i="1">
                          <a:latin typeface="Times New Roman"/>
                          <a:ea typeface="Times New Roman"/>
                          <a:cs typeface="Times New Roman"/>
                          <a:sym typeface="Times New Roman"/>
                        </a:rPr>
                        <a:t>Pearson correlation by lead (all ICs).</a:t>
                      </a:r>
                      <a:endParaRPr sz="1100" i="1">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04800">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Lead</a:t>
                      </a:r>
                      <a:endParaRPr sz="1200">
                        <a:latin typeface="Times New Roman"/>
                        <a:ea typeface="Times New Roman"/>
                        <a:cs typeface="Times New Roman"/>
                        <a:sym typeface="Times New Roman"/>
                      </a:endParaRPr>
                    </a:p>
                  </a:txBody>
                  <a:tcPr marL="91425" marR="91425"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100">
                          <a:latin typeface="Times New Roman"/>
                          <a:ea typeface="Times New Roman"/>
                          <a:cs typeface="Times New Roman"/>
                          <a:sym typeface="Times New Roman"/>
                        </a:rPr>
                        <a:t>1</a:t>
                      </a:r>
                      <a:endParaRPr sz="11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100">
                          <a:latin typeface="Times New Roman"/>
                          <a:ea typeface="Times New Roman"/>
                          <a:cs typeface="Times New Roman"/>
                          <a:sym typeface="Times New Roman"/>
                        </a:rPr>
                        <a:t>2</a:t>
                      </a:r>
                      <a:endParaRPr sz="11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100">
                          <a:latin typeface="Times New Roman"/>
                          <a:ea typeface="Times New Roman"/>
                          <a:cs typeface="Times New Roman"/>
                          <a:sym typeface="Times New Roman"/>
                        </a:rPr>
                        <a:t>3</a:t>
                      </a:r>
                      <a:endParaRPr sz="11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100">
                          <a:latin typeface="Times New Roman"/>
                          <a:ea typeface="Times New Roman"/>
                          <a:cs typeface="Times New Roman"/>
                          <a:sym typeface="Times New Roman"/>
                        </a:rPr>
                        <a:t>4</a:t>
                      </a:r>
                      <a:endParaRPr sz="11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100">
                          <a:latin typeface="Times New Roman"/>
                          <a:ea typeface="Times New Roman"/>
                          <a:cs typeface="Times New Roman"/>
                          <a:sym typeface="Times New Roman"/>
                        </a:rPr>
                        <a:t>5</a:t>
                      </a:r>
                      <a:endParaRPr sz="11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304800">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r</a:t>
                      </a:r>
                      <a:endParaRPr sz="1200">
                        <a:latin typeface="Times New Roman"/>
                        <a:ea typeface="Times New Roman"/>
                        <a:cs typeface="Times New Roman"/>
                        <a:sym typeface="Times New Roman"/>
                      </a:endParaRPr>
                    </a:p>
                  </a:txBody>
                  <a:tcPr marL="91425" marR="91425"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100">
                          <a:latin typeface="Times New Roman"/>
                          <a:ea typeface="Times New Roman"/>
                          <a:cs typeface="Times New Roman"/>
                          <a:sym typeface="Times New Roman"/>
                        </a:rPr>
                        <a:t>0.90</a:t>
                      </a:r>
                      <a:endParaRPr sz="11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100">
                          <a:latin typeface="Times New Roman"/>
                          <a:ea typeface="Times New Roman"/>
                          <a:cs typeface="Times New Roman"/>
                          <a:sym typeface="Times New Roman"/>
                        </a:rPr>
                        <a:t>0.91</a:t>
                      </a:r>
                      <a:endParaRPr sz="11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100">
                          <a:latin typeface="Times New Roman"/>
                          <a:ea typeface="Times New Roman"/>
                          <a:cs typeface="Times New Roman"/>
                          <a:sym typeface="Times New Roman"/>
                        </a:rPr>
                        <a:t>0.89</a:t>
                      </a:r>
                      <a:endParaRPr sz="11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100">
                          <a:latin typeface="Times New Roman"/>
                          <a:ea typeface="Times New Roman"/>
                          <a:cs typeface="Times New Roman"/>
                          <a:sym typeface="Times New Roman"/>
                        </a:rPr>
                        <a:t>0.90</a:t>
                      </a:r>
                      <a:endParaRPr sz="11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100">
                          <a:latin typeface="Times New Roman"/>
                          <a:ea typeface="Times New Roman"/>
                          <a:cs typeface="Times New Roman"/>
                          <a:sym typeface="Times New Roman"/>
                        </a:rPr>
                        <a:t>0.90</a:t>
                      </a:r>
                      <a:endParaRPr sz="11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bl>
          </a:graphicData>
        </a:graphic>
      </p:graphicFrame>
      <p:graphicFrame>
        <p:nvGraphicFramePr>
          <p:cNvPr id="4290" name="Google Shape;4290;p84"/>
          <p:cNvGraphicFramePr/>
          <p:nvPr/>
        </p:nvGraphicFramePr>
        <p:xfrm>
          <a:off x="4053175" y="757475"/>
          <a:ext cx="3000000" cy="3000000"/>
        </p:xfrm>
        <a:graphic>
          <a:graphicData uri="http://schemas.openxmlformats.org/drawingml/2006/table">
            <a:tbl>
              <a:tblPr>
                <a:noFill/>
                <a:tableStyleId>{094D8800-F1AC-4836-8244-CC0B947080F2}</a:tableStyleId>
              </a:tblPr>
              <a:tblGrid>
                <a:gridCol w="676275">
                  <a:extLst>
                    <a:ext uri="{9D8B030D-6E8A-4147-A177-3AD203B41FA5}">
                      <a16:colId xmlns:a16="http://schemas.microsoft.com/office/drawing/2014/main" val="20000"/>
                    </a:ext>
                  </a:extLst>
                </a:gridCol>
                <a:gridCol w="1000125">
                  <a:extLst>
                    <a:ext uri="{9D8B030D-6E8A-4147-A177-3AD203B41FA5}">
                      <a16:colId xmlns:a16="http://schemas.microsoft.com/office/drawing/2014/main" val="20001"/>
                    </a:ext>
                  </a:extLst>
                </a:gridCol>
                <a:gridCol w="695325">
                  <a:extLst>
                    <a:ext uri="{9D8B030D-6E8A-4147-A177-3AD203B41FA5}">
                      <a16:colId xmlns:a16="http://schemas.microsoft.com/office/drawing/2014/main" val="20002"/>
                    </a:ext>
                  </a:extLst>
                </a:gridCol>
                <a:gridCol w="923925">
                  <a:extLst>
                    <a:ext uri="{9D8B030D-6E8A-4147-A177-3AD203B41FA5}">
                      <a16:colId xmlns:a16="http://schemas.microsoft.com/office/drawing/2014/main" val="20003"/>
                    </a:ext>
                  </a:extLst>
                </a:gridCol>
                <a:gridCol w="1257300">
                  <a:extLst>
                    <a:ext uri="{9D8B030D-6E8A-4147-A177-3AD203B41FA5}">
                      <a16:colId xmlns:a16="http://schemas.microsoft.com/office/drawing/2014/main" val="20004"/>
                    </a:ext>
                  </a:extLst>
                </a:gridCol>
              </a:tblGrid>
              <a:tr h="476250">
                <a:tc gridSpan="5">
                  <a:txBody>
                    <a:bodyPr/>
                    <a:lstStyle/>
                    <a:p>
                      <a:pPr marL="63500" marR="63500" lvl="0" indent="0" algn="ctr" rtl="0">
                        <a:lnSpc>
                          <a:spcPct val="100000"/>
                        </a:lnSpc>
                        <a:spcBef>
                          <a:spcPts val="500"/>
                        </a:spcBef>
                        <a:spcAft>
                          <a:spcPts val="500"/>
                        </a:spcAft>
                        <a:buNone/>
                      </a:pPr>
                      <a:r>
                        <a:rPr lang="en" sz="1200" i="1">
                          <a:latin typeface="Times New Roman"/>
                          <a:ea typeface="Times New Roman"/>
                          <a:cs typeface="Times New Roman"/>
                          <a:sym typeface="Times New Roman"/>
                        </a:rPr>
                        <a:t>Model skill metrics for LASSO-Predicted VIIRS Flood Mapping Area for August 2025  initial conditions.  All metrics are in km².</a:t>
                      </a:r>
                      <a:endParaRPr sz="1200" i="1">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04800">
                <a:tc rowSpan="2">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Month</a:t>
                      </a:r>
                      <a:endParaRPr sz="1200">
                        <a:latin typeface="Times New Roman"/>
                        <a:ea typeface="Times New Roman"/>
                        <a:cs typeface="Times New Roman"/>
                        <a:sym typeface="Times New Roman"/>
                      </a:endParaRPr>
                    </a:p>
                  </a:txBody>
                  <a:tcPr marL="0" marR="0" marT="0" marB="0" anchor="ct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gridSpan="3">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2012-2024 Hindcast</a:t>
                      </a:r>
                      <a:endParaRPr sz="12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hMerge="1">
                  <a:txBody>
                    <a:bodyPr/>
                    <a:lstStyle/>
                    <a:p>
                      <a:endParaRPr lang="en-US"/>
                    </a:p>
                  </a:txBody>
                  <a:tcPr/>
                </a:tc>
                <a:tc hMerge="1">
                  <a:txBody>
                    <a:bodyPr/>
                    <a:lstStyle/>
                    <a:p>
                      <a:endParaRPr lang="en-US"/>
                    </a:p>
                  </a:txBody>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2025 Forecast</a:t>
                      </a:r>
                      <a:endParaRPr sz="12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476250">
                <a:tc vMerge="1">
                  <a:txBody>
                    <a:bodyPr/>
                    <a:lstStyle/>
                    <a:p>
                      <a:endParaRPr lang="en-US"/>
                    </a:p>
                  </a:txBody>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Mean Bias</a:t>
                      </a:r>
                      <a:endParaRPr sz="12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RMSE</a:t>
                      </a:r>
                      <a:endParaRPr sz="12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Ensemble</a:t>
                      </a:r>
                      <a:br>
                        <a:rPr lang="en" sz="1200">
                          <a:latin typeface="Times New Roman"/>
                          <a:ea typeface="Times New Roman"/>
                          <a:cs typeface="Times New Roman"/>
                          <a:sym typeface="Times New Roman"/>
                        </a:rPr>
                      </a:br>
                      <a:r>
                        <a:rPr lang="en" sz="1200">
                          <a:latin typeface="Times New Roman"/>
                          <a:ea typeface="Times New Roman"/>
                          <a:cs typeface="Times New Roman"/>
                          <a:sym typeface="Times New Roman"/>
                        </a:rPr>
                        <a:t>Spread</a:t>
                      </a:r>
                      <a:endParaRPr sz="12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Ensemble</a:t>
                      </a:r>
                      <a:br>
                        <a:rPr lang="en" sz="1200">
                          <a:latin typeface="Times New Roman"/>
                          <a:ea typeface="Times New Roman"/>
                          <a:cs typeface="Times New Roman"/>
                          <a:sym typeface="Times New Roman"/>
                        </a:rPr>
                      </a:br>
                      <a:r>
                        <a:rPr lang="en" sz="1200">
                          <a:latin typeface="Times New Roman"/>
                          <a:ea typeface="Times New Roman"/>
                          <a:cs typeface="Times New Roman"/>
                          <a:sym typeface="Times New Roman"/>
                        </a:rPr>
                        <a:t>Spread</a:t>
                      </a:r>
                      <a:endParaRPr sz="12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r h="295275">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Sep</a:t>
                      </a:r>
                      <a:endParaRPr sz="12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-3,300</a:t>
                      </a:r>
                      <a:endParaRPr sz="12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8,800</a:t>
                      </a:r>
                      <a:endParaRPr sz="12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5,100</a:t>
                      </a:r>
                      <a:endParaRPr sz="12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20,200</a:t>
                      </a:r>
                      <a:endParaRPr sz="1200">
                        <a:latin typeface="Times New Roman"/>
                        <a:ea typeface="Times New Roman"/>
                        <a:cs typeface="Times New Roman"/>
                        <a:sym typeface="Times New Roman"/>
                      </a:endParaRPr>
                    </a:p>
                  </a:txBody>
                  <a:tcPr marL="0" marR="0" marT="0" marB="0">
                    <a:lnT w="9525" cap="flat" cmpd="sng">
                      <a:solidFill>
                        <a:srgbClr val="000000"/>
                      </a:solidFill>
                      <a:prstDash val="solid"/>
                      <a:round/>
                      <a:headEnd type="none" w="sm" len="sm"/>
                      <a:tailEnd type="none" w="sm" len="sm"/>
                    </a:lnT>
                    <a:solidFill>
                      <a:srgbClr val="FFFFFF"/>
                    </a:solidFill>
                  </a:tcPr>
                </a:tc>
                <a:extLst>
                  <a:ext uri="{0D108BD9-81ED-4DB2-BD59-A6C34878D82A}">
                    <a16:rowId xmlns:a16="http://schemas.microsoft.com/office/drawing/2014/main" val="10003"/>
                  </a:ext>
                </a:extLst>
              </a:tr>
              <a:tr h="295275">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Oct</a:t>
                      </a:r>
                      <a:endParaRPr sz="1200">
                        <a:latin typeface="Times New Roman"/>
                        <a:ea typeface="Times New Roman"/>
                        <a:cs typeface="Times New Roman"/>
                        <a:sym typeface="Times New Roman"/>
                      </a:endParaRPr>
                    </a:p>
                  </a:txBody>
                  <a:tcPr marL="0" marR="0" marT="0" marB="0">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-1,900</a:t>
                      </a:r>
                      <a:endParaRPr sz="1200">
                        <a:latin typeface="Times New Roman"/>
                        <a:ea typeface="Times New Roman"/>
                        <a:cs typeface="Times New Roman"/>
                        <a:sym typeface="Times New Roman"/>
                      </a:endParaRPr>
                    </a:p>
                  </a:txBody>
                  <a:tcPr marL="0" marR="0" marT="0" marB="0">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13,400</a:t>
                      </a:r>
                      <a:endParaRPr sz="1200">
                        <a:latin typeface="Times New Roman"/>
                        <a:ea typeface="Times New Roman"/>
                        <a:cs typeface="Times New Roman"/>
                        <a:sym typeface="Times New Roman"/>
                      </a:endParaRPr>
                    </a:p>
                  </a:txBody>
                  <a:tcPr marL="0" marR="0" marT="0" marB="0">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6,000</a:t>
                      </a:r>
                      <a:endParaRPr sz="1200">
                        <a:latin typeface="Times New Roman"/>
                        <a:ea typeface="Times New Roman"/>
                        <a:cs typeface="Times New Roman"/>
                        <a:sym typeface="Times New Roman"/>
                      </a:endParaRPr>
                    </a:p>
                  </a:txBody>
                  <a:tcPr marL="0" marR="0" marT="0" marB="0">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3,400</a:t>
                      </a:r>
                      <a:endParaRPr sz="1200">
                        <a:latin typeface="Times New Roman"/>
                        <a:ea typeface="Times New Roman"/>
                        <a:cs typeface="Times New Roman"/>
                        <a:sym typeface="Times New Roman"/>
                      </a:endParaRPr>
                    </a:p>
                  </a:txBody>
                  <a:tcPr marL="0" marR="0" marT="0" marB="0">
                    <a:solidFill>
                      <a:srgbClr val="FFFFFF"/>
                    </a:solidFill>
                  </a:tcPr>
                </a:tc>
                <a:extLst>
                  <a:ext uri="{0D108BD9-81ED-4DB2-BD59-A6C34878D82A}">
                    <a16:rowId xmlns:a16="http://schemas.microsoft.com/office/drawing/2014/main" val="10004"/>
                  </a:ext>
                </a:extLst>
              </a:tr>
              <a:tr h="304800">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Nov</a:t>
                      </a:r>
                      <a:endParaRPr sz="1200">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-1,700</a:t>
                      </a:r>
                      <a:endParaRPr sz="1200">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6,400</a:t>
                      </a:r>
                      <a:endParaRPr sz="1200">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3,700</a:t>
                      </a:r>
                      <a:endParaRPr sz="1200">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tc>
                  <a:txBody>
                    <a:bodyPr/>
                    <a:lstStyle/>
                    <a:p>
                      <a:pPr marL="63500" marR="63500" lvl="0" indent="0" algn="ctr" rtl="0">
                        <a:lnSpc>
                          <a:spcPct val="115000"/>
                        </a:lnSpc>
                        <a:spcBef>
                          <a:spcPts val="500"/>
                        </a:spcBef>
                        <a:spcAft>
                          <a:spcPts val="500"/>
                        </a:spcAft>
                        <a:buNone/>
                      </a:pPr>
                      <a:r>
                        <a:rPr lang="en" sz="1200">
                          <a:latin typeface="Times New Roman"/>
                          <a:ea typeface="Times New Roman"/>
                          <a:cs typeface="Times New Roman"/>
                          <a:sym typeface="Times New Roman"/>
                        </a:rPr>
                        <a:t>4,500</a:t>
                      </a:r>
                      <a:endParaRPr sz="1200">
                        <a:latin typeface="Times New Roman"/>
                        <a:ea typeface="Times New Roman"/>
                        <a:cs typeface="Times New Roman"/>
                        <a:sym typeface="Times New Roman"/>
                      </a:endParaRPr>
                    </a:p>
                  </a:txBody>
                  <a:tcPr marL="0" marR="0" marT="0" marB="0">
                    <a:lnB w="9525" cap="flat" cmpd="sng">
                      <a:solidFill>
                        <a:srgbClr val="000000"/>
                      </a:solidFill>
                      <a:prstDash val="solid"/>
                      <a:round/>
                      <a:headEnd type="none" w="sm" len="sm"/>
                      <a:tailEnd type="none" w="sm" len="sm"/>
                    </a:lnB>
                    <a:solidFill>
                      <a:srgbClr val="FFFFFF"/>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294"/>
        <p:cNvGrpSpPr/>
        <p:nvPr/>
      </p:nvGrpSpPr>
      <p:grpSpPr>
        <a:xfrm>
          <a:off x="0" y="0"/>
          <a:ext cx="0" cy="0"/>
          <a:chOff x="0" y="0"/>
          <a:chExt cx="0" cy="0"/>
        </a:xfrm>
      </p:grpSpPr>
      <p:sp>
        <p:nvSpPr>
          <p:cNvPr id="4295" name="Google Shape;4295;p85"/>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1" i="0" u="none" strike="noStrike" cap="none">
                <a:solidFill>
                  <a:srgbClr val="096640"/>
                </a:solidFill>
                <a:latin typeface="Georgia"/>
                <a:ea typeface="Georgia"/>
                <a:cs typeface="Georgia"/>
                <a:sym typeface="Georgia"/>
              </a:rPr>
              <a:t>41</a:t>
            </a:fld>
            <a:endParaRPr sz="1200" b="1" i="0" u="none" strike="noStrike" cap="none">
              <a:solidFill>
                <a:srgbClr val="096640"/>
              </a:solidFill>
              <a:latin typeface="Georgia"/>
              <a:ea typeface="Georgia"/>
              <a:cs typeface="Georgia"/>
              <a:sym typeface="Georgia"/>
            </a:endParaRPr>
          </a:p>
        </p:txBody>
      </p:sp>
      <p:sp>
        <p:nvSpPr>
          <p:cNvPr id="4296" name="Google Shape;4296;p85"/>
          <p:cNvSpPr txBox="1">
            <a:spLocks noGrp="1"/>
          </p:cNvSpPr>
          <p:nvPr>
            <p:ph type="body" idx="1"/>
          </p:nvPr>
        </p:nvSpPr>
        <p:spPr>
          <a:xfrm>
            <a:off x="5029200" y="457200"/>
            <a:ext cx="3657600" cy="4114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SzPts val="1800"/>
              <a:buNone/>
            </a:pPr>
            <a:r>
              <a:rPr lang="en"/>
              <a:t>Thank you</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884"/>
        <p:cNvGrpSpPr/>
        <p:nvPr/>
      </p:nvGrpSpPr>
      <p:grpSpPr>
        <a:xfrm>
          <a:off x="0" y="0"/>
          <a:ext cx="0" cy="0"/>
          <a:chOff x="0" y="0"/>
          <a:chExt cx="0" cy="0"/>
        </a:xfrm>
      </p:grpSpPr>
      <p:sp>
        <p:nvSpPr>
          <p:cNvPr id="3885" name="Google Shape;3885;p52"/>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5</a:t>
            </a:fld>
            <a:endParaRPr/>
          </a:p>
        </p:txBody>
      </p:sp>
      <p:sp>
        <p:nvSpPr>
          <p:cNvPr id="3886" name="Google Shape;3886;p52"/>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VIIRS Flood Mapping (VFM) Time Series</a:t>
            </a:r>
            <a:endParaRPr/>
          </a:p>
        </p:txBody>
      </p:sp>
      <p:sp>
        <p:nvSpPr>
          <p:cNvPr id="3887" name="Google Shape;3887;p52"/>
          <p:cNvSpPr txBox="1"/>
          <p:nvPr/>
        </p:nvSpPr>
        <p:spPr>
          <a:xfrm>
            <a:off x="5706550" y="457200"/>
            <a:ext cx="3042900" cy="3880800"/>
          </a:xfrm>
          <a:prstGeom prst="rect">
            <a:avLst/>
          </a:prstGeom>
          <a:noFill/>
          <a:ln>
            <a:noFill/>
          </a:ln>
        </p:spPr>
        <p:txBody>
          <a:bodyPr spcFirstLastPara="1" wrap="square" lIns="91425" tIns="45700" rIns="91425" bIns="45700" anchor="t" anchorCtr="0">
            <a:spAutoFit/>
          </a:bodyPr>
          <a:lstStyle/>
          <a:p>
            <a:pPr marL="342900" lvl="0" indent="-190500" algn="l" rtl="0">
              <a:lnSpc>
                <a:spcPct val="115000"/>
              </a:lnSpc>
              <a:spcBef>
                <a:spcPts val="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Time-series VFM monthly composites historically depict the annual minimum in May, and greatest extents in September and October.</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2019 and later inundation has largely been greater than previous years (dark grey band).</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2025 inundation (yellow line) reached its annual minimum in May at a level higher than any previous year since 2012.</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0"/>
              </a:spcAft>
              <a:buClr>
                <a:schemeClr val="dk2"/>
              </a:buClr>
              <a:buSzPts val="1200"/>
              <a:buFont typeface="Open Sans"/>
              <a:buChar char="●"/>
            </a:pPr>
            <a:r>
              <a:rPr lang="en" sz="1200">
                <a:solidFill>
                  <a:schemeClr val="dk1"/>
                </a:solidFill>
                <a:latin typeface="Open Sans"/>
                <a:ea typeface="Open Sans"/>
                <a:cs typeface="Open Sans"/>
                <a:sym typeface="Open Sans"/>
              </a:rPr>
              <a:t>VFM inundated extent doubled from June to July  </a:t>
            </a:r>
            <a:endParaRPr sz="1200">
              <a:solidFill>
                <a:schemeClr val="dk1"/>
              </a:solidFill>
              <a:latin typeface="Open Sans"/>
              <a:ea typeface="Open Sans"/>
              <a:cs typeface="Open Sans"/>
              <a:sym typeface="Open Sans"/>
            </a:endParaRPr>
          </a:p>
          <a:p>
            <a:pPr marL="342900" lvl="0" indent="-190500" algn="l" rtl="0">
              <a:lnSpc>
                <a:spcPct val="115000"/>
              </a:lnSpc>
              <a:spcBef>
                <a:spcPts val="400"/>
              </a:spcBef>
              <a:spcAft>
                <a:spcPts val="400"/>
              </a:spcAft>
              <a:buClr>
                <a:schemeClr val="dk2"/>
              </a:buClr>
              <a:buSzPts val="1200"/>
              <a:buFont typeface="Open Sans"/>
              <a:buChar char="●"/>
            </a:pPr>
            <a:r>
              <a:rPr lang="en" sz="1200" b="1">
                <a:solidFill>
                  <a:schemeClr val="dk1"/>
                </a:solidFill>
                <a:latin typeface="Open Sans"/>
                <a:ea typeface="Open Sans"/>
                <a:cs typeface="Open Sans"/>
                <a:sym typeface="Open Sans"/>
              </a:rPr>
              <a:t>While not the highest on record, August 2025 VFM greater than flood years 2022 and 2024.</a:t>
            </a:r>
            <a:endParaRPr sz="1200">
              <a:solidFill>
                <a:schemeClr val="dk1"/>
              </a:solidFill>
              <a:latin typeface="Open Sans"/>
              <a:ea typeface="Open Sans"/>
              <a:cs typeface="Open Sans"/>
              <a:sym typeface="Open Sans"/>
            </a:endParaRPr>
          </a:p>
        </p:txBody>
      </p:sp>
      <p:sp>
        <p:nvSpPr>
          <p:cNvPr id="3888" name="Google Shape;3888;p52"/>
          <p:cNvSpPr txBox="1"/>
          <p:nvPr/>
        </p:nvSpPr>
        <p:spPr>
          <a:xfrm>
            <a:off x="3722474" y="4615274"/>
            <a:ext cx="4077000" cy="507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0" i="1" u="none" strike="noStrike" cap="none">
                <a:solidFill>
                  <a:srgbClr val="000000"/>
                </a:solidFill>
                <a:latin typeface="Arial"/>
                <a:ea typeface="Arial"/>
                <a:cs typeface="Arial"/>
                <a:sym typeface="Arial"/>
              </a:rPr>
              <a:t>VIIRS inundation data for 01/2012-0</a:t>
            </a:r>
            <a:r>
              <a:rPr lang="en" sz="900" i="1"/>
              <a:t>8</a:t>
            </a:r>
            <a:r>
              <a:rPr lang="en" sz="900" b="0" i="1" u="none" strike="noStrike" cap="none">
                <a:solidFill>
                  <a:srgbClr val="000000"/>
                </a:solidFill>
                <a:latin typeface="Arial"/>
                <a:ea typeface="Arial"/>
                <a:cs typeface="Arial"/>
                <a:sym typeface="Arial"/>
              </a:rPr>
              <a:t>/2025 are from the NOAA VIIRS Flood Product and UNOSAT. Missing data: 01/2021-12/2021.  Statistics are calculated using all available data.</a:t>
            </a:r>
            <a:endParaRPr sz="1400" b="0" i="0" u="none" strike="noStrike" cap="none">
              <a:solidFill>
                <a:srgbClr val="000000"/>
              </a:solidFill>
              <a:latin typeface="Arial"/>
              <a:ea typeface="Arial"/>
              <a:cs typeface="Arial"/>
              <a:sym typeface="Arial"/>
            </a:endParaRPr>
          </a:p>
        </p:txBody>
      </p:sp>
      <p:pic>
        <p:nvPicPr>
          <p:cNvPr id="3889" name="Google Shape;3889;p52" title="VIIRS_timeseries_yr_Nat_post2018.png"/>
          <p:cNvPicPr preferRelativeResize="0"/>
          <p:nvPr/>
        </p:nvPicPr>
        <p:blipFill>
          <a:blip r:embed="rId3">
            <a:alphaModFix/>
          </a:blip>
          <a:stretch>
            <a:fillRect/>
          </a:stretch>
        </p:blipFill>
        <p:spPr>
          <a:xfrm>
            <a:off x="152400" y="732350"/>
            <a:ext cx="5401751" cy="3376094"/>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93"/>
        <p:cNvGrpSpPr/>
        <p:nvPr/>
      </p:nvGrpSpPr>
      <p:grpSpPr>
        <a:xfrm>
          <a:off x="0" y="0"/>
          <a:ext cx="0" cy="0"/>
          <a:chOff x="0" y="0"/>
          <a:chExt cx="0" cy="0"/>
        </a:xfrm>
      </p:grpSpPr>
      <p:sp>
        <p:nvSpPr>
          <p:cNvPr id="3894" name="Google Shape;3894;p53"/>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6</a:t>
            </a:fld>
            <a:endParaRPr/>
          </a:p>
        </p:txBody>
      </p:sp>
      <p:sp>
        <p:nvSpPr>
          <p:cNvPr id="3895" name="Google Shape;3895;p53"/>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VIIRS Flood Mapping (VFM) Time Series - Sobet-Akobo-Pibor</a:t>
            </a:r>
            <a:endParaRPr/>
          </a:p>
        </p:txBody>
      </p:sp>
      <p:sp>
        <p:nvSpPr>
          <p:cNvPr id="3896" name="Google Shape;3896;p53"/>
          <p:cNvSpPr txBox="1"/>
          <p:nvPr/>
        </p:nvSpPr>
        <p:spPr>
          <a:xfrm>
            <a:off x="3722474" y="4615274"/>
            <a:ext cx="4077000" cy="507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0" i="1" u="none" strike="noStrike" cap="none">
                <a:solidFill>
                  <a:srgbClr val="000000"/>
                </a:solidFill>
                <a:latin typeface="Arial"/>
                <a:ea typeface="Arial"/>
                <a:cs typeface="Arial"/>
                <a:sym typeface="Arial"/>
              </a:rPr>
              <a:t>VIIRS inundation data for 01/2012-0</a:t>
            </a:r>
            <a:r>
              <a:rPr lang="en" sz="900" i="1"/>
              <a:t>8</a:t>
            </a:r>
            <a:r>
              <a:rPr lang="en" sz="900" b="0" i="1" u="none" strike="noStrike" cap="none">
                <a:solidFill>
                  <a:srgbClr val="000000"/>
                </a:solidFill>
                <a:latin typeface="Arial"/>
                <a:ea typeface="Arial"/>
                <a:cs typeface="Arial"/>
                <a:sym typeface="Arial"/>
              </a:rPr>
              <a:t>/2025 are from the NOAA VIIRS Flood Product and UNOSAT. Missing data: 01/2021-12/2021.  Statistics are calculated using all available data.</a:t>
            </a:r>
            <a:endParaRPr sz="1400" b="0" i="0" u="none" strike="noStrike" cap="none">
              <a:solidFill>
                <a:srgbClr val="000000"/>
              </a:solidFill>
              <a:latin typeface="Arial"/>
              <a:ea typeface="Arial"/>
              <a:cs typeface="Arial"/>
              <a:sym typeface="Arial"/>
            </a:endParaRPr>
          </a:p>
        </p:txBody>
      </p:sp>
      <p:pic>
        <p:nvPicPr>
          <p:cNvPr id="3897" name="Google Shape;3897;p53" title="VIIRS_timeseries_yr_SAP.png"/>
          <p:cNvPicPr preferRelativeResize="0"/>
          <p:nvPr/>
        </p:nvPicPr>
        <p:blipFill>
          <a:blip r:embed="rId3">
            <a:alphaModFix/>
          </a:blip>
          <a:stretch>
            <a:fillRect/>
          </a:stretch>
        </p:blipFill>
        <p:spPr>
          <a:xfrm>
            <a:off x="4511575" y="666309"/>
            <a:ext cx="4572000" cy="2868705"/>
          </a:xfrm>
          <a:prstGeom prst="rect">
            <a:avLst/>
          </a:prstGeom>
          <a:noFill/>
          <a:ln>
            <a:noFill/>
          </a:ln>
        </p:spPr>
      </p:pic>
      <p:pic>
        <p:nvPicPr>
          <p:cNvPr id="3898" name="Google Shape;3898;p53" title="VIIRS_timeseries_SAP.png"/>
          <p:cNvPicPr preferRelativeResize="0"/>
          <p:nvPr/>
        </p:nvPicPr>
        <p:blipFill>
          <a:blip r:embed="rId4">
            <a:alphaModFix/>
          </a:blip>
          <a:stretch>
            <a:fillRect/>
          </a:stretch>
        </p:blipFill>
        <p:spPr>
          <a:xfrm>
            <a:off x="-12" y="579950"/>
            <a:ext cx="4572000" cy="2826326"/>
          </a:xfrm>
          <a:prstGeom prst="rect">
            <a:avLst/>
          </a:prstGeom>
          <a:noFill/>
          <a:ln>
            <a:noFill/>
          </a:ln>
        </p:spPr>
      </p:pic>
      <p:sp>
        <p:nvSpPr>
          <p:cNvPr id="3899" name="Google Shape;3899;p53"/>
          <p:cNvSpPr txBox="1"/>
          <p:nvPr/>
        </p:nvSpPr>
        <p:spPr>
          <a:xfrm>
            <a:off x="166500" y="3697513"/>
            <a:ext cx="8811000" cy="276900"/>
          </a:xfrm>
          <a:prstGeom prst="rect">
            <a:avLst/>
          </a:prstGeom>
          <a:noFill/>
          <a:ln>
            <a:noFill/>
          </a:ln>
        </p:spPr>
        <p:txBody>
          <a:bodyPr spcFirstLastPara="1" wrap="square" lIns="91425" tIns="45700" rIns="91425" bIns="45700" anchor="t" anchorCtr="0">
            <a:spAutoFit/>
          </a:bodyPr>
          <a:lstStyle/>
          <a:p>
            <a:pPr marL="342900" lvl="0" indent="-190500" algn="l" rtl="0">
              <a:lnSpc>
                <a:spcPct val="115000"/>
              </a:lnSpc>
              <a:spcBef>
                <a:spcPts val="0"/>
              </a:spcBef>
              <a:spcAft>
                <a:spcPts val="400"/>
              </a:spcAft>
              <a:buClr>
                <a:schemeClr val="dk2"/>
              </a:buClr>
              <a:buSzPts val="1200"/>
              <a:buFont typeface="Open Sans"/>
              <a:buChar char="●"/>
            </a:pPr>
            <a:r>
              <a:rPr lang="en" sz="1200">
                <a:solidFill>
                  <a:schemeClr val="dk1"/>
                </a:solidFill>
                <a:latin typeface="Open Sans"/>
                <a:ea typeface="Open Sans"/>
                <a:cs typeface="Open Sans"/>
                <a:sym typeface="Open Sans"/>
              </a:rPr>
              <a:t>VFM in the Sorbet-Akobo-Pibor basin just above the mean, but this is higher than recent years.</a:t>
            </a:r>
            <a:endParaRPr sz="1200" b="1">
              <a:solidFill>
                <a:schemeClr val="dk1"/>
              </a:solidFill>
              <a:latin typeface="Open Sans"/>
              <a:ea typeface="Open Sans"/>
              <a:cs typeface="Open Sans"/>
              <a:sym typeface="Open Sans"/>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Shape 3903"/>
        <p:cNvGrpSpPr/>
        <p:nvPr/>
      </p:nvGrpSpPr>
      <p:grpSpPr>
        <a:xfrm>
          <a:off x="0" y="0"/>
          <a:ext cx="0" cy="0"/>
          <a:chOff x="0" y="0"/>
          <a:chExt cx="0" cy="0"/>
        </a:xfrm>
      </p:grpSpPr>
      <p:sp>
        <p:nvSpPr>
          <p:cNvPr id="3904" name="Google Shape;3904;p54"/>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7</a:t>
            </a:fld>
            <a:endParaRPr/>
          </a:p>
        </p:txBody>
      </p:sp>
      <p:sp>
        <p:nvSpPr>
          <p:cNvPr id="3905" name="Google Shape;3905;p54"/>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May Initial Conditions</a:t>
            </a:r>
            <a:endParaRPr/>
          </a:p>
        </p:txBody>
      </p:sp>
      <p:sp>
        <p:nvSpPr>
          <p:cNvPr id="3906" name="Google Shape;3906;p54"/>
          <p:cNvSpPr txBox="1"/>
          <p:nvPr/>
        </p:nvSpPr>
        <p:spPr>
          <a:xfrm>
            <a:off x="1702529" y="591274"/>
            <a:ext cx="13788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End of May 2024</a:t>
            </a:r>
            <a:endParaRPr sz="800" b="0" i="0" u="none" strike="noStrike" cap="none" baseline="30000">
              <a:solidFill>
                <a:srgbClr val="000000"/>
              </a:solidFill>
              <a:latin typeface="Open Sans"/>
              <a:ea typeface="Open Sans"/>
              <a:cs typeface="Open Sans"/>
              <a:sym typeface="Open Sans"/>
            </a:endParaRPr>
          </a:p>
        </p:txBody>
      </p:sp>
      <p:sp>
        <p:nvSpPr>
          <p:cNvPr id="3907" name="Google Shape;3907;p54"/>
          <p:cNvSpPr txBox="1"/>
          <p:nvPr/>
        </p:nvSpPr>
        <p:spPr>
          <a:xfrm>
            <a:off x="1659244" y="3959036"/>
            <a:ext cx="1465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 11,907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sp>
        <p:nvSpPr>
          <p:cNvPr id="3908" name="Google Shape;3908;p54"/>
          <p:cNvSpPr txBox="1"/>
          <p:nvPr/>
        </p:nvSpPr>
        <p:spPr>
          <a:xfrm>
            <a:off x="149917" y="4293328"/>
            <a:ext cx="8871300" cy="307800"/>
          </a:xfrm>
          <a:prstGeom prst="rect">
            <a:avLst/>
          </a:prstGeom>
          <a:noFill/>
          <a:ln>
            <a:noFill/>
          </a:ln>
        </p:spPr>
        <p:txBody>
          <a:bodyPr spcFirstLastPara="1" wrap="square" lIns="91425" tIns="45700" rIns="91425" bIns="45700" anchor="t" anchorCtr="0">
            <a:spAutoFit/>
          </a:bodyPr>
          <a:lstStyle/>
          <a:p>
            <a:pPr marL="342900" marR="0" lvl="0" indent="-342900" algn="l" rtl="0">
              <a:lnSpc>
                <a:spcPct val="100000"/>
              </a:lnSpc>
              <a:spcBef>
                <a:spcPts val="0"/>
              </a:spcBef>
              <a:spcAft>
                <a:spcPts val="0"/>
              </a:spcAft>
              <a:buClr>
                <a:srgbClr val="000000"/>
              </a:buClr>
              <a:buSzPts val="1400"/>
              <a:buFont typeface="Noto Sans Symbols"/>
              <a:buChar char="▪"/>
            </a:pPr>
            <a:r>
              <a:rPr lang="en" sz="1400" b="0" i="0" u="none" strike="noStrike" cap="none">
                <a:solidFill>
                  <a:srgbClr val="000000"/>
                </a:solidFill>
                <a:latin typeface="Open Sans"/>
                <a:ea typeface="Open Sans"/>
                <a:cs typeface="Open Sans"/>
                <a:sym typeface="Open Sans"/>
              </a:rPr>
              <a:t>By the end of May 2025 (right), there was more area under water than the same time in 2024 (left).</a:t>
            </a:r>
            <a:endParaRPr sz="1400" b="0" i="0" u="none" strike="noStrike" cap="none">
              <a:solidFill>
                <a:srgbClr val="000000"/>
              </a:solidFill>
              <a:latin typeface="Arial"/>
              <a:ea typeface="Arial"/>
              <a:cs typeface="Arial"/>
              <a:sym typeface="Arial"/>
            </a:endParaRPr>
          </a:p>
        </p:txBody>
      </p:sp>
      <p:sp>
        <p:nvSpPr>
          <p:cNvPr id="3909" name="Google Shape;3909;p54"/>
          <p:cNvSpPr txBox="1"/>
          <p:nvPr/>
        </p:nvSpPr>
        <p:spPr>
          <a:xfrm>
            <a:off x="6062574" y="593915"/>
            <a:ext cx="13788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End of May 2025</a:t>
            </a:r>
            <a:endParaRPr sz="800" b="0" i="0" u="none" strike="noStrike" cap="none" baseline="30000">
              <a:solidFill>
                <a:srgbClr val="000000"/>
              </a:solidFill>
              <a:latin typeface="Open Sans"/>
              <a:ea typeface="Open Sans"/>
              <a:cs typeface="Open Sans"/>
              <a:sym typeface="Open Sans"/>
            </a:endParaRPr>
          </a:p>
        </p:txBody>
      </p:sp>
      <p:sp>
        <p:nvSpPr>
          <p:cNvPr id="3910" name="Google Shape;3910;p54"/>
          <p:cNvSpPr txBox="1"/>
          <p:nvPr/>
        </p:nvSpPr>
        <p:spPr>
          <a:xfrm>
            <a:off x="6039334" y="3959036"/>
            <a:ext cx="14253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14,883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pic>
        <p:nvPicPr>
          <p:cNvPr id="3911" name="Google Shape;3911;p54" descr="Map&#10;&#10;AI-generated content may be incorrect."/>
          <p:cNvPicPr preferRelativeResize="0"/>
          <p:nvPr/>
        </p:nvPicPr>
        <p:blipFill rotWithShape="1">
          <a:blip r:embed="rId3">
            <a:alphaModFix/>
          </a:blip>
          <a:srcRect/>
          <a:stretch/>
        </p:blipFill>
        <p:spPr>
          <a:xfrm>
            <a:off x="4681728" y="813816"/>
            <a:ext cx="4141694" cy="3200401"/>
          </a:xfrm>
          <a:prstGeom prst="rect">
            <a:avLst/>
          </a:prstGeom>
          <a:noFill/>
          <a:ln>
            <a:noFill/>
          </a:ln>
        </p:spPr>
      </p:pic>
      <p:pic>
        <p:nvPicPr>
          <p:cNvPr id="3912" name="Google Shape;3912;p54" descr="Map&#10;&#10;AI-generated content may be incorrect."/>
          <p:cNvPicPr preferRelativeResize="0"/>
          <p:nvPr/>
        </p:nvPicPr>
        <p:blipFill rotWithShape="1">
          <a:blip r:embed="rId4">
            <a:alphaModFix/>
          </a:blip>
          <a:srcRect/>
          <a:stretch/>
        </p:blipFill>
        <p:spPr>
          <a:xfrm>
            <a:off x="192024" y="813816"/>
            <a:ext cx="4141694" cy="3200401"/>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Shape 3916"/>
        <p:cNvGrpSpPr/>
        <p:nvPr/>
      </p:nvGrpSpPr>
      <p:grpSpPr>
        <a:xfrm>
          <a:off x="0" y="0"/>
          <a:ext cx="0" cy="0"/>
          <a:chOff x="0" y="0"/>
          <a:chExt cx="0" cy="0"/>
        </a:xfrm>
      </p:grpSpPr>
      <p:sp>
        <p:nvSpPr>
          <p:cNvPr id="3917" name="Google Shape;3917;p55"/>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8</a:t>
            </a:fld>
            <a:endParaRPr/>
          </a:p>
        </p:txBody>
      </p:sp>
      <p:sp>
        <p:nvSpPr>
          <p:cNvPr id="3918" name="Google Shape;3918;p55"/>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June Initial Conditions</a:t>
            </a:r>
            <a:endParaRPr/>
          </a:p>
        </p:txBody>
      </p:sp>
      <p:sp>
        <p:nvSpPr>
          <p:cNvPr id="3919" name="Google Shape;3919;p55"/>
          <p:cNvSpPr txBox="1"/>
          <p:nvPr/>
        </p:nvSpPr>
        <p:spPr>
          <a:xfrm>
            <a:off x="1737796" y="591274"/>
            <a:ext cx="13083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End of Jun 2024</a:t>
            </a:r>
            <a:endParaRPr sz="800" b="0" i="0" u="none" strike="noStrike" cap="none" baseline="30000">
              <a:solidFill>
                <a:srgbClr val="000000"/>
              </a:solidFill>
              <a:latin typeface="Open Sans"/>
              <a:ea typeface="Open Sans"/>
              <a:cs typeface="Open Sans"/>
              <a:sym typeface="Open Sans"/>
            </a:endParaRPr>
          </a:p>
        </p:txBody>
      </p:sp>
      <p:sp>
        <p:nvSpPr>
          <p:cNvPr id="3920" name="Google Shape;3920;p55"/>
          <p:cNvSpPr txBox="1"/>
          <p:nvPr/>
        </p:nvSpPr>
        <p:spPr>
          <a:xfrm>
            <a:off x="1659244" y="3959036"/>
            <a:ext cx="1465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 18,921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sp>
        <p:nvSpPr>
          <p:cNvPr id="3921" name="Google Shape;3921;p55"/>
          <p:cNvSpPr txBox="1"/>
          <p:nvPr/>
        </p:nvSpPr>
        <p:spPr>
          <a:xfrm>
            <a:off x="149917" y="4293328"/>
            <a:ext cx="8871300" cy="307800"/>
          </a:xfrm>
          <a:prstGeom prst="rect">
            <a:avLst/>
          </a:prstGeom>
          <a:noFill/>
          <a:ln>
            <a:noFill/>
          </a:ln>
        </p:spPr>
        <p:txBody>
          <a:bodyPr spcFirstLastPara="1" wrap="square" lIns="91425" tIns="45700" rIns="91425" bIns="45700" anchor="t" anchorCtr="0">
            <a:spAutoFit/>
          </a:bodyPr>
          <a:lstStyle/>
          <a:p>
            <a:pPr marL="342900" marR="0" lvl="0" indent="-342900" algn="l" rtl="0">
              <a:lnSpc>
                <a:spcPct val="100000"/>
              </a:lnSpc>
              <a:spcBef>
                <a:spcPts val="0"/>
              </a:spcBef>
              <a:spcAft>
                <a:spcPts val="0"/>
              </a:spcAft>
              <a:buClr>
                <a:srgbClr val="000000"/>
              </a:buClr>
              <a:buSzPts val="1400"/>
              <a:buFont typeface="Noto Sans Symbols"/>
              <a:buChar char="▪"/>
            </a:pPr>
            <a:r>
              <a:rPr lang="en" sz="1400" b="0" i="0" u="none" strike="noStrike" cap="none">
                <a:solidFill>
                  <a:srgbClr val="000000"/>
                </a:solidFill>
                <a:latin typeface="Open Sans"/>
                <a:ea typeface="Open Sans"/>
                <a:cs typeface="Open Sans"/>
                <a:sym typeface="Open Sans"/>
              </a:rPr>
              <a:t>By the end of June, flooded areas were very much the same for 2024 and 2025.</a:t>
            </a:r>
            <a:endParaRPr sz="1400" b="0" i="0" u="none" strike="noStrike" cap="none">
              <a:solidFill>
                <a:srgbClr val="000000"/>
              </a:solidFill>
              <a:latin typeface="Arial"/>
              <a:ea typeface="Arial"/>
              <a:cs typeface="Arial"/>
              <a:sym typeface="Arial"/>
            </a:endParaRPr>
          </a:p>
        </p:txBody>
      </p:sp>
      <p:sp>
        <p:nvSpPr>
          <p:cNvPr id="3922" name="Google Shape;3922;p55"/>
          <p:cNvSpPr txBox="1"/>
          <p:nvPr/>
        </p:nvSpPr>
        <p:spPr>
          <a:xfrm>
            <a:off x="6097840" y="593915"/>
            <a:ext cx="13083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End of Jun 2025</a:t>
            </a:r>
            <a:endParaRPr sz="800" b="0" i="0" u="none" strike="noStrike" cap="none" baseline="30000">
              <a:solidFill>
                <a:srgbClr val="000000"/>
              </a:solidFill>
              <a:latin typeface="Open Sans"/>
              <a:ea typeface="Open Sans"/>
              <a:cs typeface="Open Sans"/>
              <a:sym typeface="Open Sans"/>
            </a:endParaRPr>
          </a:p>
        </p:txBody>
      </p:sp>
      <p:sp>
        <p:nvSpPr>
          <p:cNvPr id="3923" name="Google Shape;3923;p55"/>
          <p:cNvSpPr txBox="1"/>
          <p:nvPr/>
        </p:nvSpPr>
        <p:spPr>
          <a:xfrm>
            <a:off x="6039335" y="3959036"/>
            <a:ext cx="14253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18,704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pic>
        <p:nvPicPr>
          <p:cNvPr id="3924" name="Google Shape;3924;p55" descr="Map&#10;&#10;AI-generated content may be incorrect."/>
          <p:cNvPicPr preferRelativeResize="0"/>
          <p:nvPr/>
        </p:nvPicPr>
        <p:blipFill rotWithShape="1">
          <a:blip r:embed="rId3">
            <a:alphaModFix/>
          </a:blip>
          <a:srcRect/>
          <a:stretch/>
        </p:blipFill>
        <p:spPr>
          <a:xfrm>
            <a:off x="4681728" y="813816"/>
            <a:ext cx="4141694" cy="3200401"/>
          </a:xfrm>
          <a:prstGeom prst="rect">
            <a:avLst/>
          </a:prstGeom>
          <a:noFill/>
          <a:ln>
            <a:noFill/>
          </a:ln>
        </p:spPr>
      </p:pic>
      <p:pic>
        <p:nvPicPr>
          <p:cNvPr id="3925" name="Google Shape;3925;p55" descr="Map&#10;&#10;AI-generated content may be incorrect."/>
          <p:cNvPicPr preferRelativeResize="0"/>
          <p:nvPr/>
        </p:nvPicPr>
        <p:blipFill rotWithShape="1">
          <a:blip r:embed="rId4">
            <a:alphaModFix/>
          </a:blip>
          <a:srcRect/>
          <a:stretch/>
        </p:blipFill>
        <p:spPr>
          <a:xfrm>
            <a:off x="192024" y="813816"/>
            <a:ext cx="4141694" cy="3200401"/>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Shape 3929"/>
        <p:cNvGrpSpPr/>
        <p:nvPr/>
      </p:nvGrpSpPr>
      <p:grpSpPr>
        <a:xfrm>
          <a:off x="0" y="0"/>
          <a:ext cx="0" cy="0"/>
          <a:chOff x="0" y="0"/>
          <a:chExt cx="0" cy="0"/>
        </a:xfrm>
      </p:grpSpPr>
      <p:sp>
        <p:nvSpPr>
          <p:cNvPr id="3930" name="Google Shape;3930;p56"/>
          <p:cNvSpPr txBox="1">
            <a:spLocks noGrp="1"/>
          </p:cNvSpPr>
          <p:nvPr>
            <p:ph type="sldNum" idx="12"/>
          </p:nvPr>
        </p:nvSpPr>
        <p:spPr>
          <a:xfrm>
            <a:off x="8479033" y="4653367"/>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
              <a:t>9</a:t>
            </a:fld>
            <a:endParaRPr/>
          </a:p>
        </p:txBody>
      </p:sp>
      <p:sp>
        <p:nvSpPr>
          <p:cNvPr id="3931" name="Google Shape;3931;p56"/>
          <p:cNvSpPr txBox="1">
            <a:spLocks noGrp="1"/>
          </p:cNvSpPr>
          <p:nvPr>
            <p:ph type="title"/>
          </p:nvPr>
        </p:nvSpPr>
        <p:spPr>
          <a:xfrm>
            <a:off x="190500" y="66950"/>
            <a:ext cx="8218200" cy="513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July Initial Conditions</a:t>
            </a:r>
            <a:endParaRPr/>
          </a:p>
        </p:txBody>
      </p:sp>
      <p:sp>
        <p:nvSpPr>
          <p:cNvPr id="3932" name="Google Shape;3932;p56"/>
          <p:cNvSpPr txBox="1"/>
          <p:nvPr/>
        </p:nvSpPr>
        <p:spPr>
          <a:xfrm>
            <a:off x="1877925" y="593925"/>
            <a:ext cx="12468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End of Jul 2024</a:t>
            </a:r>
            <a:endParaRPr sz="800" b="0" i="0" u="none" strike="noStrike" cap="none" baseline="30000">
              <a:solidFill>
                <a:srgbClr val="000000"/>
              </a:solidFill>
              <a:latin typeface="Open Sans"/>
              <a:ea typeface="Open Sans"/>
              <a:cs typeface="Open Sans"/>
              <a:sym typeface="Open Sans"/>
            </a:endParaRPr>
          </a:p>
        </p:txBody>
      </p:sp>
      <p:sp>
        <p:nvSpPr>
          <p:cNvPr id="3933" name="Google Shape;3933;p56"/>
          <p:cNvSpPr txBox="1"/>
          <p:nvPr/>
        </p:nvSpPr>
        <p:spPr>
          <a:xfrm>
            <a:off x="1659244" y="3959036"/>
            <a:ext cx="14655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 16,929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sp>
        <p:nvSpPr>
          <p:cNvPr id="3934" name="Google Shape;3934;p56"/>
          <p:cNvSpPr txBox="1"/>
          <p:nvPr/>
        </p:nvSpPr>
        <p:spPr>
          <a:xfrm>
            <a:off x="80175" y="4257391"/>
            <a:ext cx="8871300" cy="307800"/>
          </a:xfrm>
          <a:prstGeom prst="rect">
            <a:avLst/>
          </a:prstGeom>
          <a:noFill/>
          <a:ln>
            <a:noFill/>
          </a:ln>
        </p:spPr>
        <p:txBody>
          <a:bodyPr spcFirstLastPara="1" wrap="square" lIns="91425" tIns="45700" rIns="91425" bIns="45700" anchor="t" anchorCtr="0">
            <a:spAutoFit/>
          </a:bodyPr>
          <a:lstStyle/>
          <a:p>
            <a:pPr marL="342900" marR="0" lvl="0" indent="-342900" algn="l" rtl="0">
              <a:lnSpc>
                <a:spcPct val="100000"/>
              </a:lnSpc>
              <a:spcBef>
                <a:spcPts val="0"/>
              </a:spcBef>
              <a:spcAft>
                <a:spcPts val="0"/>
              </a:spcAft>
              <a:buClr>
                <a:srgbClr val="000000"/>
              </a:buClr>
              <a:buSzPts val="1400"/>
              <a:buFont typeface="Noto Sans Symbols"/>
              <a:buChar char="▪"/>
            </a:pPr>
            <a:r>
              <a:rPr lang="en" sz="1400" b="0" i="0" u="none" strike="noStrike" cap="none">
                <a:solidFill>
                  <a:srgbClr val="000000"/>
                </a:solidFill>
                <a:latin typeface="Open Sans"/>
                <a:ea typeface="Open Sans"/>
                <a:cs typeface="Open Sans"/>
                <a:sym typeface="Open Sans"/>
              </a:rPr>
              <a:t>End of July flooded area in 2025 is more than double compared to flooded area in 2024. </a:t>
            </a:r>
            <a:endParaRPr sz="1400" b="0" i="0" u="none" strike="noStrike" cap="none">
              <a:solidFill>
                <a:srgbClr val="000000"/>
              </a:solidFill>
              <a:latin typeface="Arial"/>
              <a:ea typeface="Arial"/>
              <a:cs typeface="Arial"/>
              <a:sym typeface="Arial"/>
            </a:endParaRPr>
          </a:p>
        </p:txBody>
      </p:sp>
      <p:sp>
        <p:nvSpPr>
          <p:cNvPr id="3935" name="Google Shape;3935;p56"/>
          <p:cNvSpPr txBox="1"/>
          <p:nvPr/>
        </p:nvSpPr>
        <p:spPr>
          <a:xfrm>
            <a:off x="6128625" y="593925"/>
            <a:ext cx="2280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End of Jul 2025</a:t>
            </a:r>
            <a:endParaRPr sz="800" b="0" i="0" u="none" strike="noStrike" cap="none" baseline="30000">
              <a:solidFill>
                <a:srgbClr val="000000"/>
              </a:solidFill>
              <a:latin typeface="Open Sans"/>
              <a:ea typeface="Open Sans"/>
              <a:cs typeface="Open Sans"/>
              <a:sym typeface="Open Sans"/>
            </a:endParaRPr>
          </a:p>
        </p:txBody>
      </p:sp>
      <p:sp>
        <p:nvSpPr>
          <p:cNvPr id="3936" name="Google Shape;3936;p56"/>
          <p:cNvSpPr txBox="1"/>
          <p:nvPr/>
        </p:nvSpPr>
        <p:spPr>
          <a:xfrm>
            <a:off x="6039334" y="3959036"/>
            <a:ext cx="14253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Open Sans"/>
                <a:ea typeface="Open Sans"/>
                <a:cs typeface="Open Sans"/>
                <a:sym typeface="Open Sans"/>
              </a:rPr>
              <a:t>VIIRS: 36,712 km</a:t>
            </a:r>
            <a:r>
              <a:rPr lang="en" sz="1200" b="0" i="0" u="none" strike="noStrike" cap="none" baseline="30000">
                <a:solidFill>
                  <a:srgbClr val="000000"/>
                </a:solidFill>
                <a:latin typeface="Open Sans"/>
                <a:ea typeface="Open Sans"/>
                <a:cs typeface="Open Sans"/>
                <a:sym typeface="Open Sans"/>
              </a:rPr>
              <a:t>2</a:t>
            </a:r>
            <a:endParaRPr sz="800" b="0" i="0" u="none" strike="noStrike" cap="none" baseline="30000">
              <a:solidFill>
                <a:srgbClr val="000000"/>
              </a:solidFill>
              <a:latin typeface="Open Sans"/>
              <a:ea typeface="Open Sans"/>
              <a:cs typeface="Open Sans"/>
              <a:sym typeface="Open Sans"/>
            </a:endParaRPr>
          </a:p>
        </p:txBody>
      </p:sp>
      <p:pic>
        <p:nvPicPr>
          <p:cNvPr id="3937" name="Google Shape;3937;p56" title="Layout.png"/>
          <p:cNvPicPr preferRelativeResize="0"/>
          <p:nvPr/>
        </p:nvPicPr>
        <p:blipFill rotWithShape="1">
          <a:blip r:embed="rId3">
            <a:alphaModFix/>
          </a:blip>
          <a:srcRect t="748" b="738"/>
          <a:stretch/>
        </p:blipFill>
        <p:spPr>
          <a:xfrm>
            <a:off x="4681728" y="813816"/>
            <a:ext cx="4203192" cy="3200399"/>
          </a:xfrm>
          <a:prstGeom prst="rect">
            <a:avLst/>
          </a:prstGeom>
          <a:noFill/>
          <a:ln>
            <a:noFill/>
          </a:ln>
        </p:spPr>
      </p:pic>
      <p:pic>
        <p:nvPicPr>
          <p:cNvPr id="3938" name="Google Shape;3938;p56" title="Layout.png"/>
          <p:cNvPicPr preferRelativeResize="0"/>
          <p:nvPr/>
        </p:nvPicPr>
        <p:blipFill rotWithShape="1">
          <a:blip r:embed="rId4">
            <a:alphaModFix/>
          </a:blip>
          <a:srcRect/>
          <a:stretch/>
        </p:blipFill>
        <p:spPr>
          <a:xfrm>
            <a:off x="192024" y="813816"/>
            <a:ext cx="4149852" cy="3200399"/>
          </a:xfrm>
          <a:prstGeom prst="rect">
            <a:avLst/>
          </a:prstGeom>
          <a:noFill/>
          <a:ln>
            <a:noFill/>
          </a:ln>
        </p:spPr>
      </p:pic>
    </p:spTree>
  </p:cSld>
  <p:clrMapOvr>
    <a:masterClrMapping/>
  </p:clrMapOvr>
</p:sld>
</file>

<file path=ppt/theme/theme1.xml><?xml version="1.0" encoding="utf-8"?>
<a:theme xmlns:a="http://schemas.openxmlformats.org/drawingml/2006/main" name="Simple Light">
  <a:themeElements>
    <a:clrScheme name="FEWS NET">
      <a:dk1>
        <a:srgbClr val="212721"/>
      </a:dk1>
      <a:lt1>
        <a:srgbClr val="FFFFFF"/>
      </a:lt1>
      <a:dk2>
        <a:srgbClr val="096640"/>
      </a:dk2>
      <a:lt2>
        <a:srgbClr val="E6E7E8"/>
      </a:lt2>
      <a:accent1>
        <a:srgbClr val="BDDBD6"/>
      </a:accent1>
      <a:accent2>
        <a:srgbClr val="A95B24"/>
      </a:accent2>
      <a:accent3>
        <a:srgbClr val="E8792A"/>
      </a:accent3>
      <a:accent4>
        <a:srgbClr val="D1D3D4"/>
      </a:accent4>
      <a:accent5>
        <a:srgbClr val="F4F5F5"/>
      </a:accent5>
      <a:accent6>
        <a:srgbClr val="0C1D28"/>
      </a:accent6>
      <a:hlink>
        <a:srgbClr val="0966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31</TotalTime>
  <Words>2833</Words>
  <Application>Microsoft Office PowerPoint</Application>
  <PresentationFormat>On-screen Show (16:9)</PresentationFormat>
  <Paragraphs>377</Paragraphs>
  <Slides>41</Slides>
  <Notes>39</Notes>
  <HiddenSlides>9</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41</vt:i4>
      </vt:variant>
    </vt:vector>
  </HeadingPairs>
  <TitlesOfParts>
    <vt:vector size="48" baseType="lpstr">
      <vt:lpstr>Arial</vt:lpstr>
      <vt:lpstr>Times New Roman</vt:lpstr>
      <vt:lpstr>Open Sans</vt:lpstr>
      <vt:lpstr>Open Sans SemiBold</vt:lpstr>
      <vt:lpstr>Georgia</vt:lpstr>
      <vt:lpstr>Noto Sans Symbols</vt:lpstr>
      <vt:lpstr>Simple Light</vt:lpstr>
      <vt:lpstr>South Sudan Flood Monitoring and Prediction - 2025 Season</vt:lpstr>
      <vt:lpstr>South Sudan Flooding – Key Message</vt:lpstr>
      <vt:lpstr>South Sudan Flooding – VIIRS Analysis</vt:lpstr>
      <vt:lpstr>VIIRS Flood Mapping (VFM) Time Series</vt:lpstr>
      <vt:lpstr>VIIRS Flood Mapping (VFM) Time Series</vt:lpstr>
      <vt:lpstr>VIIRS Flood Mapping (VFM) Time Series - Sobet-Akobo-Pibor</vt:lpstr>
      <vt:lpstr>May Initial Conditions</vt:lpstr>
      <vt:lpstr>June Initial Conditions</vt:lpstr>
      <vt:lpstr>July Initial Conditions</vt:lpstr>
      <vt:lpstr>Flooding Progression:  5-day Composites</vt:lpstr>
      <vt:lpstr>June - July Change in Flooded Extent</vt:lpstr>
      <vt:lpstr>Early August – Early Septmeber Change in Flooded Extent</vt:lpstr>
      <vt:lpstr>July - August Change in Flooded Extent</vt:lpstr>
      <vt:lpstr>Expansion of Permanent Wetlands</vt:lpstr>
      <vt:lpstr>July - August Change in Flooded Extent</vt:lpstr>
      <vt:lpstr>End of August Flooded Extent</vt:lpstr>
      <vt:lpstr>Flooding Progression:  5-day Composites</vt:lpstr>
      <vt:lpstr>Comparison with FloodBase</vt:lpstr>
      <vt:lpstr>Flooding Progression</vt:lpstr>
      <vt:lpstr>South Sudan Flooding – Uganda Lakes</vt:lpstr>
      <vt:lpstr>Uganda Lakes Satellite Altimetry</vt:lpstr>
      <vt:lpstr>South Sudan Flooding – Nile River Water Levels</vt:lpstr>
      <vt:lpstr>Nile River Water Levels</vt:lpstr>
      <vt:lpstr>Sudd Satellite Altimetry</vt:lpstr>
      <vt:lpstr>SWOT Satellite Altimetry – Nimule</vt:lpstr>
      <vt:lpstr>SWOT Satellite Altimetry – Juba</vt:lpstr>
      <vt:lpstr>SWOT Satellite Altimetry - Malakal</vt:lpstr>
      <vt:lpstr>SWOT Satellite Altimetry - New Fangak</vt:lpstr>
      <vt:lpstr>South Sudan Flooding – Precipitation Forecasts</vt:lpstr>
      <vt:lpstr>Seasonal Rainfall – July 6th to September 5th, 2025</vt:lpstr>
      <vt:lpstr>Seasonal Rainfall – Late August to early September 2025 </vt:lpstr>
      <vt:lpstr>Seasonal Rainfall  – September - November 2025</vt:lpstr>
      <vt:lpstr>South Sudan Flooding – LASSO Forecasts</vt:lpstr>
      <vt:lpstr>LASSO Inundation Forecasts – September 2025</vt:lpstr>
      <vt:lpstr>LASSO Inundation Forecasts</vt:lpstr>
      <vt:lpstr>LASSO Inundation Forecasts – Comparison with Early Model</vt:lpstr>
      <vt:lpstr>LASSO Forecast Maps</vt:lpstr>
      <vt:lpstr>LASSO Forecast Maps</vt:lpstr>
      <vt:lpstr>LASSO Model - Early Model</vt:lpstr>
      <vt:lpstr>LASSO Model Skill Metrics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Pervez, Shahriar</cp:lastModifiedBy>
  <cp:revision>8</cp:revision>
  <dcterms:modified xsi:type="dcterms:W3CDTF">2025-09-17T16:27:14Z</dcterms:modified>
</cp:coreProperties>
</file>