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7"/>
  </p:notesMasterIdLst>
  <p:sldIdLst>
    <p:sldId id="500" r:id="rId2"/>
    <p:sldId id="552" r:id="rId3"/>
    <p:sldId id="553" r:id="rId4"/>
    <p:sldId id="543" r:id="rId5"/>
    <p:sldId id="554" r:id="rId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502B0A-7ACC-1E80-07FB-5D6E4F395FBD}" name="SLINSKI, KIMBERLY (GSFC-619.0)[UNIV OF MARYLAND COLLEGE PARK]" initials="" userId="S::kslinski@ndc.nasa.gov::b6a78f4b-d2dd-414f-9475-7bd92088b4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9"/>
    <p:restoredTop sz="96203" autoAdjust="0"/>
  </p:normalViewPr>
  <p:slideViewPr>
    <p:cSldViewPr snapToGrid="0">
      <p:cViewPr varScale="1">
        <p:scale>
          <a:sx n="123" d="100"/>
          <a:sy n="123" d="100"/>
        </p:scale>
        <p:origin x="12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1DBA0-CE71-7093-739D-87AEB8411F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0354D-784A-B3B5-931B-AA8F33AD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Initial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A3625-4276-658A-F6F8-C4817BE6527B}"/>
              </a:ext>
            </a:extLst>
          </p:cNvPr>
          <p:cNvSpPr txBox="1"/>
          <p:nvPr/>
        </p:nvSpPr>
        <p:spPr>
          <a:xfrm>
            <a:off x="1702529" y="591274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of May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7FD0F-C8BE-B060-A387-3D1FFC202F3D}"/>
              </a:ext>
            </a:extLst>
          </p:cNvPr>
          <p:cNvSpPr txBox="1"/>
          <p:nvPr/>
        </p:nvSpPr>
        <p:spPr>
          <a:xfrm>
            <a:off x="1659244" y="3959036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 : 11,907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4D2A1-3A81-13E2-018D-2ED9EB09E182}"/>
              </a:ext>
            </a:extLst>
          </p:cNvPr>
          <p:cNvSpPr txBox="1"/>
          <p:nvPr/>
        </p:nvSpPr>
        <p:spPr>
          <a:xfrm>
            <a:off x="149917" y="4293328"/>
            <a:ext cx="887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the End of May 2025, there are slightly more area under water than the same in 2024.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1DC1C-15A7-1298-B14E-D59BB82525C2}"/>
              </a:ext>
            </a:extLst>
          </p:cNvPr>
          <p:cNvSpPr txBox="1"/>
          <p:nvPr/>
        </p:nvSpPr>
        <p:spPr>
          <a:xfrm>
            <a:off x="6062574" y="593915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of May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1C30C-50F8-F081-F9F1-A09FC33F2BFA}"/>
              </a:ext>
            </a:extLst>
          </p:cNvPr>
          <p:cNvSpPr txBox="1"/>
          <p:nvPr/>
        </p:nvSpPr>
        <p:spPr>
          <a:xfrm>
            <a:off x="6039334" y="3959036"/>
            <a:ext cx="1425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VIIRS: 14,883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Map&#10;&#10;AI-generated content may be incorrect.">
            <a:extLst>
              <a:ext uri="{FF2B5EF4-FFF2-40B4-BE49-F238E27FC236}">
                <a16:creationId xmlns:a16="http://schemas.microsoft.com/office/drawing/2014/main" id="{88322E40-F2A7-524B-9E01-902D21F8D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28" y="813816"/>
            <a:ext cx="4141694" cy="3200400"/>
          </a:xfrm>
          <a:prstGeom prst="rect">
            <a:avLst/>
          </a:prstGeom>
        </p:spPr>
      </p:pic>
      <p:pic>
        <p:nvPicPr>
          <p:cNvPr id="16" name="Picture 15" descr="Map&#10;&#10;AI-generated content may be incorrect.">
            <a:extLst>
              <a:ext uri="{FF2B5EF4-FFF2-40B4-BE49-F238E27FC236}">
                <a16:creationId xmlns:a16="http://schemas.microsoft.com/office/drawing/2014/main" id="{3071D860-A162-30AC-F812-666756D4D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" y="813816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1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1DBA0-CE71-7093-739D-87AEB8411F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0354D-784A-B3B5-931B-AA8F33AD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Initial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A3625-4276-658A-F6F8-C4817BE6527B}"/>
              </a:ext>
            </a:extLst>
          </p:cNvPr>
          <p:cNvSpPr txBox="1"/>
          <p:nvPr/>
        </p:nvSpPr>
        <p:spPr>
          <a:xfrm>
            <a:off x="1737796" y="591274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of Jun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7FD0F-C8BE-B060-A387-3D1FFC202F3D}"/>
              </a:ext>
            </a:extLst>
          </p:cNvPr>
          <p:cNvSpPr txBox="1"/>
          <p:nvPr/>
        </p:nvSpPr>
        <p:spPr>
          <a:xfrm>
            <a:off x="1659244" y="3959036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 : 18,921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4D2A1-3A81-13E2-018D-2ED9EB09E182}"/>
              </a:ext>
            </a:extLst>
          </p:cNvPr>
          <p:cNvSpPr txBox="1"/>
          <p:nvPr/>
        </p:nvSpPr>
        <p:spPr>
          <a:xfrm>
            <a:off x="149917" y="4293328"/>
            <a:ext cx="887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the End of June, flooded areas were very much the same both in 2024 and 2025.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1DC1C-15A7-1298-B14E-D59BB82525C2}"/>
              </a:ext>
            </a:extLst>
          </p:cNvPr>
          <p:cNvSpPr txBox="1"/>
          <p:nvPr/>
        </p:nvSpPr>
        <p:spPr>
          <a:xfrm>
            <a:off x="6097840" y="593915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of Jun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1C30C-50F8-F081-F9F1-A09FC33F2BFA}"/>
              </a:ext>
            </a:extLst>
          </p:cNvPr>
          <p:cNvSpPr txBox="1"/>
          <p:nvPr/>
        </p:nvSpPr>
        <p:spPr>
          <a:xfrm>
            <a:off x="6039335" y="3959036"/>
            <a:ext cx="1425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VIIRS: 18,704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5E50C388-DC79-7066-3E59-C4E8ED2EC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28" y="813816"/>
            <a:ext cx="4141694" cy="3200400"/>
          </a:xfrm>
          <a:prstGeom prst="rect">
            <a:avLst/>
          </a:prstGeom>
        </p:spPr>
      </p:pic>
      <p:pic>
        <p:nvPicPr>
          <p:cNvPr id="11" name="Picture 10" descr="Map&#10;&#10;AI-generated content may be incorrect.">
            <a:extLst>
              <a:ext uri="{FF2B5EF4-FFF2-40B4-BE49-F238E27FC236}">
                <a16:creationId xmlns:a16="http://schemas.microsoft.com/office/drawing/2014/main" id="{52B1B282-78BC-90BE-0BF3-331270DC0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" y="813816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2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1DBA0-CE71-7093-739D-87AEB8411F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0354D-784A-B3B5-931B-AA8F33AD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July Initial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A3625-4276-658A-F6F8-C4817BE6527B}"/>
              </a:ext>
            </a:extLst>
          </p:cNvPr>
          <p:cNvSpPr txBox="1"/>
          <p:nvPr/>
        </p:nvSpPr>
        <p:spPr>
          <a:xfrm>
            <a:off x="1859623" y="591274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 Jul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7FD0F-C8BE-B060-A387-3D1FFC202F3D}"/>
              </a:ext>
            </a:extLst>
          </p:cNvPr>
          <p:cNvSpPr txBox="1"/>
          <p:nvPr/>
        </p:nvSpPr>
        <p:spPr>
          <a:xfrm>
            <a:off x="1659244" y="3959036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 : 16,929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4D2A1-3A81-13E2-018D-2ED9EB09E182}"/>
              </a:ext>
            </a:extLst>
          </p:cNvPr>
          <p:cNvSpPr txBox="1"/>
          <p:nvPr/>
        </p:nvSpPr>
        <p:spPr>
          <a:xfrm>
            <a:off x="80175" y="4257391"/>
            <a:ext cx="887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 July 2025 flooded area is slightly lower than the flooded area during the same time in 2024.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1DC1C-15A7-1298-B14E-D59BB82525C2}"/>
              </a:ext>
            </a:extLst>
          </p:cNvPr>
          <p:cNvSpPr txBox="1"/>
          <p:nvPr/>
        </p:nvSpPr>
        <p:spPr>
          <a:xfrm>
            <a:off x="6219667" y="593915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 Jul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1C30C-50F8-F081-F9F1-A09FC33F2BFA}"/>
              </a:ext>
            </a:extLst>
          </p:cNvPr>
          <p:cNvSpPr txBox="1"/>
          <p:nvPr/>
        </p:nvSpPr>
        <p:spPr>
          <a:xfrm>
            <a:off x="6039334" y="3959036"/>
            <a:ext cx="1425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VIIRS: 15,772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Map&#10;&#10;AI-generated content may be incorrect.">
            <a:extLst>
              <a:ext uri="{FF2B5EF4-FFF2-40B4-BE49-F238E27FC236}">
                <a16:creationId xmlns:a16="http://schemas.microsoft.com/office/drawing/2014/main" id="{5B31BCD3-3F06-2FC6-E202-695CA72B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177" y="813816"/>
            <a:ext cx="4141694" cy="3200400"/>
          </a:xfrm>
          <a:prstGeom prst="rect">
            <a:avLst/>
          </a:prstGeom>
        </p:spPr>
      </p:pic>
      <p:pic>
        <p:nvPicPr>
          <p:cNvPr id="13" name="Picture 12" descr="Map&#10;&#10;AI-generated content may be incorrect.">
            <a:extLst>
              <a:ext uri="{FF2B5EF4-FFF2-40B4-BE49-F238E27FC236}">
                <a16:creationId xmlns:a16="http://schemas.microsoft.com/office/drawing/2014/main" id="{D6460BF0-60BA-CB7C-273B-0B3E80233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30" y="813816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3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C5C6F-5CBF-3259-1368-D5DF4EFF1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69740E-5926-4094-BAC9-22D0A5C4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Progression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D37E8-0F32-97AF-989A-3309A033C2AA}"/>
              </a:ext>
            </a:extLst>
          </p:cNvPr>
          <p:cNvSpPr txBox="1"/>
          <p:nvPr/>
        </p:nvSpPr>
        <p:spPr>
          <a:xfrm>
            <a:off x="324078" y="2473786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04-08 May: 9,860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17E49681-6E1B-E0F4-E830-96C9DE66E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4" y="736426"/>
            <a:ext cx="2248348" cy="1737360"/>
          </a:xfrm>
          <a:prstGeom prst="rect">
            <a:avLst/>
          </a:prstGeom>
        </p:spPr>
      </p:pic>
      <p:pic>
        <p:nvPicPr>
          <p:cNvPr id="8" name="Picture 7" descr="Map&#10;&#10;AI-generated content may be incorrect.">
            <a:extLst>
              <a:ext uri="{FF2B5EF4-FFF2-40B4-BE49-F238E27FC236}">
                <a16:creationId xmlns:a16="http://schemas.microsoft.com/office/drawing/2014/main" id="{DD9908C0-DB78-2BB7-C962-7808EB2EA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52" y="736426"/>
            <a:ext cx="2248348" cy="1737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D8A6E9-D243-7E75-3BAD-405FF7DD817E}"/>
              </a:ext>
            </a:extLst>
          </p:cNvPr>
          <p:cNvSpPr txBox="1"/>
          <p:nvPr/>
        </p:nvSpPr>
        <p:spPr>
          <a:xfrm>
            <a:off x="2554794" y="2476138"/>
            <a:ext cx="1768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06-10 Jun: 11,790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 descr="Map&#10;&#10;AI-generated content may be incorrect.">
            <a:extLst>
              <a:ext uri="{FF2B5EF4-FFF2-40B4-BE49-F238E27FC236}">
                <a16:creationId xmlns:a16="http://schemas.microsoft.com/office/drawing/2014/main" id="{F884CAF8-45FE-507B-F3BE-3A840C200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36426"/>
            <a:ext cx="2248348" cy="1737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46C1E4-8913-68EC-BA76-208D432978FA}"/>
              </a:ext>
            </a:extLst>
          </p:cNvPr>
          <p:cNvSpPr txBox="1"/>
          <p:nvPr/>
        </p:nvSpPr>
        <p:spPr>
          <a:xfrm>
            <a:off x="4823179" y="2473785"/>
            <a:ext cx="1768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11-15 Jun: 11,360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 descr="Map&#10;&#10;AI-generated content may be incorrect.">
            <a:extLst>
              <a:ext uri="{FF2B5EF4-FFF2-40B4-BE49-F238E27FC236}">
                <a16:creationId xmlns:a16="http://schemas.microsoft.com/office/drawing/2014/main" id="{DB0BD53D-0440-A19D-8D3F-89D11F253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348" y="736426"/>
            <a:ext cx="2248348" cy="1737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F8BB42-A367-D97E-1F10-03E6774AC31A}"/>
              </a:ext>
            </a:extLst>
          </p:cNvPr>
          <p:cNvSpPr txBox="1"/>
          <p:nvPr/>
        </p:nvSpPr>
        <p:spPr>
          <a:xfrm>
            <a:off x="7060304" y="2473785"/>
            <a:ext cx="1768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18-22 Jun: 11,100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6E911-9FC8-3173-5D10-3781CDD7E879}"/>
              </a:ext>
            </a:extLst>
          </p:cNvPr>
          <p:cNvSpPr txBox="1"/>
          <p:nvPr/>
        </p:nvSpPr>
        <p:spPr>
          <a:xfrm>
            <a:off x="315260" y="4438070"/>
            <a:ext cx="1768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25-29 Jun: 13,870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Map&#10;&#10;AI-generated content may be incorrect.">
            <a:extLst>
              <a:ext uri="{FF2B5EF4-FFF2-40B4-BE49-F238E27FC236}">
                <a16:creationId xmlns:a16="http://schemas.microsoft.com/office/drawing/2014/main" id="{42F515CE-8839-7EFE-3999-C8600EF1D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" y="2697480"/>
            <a:ext cx="2248348" cy="17373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4A83A3-AD48-F10A-632C-12FAC24065B8}"/>
              </a:ext>
            </a:extLst>
          </p:cNvPr>
          <p:cNvSpPr txBox="1"/>
          <p:nvPr/>
        </p:nvSpPr>
        <p:spPr>
          <a:xfrm>
            <a:off x="2679825" y="4442639"/>
            <a:ext cx="15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3-7 Jul: 14,370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Picture 23" descr="Map&#10;&#10;AI-generated content may be incorrect.">
            <a:extLst>
              <a:ext uri="{FF2B5EF4-FFF2-40B4-BE49-F238E27FC236}">
                <a16:creationId xmlns:a16="http://schemas.microsoft.com/office/drawing/2014/main" id="{025D34AF-15BB-7656-04DA-01DE2EED6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4369" y="2697480"/>
            <a:ext cx="2248348" cy="1737360"/>
          </a:xfrm>
          <a:prstGeom prst="rect">
            <a:avLst/>
          </a:prstGeom>
        </p:spPr>
      </p:pic>
      <p:pic>
        <p:nvPicPr>
          <p:cNvPr id="26" name="Picture 25" descr="Map&#10;&#10;AI-generated content may be incorrect.">
            <a:extLst>
              <a:ext uri="{FF2B5EF4-FFF2-40B4-BE49-F238E27FC236}">
                <a16:creationId xmlns:a16="http://schemas.microsoft.com/office/drawing/2014/main" id="{0F54E29B-C009-05D4-3F21-5A510979B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1500" y="2692868"/>
            <a:ext cx="2248348" cy="17373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2D3D20-C5E9-C497-1BC6-5297AF4F0D42}"/>
              </a:ext>
            </a:extLst>
          </p:cNvPr>
          <p:cNvSpPr txBox="1"/>
          <p:nvPr/>
        </p:nvSpPr>
        <p:spPr>
          <a:xfrm>
            <a:off x="4884096" y="4438070"/>
            <a:ext cx="1624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9-13 Jul: 14,620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8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5D9F1B-9F86-7235-1AEA-94FC9CEE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8EC5E-AB1A-7121-D9F1-1404CA75C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9" y="1235767"/>
            <a:ext cx="4478552" cy="26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9685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52965</TotalTime>
  <Words>157</Words>
  <Application>Microsoft Office PowerPoint</Application>
  <PresentationFormat>On-screen Show (16:9)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Georgia</vt:lpstr>
      <vt:lpstr>Open Sans</vt:lpstr>
      <vt:lpstr>Wingdings</vt:lpstr>
      <vt:lpstr>Simple Light</vt:lpstr>
      <vt:lpstr>May Initial Conditions</vt:lpstr>
      <vt:lpstr>June Initial Conditions</vt:lpstr>
      <vt:lpstr>July Initial Conditions</vt:lpstr>
      <vt:lpstr>Flooding Progression</vt:lpstr>
      <vt:lpstr>Flooding in 2025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Gideon</dc:creator>
  <cp:keywords/>
  <dc:description/>
  <cp:lastModifiedBy>Pervez, Shahriar</cp:lastModifiedBy>
  <cp:revision>848</cp:revision>
  <dcterms:modified xsi:type="dcterms:W3CDTF">2025-07-14T17:38:00Z</dcterms:modified>
  <cp:category/>
</cp:coreProperties>
</file>