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498" r:id="rId3"/>
    <p:sldId id="499" r:id="rId4"/>
    <p:sldId id="300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90" d="100"/>
          <a:sy n="90" d="100"/>
        </p:scale>
        <p:origin x="11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- 2025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28,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873246" y="5912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346664" y="3959036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2-6 April: 11,076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C817-99CE-AA5E-6AC0-AFDB24F05ADE}"/>
              </a:ext>
            </a:extLst>
          </p:cNvPr>
          <p:cNvSpPr txBox="1"/>
          <p:nvPr/>
        </p:nvSpPr>
        <p:spPr>
          <a:xfrm>
            <a:off x="6189210" y="59127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D14F9-A455-1450-100C-C1BE1212D240}"/>
              </a:ext>
            </a:extLst>
          </p:cNvPr>
          <p:cNvSpPr txBox="1"/>
          <p:nvPr/>
        </p:nvSpPr>
        <p:spPr>
          <a:xfrm>
            <a:off x="5430195" y="3959036"/>
            <a:ext cx="2643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23-27April comp: 10,162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C72BCE23-DC58-9436-AA1B-46F6999B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76" y="794330"/>
            <a:ext cx="4141694" cy="3200400"/>
          </a:xfrm>
          <a:prstGeom prst="rect">
            <a:avLst/>
          </a:prstGeom>
        </p:spPr>
      </p:pic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D17166EC-8124-99D4-7B0D-E2AC7235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1" y="813455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776264" y="591274"/>
            <a:ext cx="12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302581" y="3959036"/>
            <a:ext cx="21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1-13 April: 17,328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C817-99CE-AA5E-6AC0-AFDB24F05ADE}"/>
              </a:ext>
            </a:extLst>
          </p:cNvPr>
          <p:cNvSpPr txBox="1"/>
          <p:nvPr/>
        </p:nvSpPr>
        <p:spPr>
          <a:xfrm>
            <a:off x="6189210" y="59127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D14F9-A455-1450-100C-C1BE1212D240}"/>
              </a:ext>
            </a:extLst>
          </p:cNvPr>
          <p:cNvSpPr txBox="1"/>
          <p:nvPr/>
        </p:nvSpPr>
        <p:spPr>
          <a:xfrm>
            <a:off x="5430195" y="3959036"/>
            <a:ext cx="2643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VIIRS 23-27April comp: 10,162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F2B04192-4A57-7725-4394-79FD7F1D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3" y="794330"/>
            <a:ext cx="4141694" cy="3200400"/>
          </a:xfrm>
          <a:prstGeom prst="rect">
            <a:avLst/>
          </a:prstGeom>
        </p:spPr>
      </p:pic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C72BCE23-DC58-9436-AA1B-46F6999B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76" y="794330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49542</TotalTime>
  <Words>62</Words>
  <Application>Microsoft Office PowerPoint</Application>
  <PresentationFormat>On-screen Show (16:9)</PresentationFormat>
  <Paragraphs>18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Open Sans</vt:lpstr>
      <vt:lpstr>Simple Light</vt:lpstr>
      <vt:lpstr>South Sudan Flood Monitoring and Prediction - 2025 Season</vt:lpstr>
      <vt:lpstr>Flooding Progression</vt:lpstr>
      <vt:lpstr>Flooding Progression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757</cp:revision>
  <dcterms:modified xsi:type="dcterms:W3CDTF">2025-04-28T18:24:04Z</dcterms:modified>
</cp:coreProperties>
</file>