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57" r:id="rId2"/>
    <p:sldId id="507" r:id="rId3"/>
    <p:sldId id="498" r:id="rId4"/>
    <p:sldId id="500" r:id="rId5"/>
    <p:sldId id="300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113" d="100"/>
          <a:sy n="113" d="100"/>
        </p:scale>
        <p:origin x="8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7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South Sudan Flood Monitoring and Prediction - 2025 Season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22,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68A34-5FD3-C5CF-DE26-1582743F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4269748"/>
            <a:ext cx="8763000" cy="393601"/>
          </a:xfrm>
        </p:spPr>
        <p:txBody>
          <a:bodyPr/>
          <a:lstStyle/>
          <a:p>
            <a:r>
              <a:rPr lang="en-US" dirty="0"/>
              <a:t>Better spatial pattern shown in frequency map using bi-monthly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3931E-7804-B610-321E-3BE500EEA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EE4F7-9BE2-4437-0526-C6F6099B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Flood Frequency Map</a:t>
            </a: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2BE9251B-C1DF-BCF4-20DE-EEC0AFFEC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75063"/>
            <a:ext cx="4141694" cy="3200400"/>
          </a:xfrm>
          <a:prstGeom prst="rect">
            <a:avLst/>
          </a:prstGeom>
        </p:spPr>
      </p:pic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C3816C59-3F94-A4B0-8409-B12616AF7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06" y="775063"/>
            <a:ext cx="4141694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489ED-D756-4B8C-6E0A-7753B0C6C350}"/>
              </a:ext>
            </a:extLst>
          </p:cNvPr>
          <p:cNvSpPr txBox="1"/>
          <p:nvPr/>
        </p:nvSpPr>
        <p:spPr>
          <a:xfrm>
            <a:off x="784820" y="3959036"/>
            <a:ext cx="3214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Bi-monthly Apr2Nov Frequency (191 grids)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73ACD-92A4-E8A8-961B-ACE63121E656}"/>
              </a:ext>
            </a:extLst>
          </p:cNvPr>
          <p:cNvSpPr txBox="1"/>
          <p:nvPr/>
        </p:nvSpPr>
        <p:spPr>
          <a:xfrm>
            <a:off x="5330817" y="3959036"/>
            <a:ext cx="2842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Monthly Jul2Dec Frequency (68 grids)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Flood Map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971831" y="100615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385137" y="4373919"/>
            <a:ext cx="201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81,428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(with index 8)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C817-99CE-AA5E-6AC0-AFDB24F05ADE}"/>
              </a:ext>
            </a:extLst>
          </p:cNvPr>
          <p:cNvSpPr txBox="1"/>
          <p:nvPr/>
        </p:nvSpPr>
        <p:spPr>
          <a:xfrm>
            <a:off x="6331878" y="100615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D14F9-A455-1450-100C-C1BE1212D240}"/>
              </a:ext>
            </a:extLst>
          </p:cNvPr>
          <p:cNvSpPr txBox="1"/>
          <p:nvPr/>
        </p:nvSpPr>
        <p:spPr>
          <a:xfrm>
            <a:off x="5547402" y="4373919"/>
            <a:ext cx="266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71,257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(with index 7, the nearest lower number than target)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DECBC-9CF0-30A9-DCB0-5F1BD64C3A5C}"/>
              </a:ext>
            </a:extLst>
          </p:cNvPr>
          <p:cNvSpPr txBox="1"/>
          <p:nvPr/>
        </p:nvSpPr>
        <p:spPr>
          <a:xfrm>
            <a:off x="246611" y="720240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LASSO predicted inundation for September of 2025: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72,205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</a:t>
            </a:r>
            <a:r>
              <a:rPr lang="en-US" sz="14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1A8183F3-214E-F0AD-2AAA-12AD1634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0" y="1228338"/>
            <a:ext cx="4141694" cy="3200400"/>
          </a:xfrm>
          <a:prstGeom prst="rect">
            <a:avLst/>
          </a:prstGeom>
        </p:spPr>
      </p:pic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181B168D-C6D1-4485-6AB9-EE0B3126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19" y="1228338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1DBA0-CE71-7093-739D-87AEB8411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0354D-784A-B3B5-931B-AA8F33AD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Flood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A3625-4276-658A-F6F8-C4817BE6527B}"/>
              </a:ext>
            </a:extLst>
          </p:cNvPr>
          <p:cNvSpPr txBox="1"/>
          <p:nvPr/>
        </p:nvSpPr>
        <p:spPr>
          <a:xfrm>
            <a:off x="1951794" y="1048471"/>
            <a:ext cx="880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7FD0F-C8BE-B060-A387-3D1FFC202F3D}"/>
              </a:ext>
            </a:extLst>
          </p:cNvPr>
          <p:cNvSpPr txBox="1"/>
          <p:nvPr/>
        </p:nvSpPr>
        <p:spPr>
          <a:xfrm>
            <a:off x="1898899" y="4416233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62,922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1F0E9FA3-985D-BDF5-D3F5-A64EA884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2" y="1270652"/>
            <a:ext cx="4141694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656A1-4E9F-ACAE-220A-1F811D90CC67}"/>
              </a:ext>
            </a:extLst>
          </p:cNvPr>
          <p:cNvSpPr txBox="1"/>
          <p:nvPr/>
        </p:nvSpPr>
        <p:spPr>
          <a:xfrm>
            <a:off x="246611" y="720240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LASSO predicted inundation for October of 2025: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62,055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</a:t>
            </a:r>
            <a:r>
              <a:rPr lang="en-US" sz="14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41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51561</TotalTime>
  <Words>108</Words>
  <Application>Microsoft Office PowerPoint</Application>
  <PresentationFormat>On-screen Show (16:9)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Wingdings</vt:lpstr>
      <vt:lpstr>Arial</vt:lpstr>
      <vt:lpstr>Georgia</vt:lpstr>
      <vt:lpstr>Simple Light</vt:lpstr>
      <vt:lpstr>South Sudan Flood Monitoring and Prediction - 2025 Season</vt:lpstr>
      <vt:lpstr>VIIRS Flood Frequency Map</vt:lpstr>
      <vt:lpstr>Predicted Flood Map </vt:lpstr>
      <vt:lpstr>Predicted Flood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808</cp:revision>
  <dcterms:modified xsi:type="dcterms:W3CDTF">2025-05-22T22:32:22Z</dcterms:modified>
</cp:coreProperties>
</file>