
<file path=[Content_Types].xml><?xml version="1.0" encoding="utf-8"?>
<Types xmlns="http://schemas.openxmlformats.org/package/2006/content-types">
  <Default Extension="fntdata" ContentType="application/x-fontdata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Metadata/LabelInfo.xml" ContentType="application/vnd.ms-office.classificationlabels+xml"/>
  <Override PartName="/ppt/metadata" ContentType="application/binary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microsoft.com/office/2020/02/relationships/classificationlabels" Target="docMetadata/LabelInfo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embedTrueTypeFonts="1" saveSubsetFonts="1" autoCompressPictures="0">
  <p:sldMasterIdLst>
    <p:sldMasterId id="2147483648" r:id="rId1"/>
  </p:sldMasterIdLst>
  <p:notesMasterIdLst>
    <p:notesMasterId r:id="rId10"/>
  </p:notesMasterIdLst>
  <p:sldIdLst>
    <p:sldId id="256" r:id="rId2"/>
    <p:sldId id="257" r:id="rId3"/>
    <p:sldId id="258" r:id="rId4"/>
    <p:sldId id="259" r:id="rId5"/>
    <p:sldId id="260" r:id="rId6"/>
    <p:sldId id="269" r:id="rId7"/>
    <p:sldId id="270" r:id="rId8"/>
    <p:sldId id="268" r:id="rId9"/>
  </p:sldIdLst>
  <p:sldSz cx="9144000" cy="5143500" type="screen16x9"/>
  <p:notesSz cx="6858000" cy="9144000"/>
  <p:embeddedFontLst>
    <p:embeddedFont>
      <p:font typeface="Georgia" panose="02040502050405020303" pitchFamily="18" charset="0"/>
      <p:regular r:id="rId11"/>
      <p:bold r:id="rId12"/>
      <p:italic r:id="rId13"/>
      <p:boldItalic r:id="rId14"/>
    </p:embeddedFont>
    <p:embeddedFont>
      <p:font typeface="Open Sans" panose="020B0606030504020204" pitchFamily="34" charset="0"/>
      <p:regular r:id="rId15"/>
      <p:bold r:id="rId16"/>
      <p:italic r:id="rId17"/>
      <p:boldItalic r:id="rId18"/>
    </p:embeddedFont>
    <p:embeddedFont>
      <p:font typeface="Open Sans SemiBold" panose="020B0706030804020204" pitchFamily="34" charset="0"/>
      <p:regular r:id="rId19"/>
      <p:bold r:id="rId20"/>
      <p:italic r:id="rId21"/>
      <p:boldItalic r:id="rId22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GoogleSlidesCustomDataVersion2">
      <go:slidesCustomData xmlns:go="http://customooxmlschemas.google.com/"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r:id="rId27" roundtripDataSignature="AMtx7miStxGeACgCwxyixErpdZzryle9ZA==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40D98DE4-5377-4428-BE87-3C174F55BFF2}">
  <a:tblStyle styleId="{40D98DE4-5377-4428-BE87-3C174F55BFF2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/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115" d="100"/>
          <a:sy n="115" d="100"/>
        </p:scale>
        <p:origin x="1236" y="32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font" Target="fonts/font3.fntdata"/><Relationship Id="rId18" Type="http://schemas.openxmlformats.org/officeDocument/2006/relationships/font" Target="fonts/font8.fntdata"/><Relationship Id="rId3" Type="http://schemas.openxmlformats.org/officeDocument/2006/relationships/slide" Target="slides/slide2.xml"/><Relationship Id="rId21" Type="http://schemas.openxmlformats.org/officeDocument/2006/relationships/font" Target="fonts/font11.fntdata"/><Relationship Id="rId7" Type="http://schemas.openxmlformats.org/officeDocument/2006/relationships/slide" Target="slides/slide6.xml"/><Relationship Id="rId12" Type="http://schemas.openxmlformats.org/officeDocument/2006/relationships/font" Target="fonts/font2.fntdata"/><Relationship Id="rId17" Type="http://schemas.openxmlformats.org/officeDocument/2006/relationships/font" Target="fonts/font7.fntdata"/><Relationship Id="rId2" Type="http://schemas.openxmlformats.org/officeDocument/2006/relationships/slide" Target="slides/slide1.xml"/><Relationship Id="rId16" Type="http://schemas.openxmlformats.org/officeDocument/2006/relationships/font" Target="fonts/font6.fntdata"/><Relationship Id="rId20" Type="http://schemas.openxmlformats.org/officeDocument/2006/relationships/font" Target="fonts/font10.fntdata"/><Relationship Id="rId29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font" Target="fonts/font1.fntdata"/><Relationship Id="rId5" Type="http://schemas.openxmlformats.org/officeDocument/2006/relationships/slide" Target="slides/slide4.xml"/><Relationship Id="rId15" Type="http://schemas.openxmlformats.org/officeDocument/2006/relationships/font" Target="fonts/font5.fntdata"/><Relationship Id="rId28" Type="http://schemas.openxmlformats.org/officeDocument/2006/relationships/presProps" Target="presProps.xml"/><Relationship Id="rId10" Type="http://schemas.openxmlformats.org/officeDocument/2006/relationships/notesMaster" Target="notesMasters/notesMaster1.xml"/><Relationship Id="rId19" Type="http://schemas.openxmlformats.org/officeDocument/2006/relationships/font" Target="fonts/font9.fntdata"/><Relationship Id="rId31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font" Target="fonts/font4.fntdata"/><Relationship Id="rId22" Type="http://schemas.openxmlformats.org/officeDocument/2006/relationships/font" Target="fonts/font12.fntdata"/><Relationship Id="rId27" Type="http://customschemas.google.com/relationships/presentationmetadata" Target="metadata"/><Relationship Id="rId30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marR="0" lvl="0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49" name="Google Shape;3849;p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850" name="Google Shape;3850;p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Default title slide</a:t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6" name="Google Shape;3856;p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  <p:sp>
        <p:nvSpPr>
          <p:cNvPr id="3857" name="Google Shape;3857;p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8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3" name="Google Shape;3863;p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  <p:sp>
        <p:nvSpPr>
          <p:cNvPr id="3864" name="Google Shape;3864;p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77" name="Google Shape;3877;g3f03fec7816_0_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  <p:sp>
        <p:nvSpPr>
          <p:cNvPr id="3878" name="Google Shape;3878;g3f03fec7816_0_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8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" name="Google Shape;3891;p1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892" name="Google Shape;3892;p1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6" name="Google Shape;3976;p3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977" name="Google Shape;3977;p3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jpg"/><Relationship Id="rId3" Type="http://schemas.openxmlformats.org/officeDocument/2006/relationships/image" Target="../media/image9.png"/><Relationship Id="rId7" Type="http://schemas.openxmlformats.org/officeDocument/2006/relationships/image" Target="../media/image6.png"/><Relationship Id="rId2" Type="http://schemas.openxmlformats.org/officeDocument/2006/relationships/image" Target="../media/image8.jp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pn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Layouts/_rels/slideLayout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jpg"/><Relationship Id="rId3" Type="http://schemas.openxmlformats.org/officeDocument/2006/relationships/image" Target="../media/image9.png"/><Relationship Id="rId7" Type="http://schemas.openxmlformats.org/officeDocument/2006/relationships/image" Target="../media/image6.png"/><Relationship Id="rId2" Type="http://schemas.openxmlformats.org/officeDocument/2006/relationships/image" Target="../media/image8.jp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pn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7.jpg"/><Relationship Id="rId2" Type="http://schemas.openxmlformats.org/officeDocument/2006/relationships/image" Target="../media/image10.jp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2.png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7.jpg"/><Relationship Id="rId2" Type="http://schemas.openxmlformats.org/officeDocument/2006/relationships/image" Target="../media/image10.jp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2.png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7.jpg"/><Relationship Id="rId2" Type="http://schemas.openxmlformats.org/officeDocument/2006/relationships/image" Target="../media/image11.jp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2.png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7.jpg"/><Relationship Id="rId2" Type="http://schemas.openxmlformats.org/officeDocument/2006/relationships/image" Target="../media/image11.jp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2.png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7.jpg"/><Relationship Id="rId2" Type="http://schemas.openxmlformats.org/officeDocument/2006/relationships/image" Target="../media/image12.jp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2.png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7.jpg"/><Relationship Id="rId2" Type="http://schemas.openxmlformats.org/officeDocument/2006/relationships/image" Target="../media/image12.jp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2.png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7.jp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7.jp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7.jp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7.jp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7.jp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7.jp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>
  <p:cSld name="TITLE_3_4">
    <p:bg>
      <p:bgPr>
        <a:solidFill>
          <a:schemeClr val="lt1"/>
        </a:solidFill>
        <a:effectLst/>
      </p:bgPr>
    </p:bg>
    <p:spTree>
      <p:nvGrpSpPr>
        <p:cNvPr id="1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oogle Shape;17;p72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18" name="Google Shape;18;p72"/>
            <p:cNvSpPr/>
            <p:nvPr/>
          </p:nvSpPr>
          <p:spPr>
            <a:xfrm>
              <a:off x="4092535" y="2938947"/>
              <a:ext cx="13097" cy="8021"/>
            </a:xfrm>
            <a:custGeom>
              <a:avLst/>
              <a:gdLst/>
              <a:ahLst/>
              <a:cxnLst/>
              <a:rect l="l" t="t" r="r" b="b"/>
              <a:pathLst>
                <a:path w="13097" h="8021" extrusionOk="0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19;p72"/>
            <p:cNvSpPr/>
            <p:nvPr/>
          </p:nvSpPr>
          <p:spPr>
            <a:xfrm>
              <a:off x="9540874" y="2764191"/>
              <a:ext cx="5362" cy="11011"/>
            </a:xfrm>
            <a:custGeom>
              <a:avLst/>
              <a:gdLst/>
              <a:ahLst/>
              <a:cxnLst/>
              <a:rect l="l" t="t" r="r" b="b"/>
              <a:pathLst>
                <a:path w="5362" h="11011" extrusionOk="0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20;p72"/>
            <p:cNvSpPr/>
            <p:nvPr/>
          </p:nvSpPr>
          <p:spPr>
            <a:xfrm>
              <a:off x="9398320" y="2778334"/>
              <a:ext cx="182225" cy="223358"/>
            </a:xfrm>
            <a:custGeom>
              <a:avLst/>
              <a:gdLst/>
              <a:ahLst/>
              <a:cxnLst/>
              <a:rect l="l" t="t" r="r" b="b"/>
              <a:pathLst>
                <a:path w="182225" h="223358" extrusionOk="0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21;p72"/>
            <p:cNvSpPr/>
            <p:nvPr/>
          </p:nvSpPr>
          <p:spPr>
            <a:xfrm>
              <a:off x="9396849" y="2944026"/>
              <a:ext cx="18887" cy="14855"/>
            </a:xfrm>
            <a:custGeom>
              <a:avLst/>
              <a:gdLst/>
              <a:ahLst/>
              <a:cxnLst/>
              <a:rect l="l" t="t" r="r" b="b"/>
              <a:pathLst>
                <a:path w="18887" h="14855" extrusionOk="0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22;p72"/>
            <p:cNvSpPr/>
            <p:nvPr/>
          </p:nvSpPr>
          <p:spPr>
            <a:xfrm>
              <a:off x="9365150" y="2980572"/>
              <a:ext cx="18696" cy="11628"/>
            </a:xfrm>
            <a:custGeom>
              <a:avLst/>
              <a:gdLst/>
              <a:ahLst/>
              <a:cxnLst/>
              <a:rect l="l" t="t" r="r" b="b"/>
              <a:pathLst>
                <a:path w="18696" h="11628" extrusionOk="0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23;p72"/>
            <p:cNvSpPr/>
            <p:nvPr/>
          </p:nvSpPr>
          <p:spPr>
            <a:xfrm>
              <a:off x="9549606" y="3102882"/>
              <a:ext cx="9205" cy="19554"/>
            </a:xfrm>
            <a:custGeom>
              <a:avLst/>
              <a:gdLst/>
              <a:ahLst/>
              <a:cxnLst/>
              <a:rect l="l" t="t" r="r" b="b"/>
              <a:pathLst>
                <a:path w="9205" h="19554" extrusionOk="0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24;p72"/>
            <p:cNvSpPr/>
            <p:nvPr/>
          </p:nvSpPr>
          <p:spPr>
            <a:xfrm>
              <a:off x="9599812" y="3058125"/>
              <a:ext cx="5742" cy="27433"/>
            </a:xfrm>
            <a:custGeom>
              <a:avLst/>
              <a:gdLst/>
              <a:ahLst/>
              <a:cxnLst/>
              <a:rect l="l" t="t" r="r" b="b"/>
              <a:pathLst>
                <a:path w="5742" h="27433" extrusionOk="0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25;p72"/>
            <p:cNvSpPr/>
            <p:nvPr/>
          </p:nvSpPr>
          <p:spPr>
            <a:xfrm>
              <a:off x="9665442" y="3159315"/>
              <a:ext cx="14853" cy="32369"/>
            </a:xfrm>
            <a:custGeom>
              <a:avLst/>
              <a:gdLst/>
              <a:ahLst/>
              <a:cxnLst/>
              <a:rect l="l" t="t" r="r" b="b"/>
              <a:pathLst>
                <a:path w="14853" h="32369" extrusionOk="0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26;p72"/>
            <p:cNvSpPr/>
            <p:nvPr/>
          </p:nvSpPr>
          <p:spPr>
            <a:xfrm>
              <a:off x="8694145" y="3225383"/>
              <a:ext cx="11673" cy="12055"/>
            </a:xfrm>
            <a:custGeom>
              <a:avLst/>
              <a:gdLst/>
              <a:ahLst/>
              <a:cxnLst/>
              <a:rect l="l" t="t" r="r" b="b"/>
              <a:pathLst>
                <a:path w="11673" h="12055" extrusionOk="0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27;p72"/>
            <p:cNvSpPr/>
            <p:nvPr/>
          </p:nvSpPr>
          <p:spPr>
            <a:xfrm>
              <a:off x="8603506" y="3194627"/>
              <a:ext cx="13904" cy="17703"/>
            </a:xfrm>
            <a:custGeom>
              <a:avLst/>
              <a:gdLst/>
              <a:ahLst/>
              <a:cxnLst/>
              <a:rect l="l" t="t" r="r" b="b"/>
              <a:pathLst>
                <a:path w="13904" h="17703" extrusionOk="0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" name="Google Shape;28;p72"/>
            <p:cNvSpPr/>
            <p:nvPr/>
          </p:nvSpPr>
          <p:spPr>
            <a:xfrm>
              <a:off x="8628278" y="3218596"/>
              <a:ext cx="17700" cy="16659"/>
            </a:xfrm>
            <a:custGeom>
              <a:avLst/>
              <a:gdLst/>
              <a:ahLst/>
              <a:cxnLst/>
              <a:rect l="l" t="t" r="r" b="b"/>
              <a:pathLst>
                <a:path w="17700" h="16659" extrusionOk="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29;p72"/>
            <p:cNvSpPr/>
            <p:nvPr/>
          </p:nvSpPr>
          <p:spPr>
            <a:xfrm>
              <a:off x="8718204" y="3241378"/>
              <a:ext cx="13524" cy="17845"/>
            </a:xfrm>
            <a:custGeom>
              <a:avLst/>
              <a:gdLst/>
              <a:ahLst/>
              <a:cxnLst/>
              <a:rect l="l" t="t" r="r" b="b"/>
              <a:pathLst>
                <a:path w="13524" h="17845" extrusionOk="0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30;p72"/>
            <p:cNvSpPr/>
            <p:nvPr/>
          </p:nvSpPr>
          <p:spPr>
            <a:xfrm>
              <a:off x="8465699" y="2883226"/>
              <a:ext cx="6501" cy="15947"/>
            </a:xfrm>
            <a:custGeom>
              <a:avLst/>
              <a:gdLst/>
              <a:ahLst/>
              <a:cxnLst/>
              <a:rect l="l" t="t" r="r" b="b"/>
              <a:pathLst>
                <a:path w="6501" h="15947" extrusionOk="0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31;p72"/>
            <p:cNvSpPr/>
            <p:nvPr/>
          </p:nvSpPr>
          <p:spPr>
            <a:xfrm>
              <a:off x="8286178" y="2928505"/>
              <a:ext cx="8399" cy="24917"/>
            </a:xfrm>
            <a:custGeom>
              <a:avLst/>
              <a:gdLst/>
              <a:ahLst/>
              <a:cxnLst/>
              <a:rect l="l" t="t" r="r" b="b"/>
              <a:pathLst>
                <a:path w="8399" h="24917" extrusionOk="0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32;p72"/>
            <p:cNvSpPr/>
            <p:nvPr/>
          </p:nvSpPr>
          <p:spPr>
            <a:xfrm>
              <a:off x="8377244" y="3155091"/>
              <a:ext cx="28567" cy="28240"/>
            </a:xfrm>
            <a:custGeom>
              <a:avLst/>
              <a:gdLst/>
              <a:ahLst/>
              <a:cxnLst/>
              <a:rect l="l" t="t" r="r" b="b"/>
              <a:pathLst>
                <a:path w="28567" h="28240" extrusionOk="0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33;p72"/>
            <p:cNvSpPr/>
            <p:nvPr/>
          </p:nvSpPr>
          <p:spPr>
            <a:xfrm>
              <a:off x="8436040" y="3225478"/>
              <a:ext cx="30417" cy="47936"/>
            </a:xfrm>
            <a:custGeom>
              <a:avLst/>
              <a:gdLst/>
              <a:ahLst/>
              <a:cxnLst/>
              <a:rect l="l" t="t" r="r" b="b"/>
              <a:pathLst>
                <a:path w="30417" h="47936" extrusionOk="0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" name="Google Shape;34;p72"/>
            <p:cNvSpPr/>
            <p:nvPr/>
          </p:nvSpPr>
          <p:spPr>
            <a:xfrm>
              <a:off x="4928112" y="3118925"/>
              <a:ext cx="18222" cy="26673"/>
            </a:xfrm>
            <a:custGeom>
              <a:avLst/>
              <a:gdLst/>
              <a:ahLst/>
              <a:cxnLst/>
              <a:rect l="l" t="t" r="r" b="b"/>
              <a:pathLst>
                <a:path w="18222" h="26673" extrusionOk="0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" name="Google Shape;35;p72"/>
            <p:cNvSpPr/>
            <p:nvPr/>
          </p:nvSpPr>
          <p:spPr>
            <a:xfrm>
              <a:off x="4850050" y="3287559"/>
              <a:ext cx="7545" cy="11770"/>
            </a:xfrm>
            <a:custGeom>
              <a:avLst/>
              <a:gdLst/>
              <a:ahLst/>
              <a:cxnLst/>
              <a:rect l="l" t="t" r="r" b="b"/>
              <a:pathLst>
                <a:path w="7545" h="11770" extrusionOk="0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72"/>
            <p:cNvSpPr/>
            <p:nvPr/>
          </p:nvSpPr>
          <p:spPr>
            <a:xfrm>
              <a:off x="3962130" y="2765757"/>
              <a:ext cx="10012" cy="7831"/>
            </a:xfrm>
            <a:custGeom>
              <a:avLst/>
              <a:gdLst/>
              <a:ahLst/>
              <a:cxnLst/>
              <a:rect l="l" t="t" r="r" b="b"/>
              <a:pathLst>
                <a:path w="10012" h="7831" extrusionOk="0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37;p72"/>
            <p:cNvSpPr/>
            <p:nvPr/>
          </p:nvSpPr>
          <p:spPr>
            <a:xfrm>
              <a:off x="1994669" y="2382023"/>
              <a:ext cx="60884" cy="29569"/>
            </a:xfrm>
            <a:custGeom>
              <a:avLst/>
              <a:gdLst/>
              <a:ahLst/>
              <a:cxnLst/>
              <a:rect l="l" t="t" r="r" b="b"/>
              <a:pathLst>
                <a:path w="60884" h="29569" extrusionOk="0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" name="Google Shape;38;p72"/>
            <p:cNvSpPr/>
            <p:nvPr/>
          </p:nvSpPr>
          <p:spPr>
            <a:xfrm>
              <a:off x="2081084" y="2389807"/>
              <a:ext cx="3701" cy="5743"/>
            </a:xfrm>
            <a:custGeom>
              <a:avLst/>
              <a:gdLst/>
              <a:ahLst/>
              <a:cxnLst/>
              <a:rect l="l" t="t" r="r" b="b"/>
              <a:pathLst>
                <a:path w="3701" h="5743" extrusionOk="0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72"/>
            <p:cNvSpPr/>
            <p:nvPr/>
          </p:nvSpPr>
          <p:spPr>
            <a:xfrm>
              <a:off x="2083361" y="2420657"/>
              <a:ext cx="5362" cy="5173"/>
            </a:xfrm>
            <a:custGeom>
              <a:avLst/>
              <a:gdLst/>
              <a:ahLst/>
              <a:cxnLst/>
              <a:rect l="l" t="t" r="r" b="b"/>
              <a:pathLst>
                <a:path w="5362" h="5173" extrusionOk="0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" name="Google Shape;40;p72"/>
            <p:cNvSpPr/>
            <p:nvPr/>
          </p:nvSpPr>
          <p:spPr>
            <a:xfrm>
              <a:off x="1889890" y="2684406"/>
              <a:ext cx="11246" cy="16137"/>
            </a:xfrm>
            <a:custGeom>
              <a:avLst/>
              <a:gdLst/>
              <a:ahLst/>
              <a:cxnLst/>
              <a:rect l="l" t="t" r="r" b="b"/>
              <a:pathLst>
                <a:path w="11246" h="16137" extrusionOk="0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41;p72"/>
            <p:cNvSpPr/>
            <p:nvPr/>
          </p:nvSpPr>
          <p:spPr>
            <a:xfrm>
              <a:off x="1916369" y="2688678"/>
              <a:ext cx="8114" cy="13479"/>
            </a:xfrm>
            <a:custGeom>
              <a:avLst/>
              <a:gdLst/>
              <a:ahLst/>
              <a:cxnLst/>
              <a:rect l="l" t="t" r="r" b="b"/>
              <a:pathLst>
                <a:path w="8114" h="13479" extrusionOk="0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72"/>
            <p:cNvSpPr/>
            <p:nvPr/>
          </p:nvSpPr>
          <p:spPr>
            <a:xfrm>
              <a:off x="2070312" y="2749097"/>
              <a:ext cx="22920" cy="14523"/>
            </a:xfrm>
            <a:custGeom>
              <a:avLst/>
              <a:gdLst/>
              <a:ahLst/>
              <a:cxnLst/>
              <a:rect l="l" t="t" r="r" b="b"/>
              <a:pathLst>
                <a:path w="22920" h="14523" extrusionOk="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72"/>
            <p:cNvSpPr/>
            <p:nvPr/>
          </p:nvSpPr>
          <p:spPr>
            <a:xfrm>
              <a:off x="2178698" y="2700259"/>
              <a:ext cx="6596" cy="9539"/>
            </a:xfrm>
            <a:custGeom>
              <a:avLst/>
              <a:gdLst/>
              <a:ahLst/>
              <a:cxnLst/>
              <a:rect l="l" t="t" r="r" b="b"/>
              <a:pathLst>
                <a:path w="6596" h="9539" extrusionOk="0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72"/>
            <p:cNvSpPr/>
            <p:nvPr/>
          </p:nvSpPr>
          <p:spPr>
            <a:xfrm>
              <a:off x="2207550" y="2644917"/>
              <a:ext cx="2467" cy="11675"/>
            </a:xfrm>
            <a:custGeom>
              <a:avLst/>
              <a:gdLst/>
              <a:ahLst/>
              <a:cxnLst/>
              <a:rect l="l" t="t" r="r" b="b"/>
              <a:pathLst>
                <a:path w="2467" h="11675" extrusionOk="0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72"/>
            <p:cNvSpPr/>
            <p:nvPr/>
          </p:nvSpPr>
          <p:spPr>
            <a:xfrm>
              <a:off x="2213102" y="2608751"/>
              <a:ext cx="6121" cy="15994"/>
            </a:xfrm>
            <a:custGeom>
              <a:avLst/>
              <a:gdLst/>
              <a:ahLst/>
              <a:cxnLst/>
              <a:rect l="l" t="t" r="r" b="b"/>
              <a:pathLst>
                <a:path w="6121" h="15994" extrusionOk="0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72"/>
            <p:cNvSpPr/>
            <p:nvPr/>
          </p:nvSpPr>
          <p:spPr>
            <a:xfrm>
              <a:off x="2209970" y="2565655"/>
              <a:ext cx="12101" cy="23446"/>
            </a:xfrm>
            <a:custGeom>
              <a:avLst/>
              <a:gdLst/>
              <a:ahLst/>
              <a:cxnLst/>
              <a:rect l="l" t="t" r="r" b="b"/>
              <a:pathLst>
                <a:path w="12101" h="23446" extrusionOk="0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72"/>
            <p:cNvSpPr/>
            <p:nvPr/>
          </p:nvSpPr>
          <p:spPr>
            <a:xfrm>
              <a:off x="2206079" y="2530153"/>
              <a:ext cx="6928" cy="18937"/>
            </a:xfrm>
            <a:custGeom>
              <a:avLst/>
              <a:gdLst/>
              <a:ahLst/>
              <a:cxnLst/>
              <a:rect l="l" t="t" r="r" b="b"/>
              <a:pathLst>
                <a:path w="6928" h="18937" extrusionOk="0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72"/>
            <p:cNvSpPr/>
            <p:nvPr/>
          </p:nvSpPr>
          <p:spPr>
            <a:xfrm>
              <a:off x="2193408" y="2486393"/>
              <a:ext cx="21829" cy="24585"/>
            </a:xfrm>
            <a:custGeom>
              <a:avLst/>
              <a:gdLst/>
              <a:ahLst/>
              <a:cxnLst/>
              <a:rect l="l" t="t" r="r" b="b"/>
              <a:pathLst>
                <a:path w="21829" h="24585" extrusionOk="0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72"/>
            <p:cNvSpPr/>
            <p:nvPr/>
          </p:nvSpPr>
          <p:spPr>
            <a:xfrm>
              <a:off x="2195117" y="2454118"/>
              <a:ext cx="6928" cy="7878"/>
            </a:xfrm>
            <a:custGeom>
              <a:avLst/>
              <a:gdLst/>
              <a:ahLst/>
              <a:cxnLst/>
              <a:rect l="l" t="t" r="r" b="b"/>
              <a:pathLst>
                <a:path w="6928" h="7878" extrusionOk="0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72"/>
            <p:cNvSpPr/>
            <p:nvPr/>
          </p:nvSpPr>
          <p:spPr>
            <a:xfrm>
              <a:off x="2157818" y="2439215"/>
              <a:ext cx="5457" cy="7498"/>
            </a:xfrm>
            <a:custGeom>
              <a:avLst/>
              <a:gdLst/>
              <a:ahLst/>
              <a:cxnLst/>
              <a:rect l="l" t="t" r="r" b="b"/>
              <a:pathLst>
                <a:path w="5457" h="7498" extrusionOk="0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51;p72"/>
            <p:cNvSpPr/>
            <p:nvPr/>
          </p:nvSpPr>
          <p:spPr>
            <a:xfrm>
              <a:off x="2211441" y="2742026"/>
              <a:ext cx="11341" cy="9539"/>
            </a:xfrm>
            <a:custGeom>
              <a:avLst/>
              <a:gdLst/>
              <a:ahLst/>
              <a:cxnLst/>
              <a:rect l="l" t="t" r="r" b="b"/>
              <a:pathLst>
                <a:path w="11341" h="9539" extrusionOk="0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" name="Google Shape;52;p72"/>
            <p:cNvSpPr/>
            <p:nvPr/>
          </p:nvSpPr>
          <p:spPr>
            <a:xfrm>
              <a:off x="2169539" y="2767181"/>
              <a:ext cx="34641" cy="38017"/>
            </a:xfrm>
            <a:custGeom>
              <a:avLst/>
              <a:gdLst/>
              <a:ahLst/>
              <a:cxnLst/>
              <a:rect l="l" t="t" r="r" b="b"/>
              <a:pathLst>
                <a:path w="34641" h="38017" extrusionOk="0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72"/>
            <p:cNvSpPr/>
            <p:nvPr/>
          </p:nvSpPr>
          <p:spPr>
            <a:xfrm>
              <a:off x="1567864" y="2370585"/>
              <a:ext cx="75547" cy="40295"/>
            </a:xfrm>
            <a:custGeom>
              <a:avLst/>
              <a:gdLst/>
              <a:ahLst/>
              <a:cxnLst/>
              <a:rect l="l" t="t" r="r" b="b"/>
              <a:pathLst>
                <a:path w="75547" h="40295" extrusionOk="0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54;p72"/>
            <p:cNvSpPr/>
            <p:nvPr/>
          </p:nvSpPr>
          <p:spPr>
            <a:xfrm>
              <a:off x="1764705" y="2354210"/>
              <a:ext cx="16466" cy="12814"/>
            </a:xfrm>
            <a:custGeom>
              <a:avLst/>
              <a:gdLst/>
              <a:ahLst/>
              <a:cxnLst/>
              <a:rect l="l" t="t" r="r" b="b"/>
              <a:pathLst>
                <a:path w="16466" h="12814" extrusionOk="0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55;p72"/>
            <p:cNvSpPr/>
            <p:nvPr/>
          </p:nvSpPr>
          <p:spPr>
            <a:xfrm>
              <a:off x="226991" y="2348514"/>
              <a:ext cx="522" cy="1091"/>
            </a:xfrm>
            <a:custGeom>
              <a:avLst/>
              <a:gdLst/>
              <a:ahLst/>
              <a:cxnLst/>
              <a:rect l="l" t="t" r="r" b="b"/>
              <a:pathLst>
                <a:path w="522" h="1091" extrusionOk="0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56;p72"/>
            <p:cNvSpPr/>
            <p:nvPr/>
          </p:nvSpPr>
          <p:spPr>
            <a:xfrm>
              <a:off x="9290932" y="2584118"/>
              <a:ext cx="54856" cy="68583"/>
            </a:xfrm>
            <a:custGeom>
              <a:avLst/>
              <a:gdLst/>
              <a:ahLst/>
              <a:cxnLst/>
              <a:rect l="l" t="t" r="r" b="b"/>
              <a:pathLst>
                <a:path w="54856" h="68583" extrusionOk="0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57;p72"/>
            <p:cNvSpPr/>
            <p:nvPr/>
          </p:nvSpPr>
          <p:spPr>
            <a:xfrm>
              <a:off x="9348067" y="2580131"/>
              <a:ext cx="12337" cy="17181"/>
            </a:xfrm>
            <a:custGeom>
              <a:avLst/>
              <a:gdLst/>
              <a:ahLst/>
              <a:cxnLst/>
              <a:rect l="l" t="t" r="r" b="b"/>
              <a:pathLst>
                <a:path w="12337" h="17181" extrusionOk="0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72"/>
            <p:cNvSpPr/>
            <p:nvPr/>
          </p:nvSpPr>
          <p:spPr>
            <a:xfrm>
              <a:off x="9363205" y="2628923"/>
              <a:ext cx="6169" cy="25487"/>
            </a:xfrm>
            <a:custGeom>
              <a:avLst/>
              <a:gdLst/>
              <a:ahLst/>
              <a:cxnLst/>
              <a:rect l="l" t="t" r="r" b="b"/>
              <a:pathLst>
                <a:path w="6169" h="25487" extrusionOk="0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59;p72"/>
            <p:cNvSpPr/>
            <p:nvPr/>
          </p:nvSpPr>
          <p:spPr>
            <a:xfrm>
              <a:off x="9381379" y="2635283"/>
              <a:ext cx="9775" cy="9065"/>
            </a:xfrm>
            <a:custGeom>
              <a:avLst/>
              <a:gdLst/>
              <a:ahLst/>
              <a:cxnLst/>
              <a:rect l="l" t="t" r="r" b="b"/>
              <a:pathLst>
                <a:path w="9775" h="9065" extrusionOk="0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" name="Google Shape;60;p72"/>
            <p:cNvSpPr/>
            <p:nvPr/>
          </p:nvSpPr>
          <p:spPr>
            <a:xfrm>
              <a:off x="9397182" y="2599496"/>
              <a:ext cx="16371" cy="20931"/>
            </a:xfrm>
            <a:custGeom>
              <a:avLst/>
              <a:gdLst/>
              <a:ahLst/>
              <a:cxnLst/>
              <a:rect l="l" t="t" r="r" b="b"/>
              <a:pathLst>
                <a:path w="16371" h="20931" extrusionOk="0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61;p72"/>
            <p:cNvSpPr/>
            <p:nvPr/>
          </p:nvSpPr>
          <p:spPr>
            <a:xfrm>
              <a:off x="9426936" y="2623987"/>
              <a:ext cx="5315" cy="13241"/>
            </a:xfrm>
            <a:custGeom>
              <a:avLst/>
              <a:gdLst/>
              <a:ahLst/>
              <a:cxnLst/>
              <a:rect l="l" t="t" r="r" b="b"/>
              <a:pathLst>
                <a:path w="5315" h="13241" extrusionOk="0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" name="Google Shape;62;p72"/>
            <p:cNvSpPr/>
            <p:nvPr/>
          </p:nvSpPr>
          <p:spPr>
            <a:xfrm>
              <a:off x="9412083" y="2629777"/>
              <a:ext cx="37583" cy="42051"/>
            </a:xfrm>
            <a:custGeom>
              <a:avLst/>
              <a:gdLst/>
              <a:ahLst/>
              <a:cxnLst/>
              <a:rect l="l" t="t" r="r" b="b"/>
              <a:pathLst>
                <a:path w="37583" h="42051" extrusionOk="0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" name="Google Shape;63;p72"/>
            <p:cNvSpPr/>
            <p:nvPr/>
          </p:nvSpPr>
          <p:spPr>
            <a:xfrm>
              <a:off x="9453701" y="2626549"/>
              <a:ext cx="67858" cy="81682"/>
            </a:xfrm>
            <a:custGeom>
              <a:avLst/>
              <a:gdLst/>
              <a:ahLst/>
              <a:cxnLst/>
              <a:rect l="l" t="t" r="r" b="b"/>
              <a:pathLst>
                <a:path w="67858" h="81682" extrusionOk="0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64;p72"/>
            <p:cNvSpPr/>
            <p:nvPr/>
          </p:nvSpPr>
          <p:spPr>
            <a:xfrm>
              <a:off x="9366479" y="2667130"/>
              <a:ext cx="50538" cy="80021"/>
            </a:xfrm>
            <a:custGeom>
              <a:avLst/>
              <a:gdLst/>
              <a:ahLst/>
              <a:cxnLst/>
              <a:rect l="l" t="t" r="r" b="b"/>
              <a:pathLst>
                <a:path w="50538" h="80021" extrusionOk="0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" name="Google Shape;65;p72"/>
            <p:cNvSpPr/>
            <p:nvPr/>
          </p:nvSpPr>
          <p:spPr>
            <a:xfrm>
              <a:off x="9400978" y="2731964"/>
              <a:ext cx="5646" cy="12340"/>
            </a:xfrm>
            <a:custGeom>
              <a:avLst/>
              <a:gdLst/>
              <a:ahLst/>
              <a:cxnLst/>
              <a:rect l="l" t="t" r="r" b="b"/>
              <a:pathLst>
                <a:path w="5646" h="12340" extrusionOk="0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" name="Google Shape;66;p72"/>
            <p:cNvSpPr/>
            <p:nvPr/>
          </p:nvSpPr>
          <p:spPr>
            <a:xfrm>
              <a:off x="9464757" y="2673585"/>
              <a:ext cx="7972" cy="12102"/>
            </a:xfrm>
            <a:custGeom>
              <a:avLst/>
              <a:gdLst/>
              <a:ahLst/>
              <a:cxnLst/>
              <a:rect l="l" t="t" r="r" b="b"/>
              <a:pathLst>
                <a:path w="7972" h="12102" extrusionOk="0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67;p72"/>
            <p:cNvSpPr/>
            <p:nvPr/>
          </p:nvSpPr>
          <p:spPr>
            <a:xfrm>
              <a:off x="9462621" y="2685260"/>
              <a:ext cx="46220" cy="78313"/>
            </a:xfrm>
            <a:custGeom>
              <a:avLst/>
              <a:gdLst/>
              <a:ahLst/>
              <a:cxnLst/>
              <a:rect l="l" t="t" r="r" b="b"/>
              <a:pathLst>
                <a:path w="46220" h="78313" extrusionOk="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" name="Google Shape;68;p72"/>
            <p:cNvSpPr/>
            <p:nvPr/>
          </p:nvSpPr>
          <p:spPr>
            <a:xfrm>
              <a:off x="8673501" y="2760631"/>
              <a:ext cx="7877" cy="17466"/>
            </a:xfrm>
            <a:custGeom>
              <a:avLst/>
              <a:gdLst/>
              <a:ahLst/>
              <a:cxnLst/>
              <a:rect l="l" t="t" r="r" b="b"/>
              <a:pathLst>
                <a:path w="7877" h="17466" extrusionOk="0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69;p72"/>
            <p:cNvSpPr/>
            <p:nvPr/>
          </p:nvSpPr>
          <p:spPr>
            <a:xfrm>
              <a:off x="8448947" y="2694848"/>
              <a:ext cx="6738" cy="12909"/>
            </a:xfrm>
            <a:custGeom>
              <a:avLst/>
              <a:gdLst/>
              <a:ahLst/>
              <a:cxnLst/>
              <a:rect l="l" t="t" r="r" b="b"/>
              <a:pathLst>
                <a:path w="6738" h="12909" extrusionOk="0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70;p72"/>
            <p:cNvSpPr/>
            <p:nvPr/>
          </p:nvSpPr>
          <p:spPr>
            <a:xfrm>
              <a:off x="8443347" y="2696889"/>
              <a:ext cx="1993" cy="14570"/>
            </a:xfrm>
            <a:custGeom>
              <a:avLst/>
              <a:gdLst/>
              <a:ahLst/>
              <a:cxnLst/>
              <a:rect l="l" t="t" r="r" b="b"/>
              <a:pathLst>
                <a:path w="1993" h="14570" extrusionOk="0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71;p72"/>
            <p:cNvSpPr/>
            <p:nvPr/>
          </p:nvSpPr>
          <p:spPr>
            <a:xfrm>
              <a:off x="8441592" y="2650613"/>
              <a:ext cx="5219" cy="16042"/>
            </a:xfrm>
            <a:custGeom>
              <a:avLst/>
              <a:gdLst/>
              <a:ahLst/>
              <a:cxnLst/>
              <a:rect l="l" t="t" r="r" b="b"/>
              <a:pathLst>
                <a:path w="5219" h="16042" extrusionOk="0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72;p72"/>
            <p:cNvSpPr/>
            <p:nvPr/>
          </p:nvSpPr>
          <p:spPr>
            <a:xfrm>
              <a:off x="8219600" y="2611599"/>
              <a:ext cx="9632" cy="101949"/>
            </a:xfrm>
            <a:custGeom>
              <a:avLst/>
              <a:gdLst/>
              <a:ahLst/>
              <a:cxnLst/>
              <a:rect l="l" t="t" r="r" b="b"/>
              <a:pathLst>
                <a:path w="9632" h="101949" extrusionOk="0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73;p72"/>
            <p:cNvSpPr/>
            <p:nvPr/>
          </p:nvSpPr>
          <p:spPr>
            <a:xfrm>
              <a:off x="6685825" y="2678901"/>
              <a:ext cx="42993" cy="21073"/>
            </a:xfrm>
            <a:custGeom>
              <a:avLst/>
              <a:gdLst/>
              <a:ahLst/>
              <a:cxnLst/>
              <a:rect l="l" t="t" r="r" b="b"/>
              <a:pathLst>
                <a:path w="42993" h="21073" extrusionOk="0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74;p72"/>
            <p:cNvSpPr/>
            <p:nvPr/>
          </p:nvSpPr>
          <p:spPr>
            <a:xfrm>
              <a:off x="3965025" y="1920783"/>
              <a:ext cx="26432" cy="26721"/>
            </a:xfrm>
            <a:custGeom>
              <a:avLst/>
              <a:gdLst/>
              <a:ahLst/>
              <a:cxnLst/>
              <a:rect l="l" t="t" r="r" b="b"/>
              <a:pathLst>
                <a:path w="26432" h="26721" extrusionOk="0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" name="Google Shape;75;p72"/>
            <p:cNvSpPr/>
            <p:nvPr/>
          </p:nvSpPr>
          <p:spPr>
            <a:xfrm>
              <a:off x="4003843" y="1941192"/>
              <a:ext cx="15944" cy="20883"/>
            </a:xfrm>
            <a:custGeom>
              <a:avLst/>
              <a:gdLst/>
              <a:ahLst/>
              <a:cxnLst/>
              <a:rect l="l" t="t" r="r" b="b"/>
              <a:pathLst>
                <a:path w="15944" h="20883" extrusionOk="0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76;p72"/>
            <p:cNvSpPr/>
            <p:nvPr/>
          </p:nvSpPr>
          <p:spPr>
            <a:xfrm>
              <a:off x="4057893" y="1913901"/>
              <a:ext cx="19931" cy="30897"/>
            </a:xfrm>
            <a:custGeom>
              <a:avLst/>
              <a:gdLst/>
              <a:ahLst/>
              <a:cxnLst/>
              <a:rect l="l" t="t" r="r" b="b"/>
              <a:pathLst>
                <a:path w="19931" h="30897" extrusionOk="0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77;p72"/>
            <p:cNvSpPr/>
            <p:nvPr/>
          </p:nvSpPr>
          <p:spPr>
            <a:xfrm>
              <a:off x="4079201" y="1890740"/>
              <a:ext cx="15707" cy="15947"/>
            </a:xfrm>
            <a:custGeom>
              <a:avLst/>
              <a:gdLst/>
              <a:ahLst/>
              <a:cxnLst/>
              <a:rect l="l" t="t" r="r" b="b"/>
              <a:pathLst>
                <a:path w="15707" h="15947" extrusionOk="0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78;p72"/>
            <p:cNvSpPr/>
            <p:nvPr/>
          </p:nvSpPr>
          <p:spPr>
            <a:xfrm>
              <a:off x="1621013" y="1955621"/>
              <a:ext cx="38865" cy="14523"/>
            </a:xfrm>
            <a:custGeom>
              <a:avLst/>
              <a:gdLst/>
              <a:ahLst/>
              <a:cxnLst/>
              <a:rect l="l" t="t" r="r" b="b"/>
              <a:pathLst>
                <a:path w="38865" h="14523" extrusionOk="0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" name="Google Shape;79;p72"/>
            <p:cNvSpPr/>
            <p:nvPr/>
          </p:nvSpPr>
          <p:spPr>
            <a:xfrm>
              <a:off x="1675348" y="1970666"/>
              <a:ext cx="15470" cy="33223"/>
            </a:xfrm>
            <a:custGeom>
              <a:avLst/>
              <a:gdLst/>
              <a:ahLst/>
              <a:cxnLst/>
              <a:rect l="l" t="t" r="r" b="b"/>
              <a:pathLst>
                <a:path w="15470" h="33223" extrusionOk="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" name="Google Shape;80;p72"/>
            <p:cNvSpPr/>
            <p:nvPr/>
          </p:nvSpPr>
          <p:spPr>
            <a:xfrm>
              <a:off x="1657126" y="2043996"/>
              <a:ext cx="9585" cy="3891"/>
            </a:xfrm>
            <a:custGeom>
              <a:avLst/>
              <a:gdLst/>
              <a:ahLst/>
              <a:cxnLst/>
              <a:rect l="l" t="t" r="r" b="b"/>
              <a:pathLst>
                <a:path w="9585" h="3891" extrusionOk="0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" name="Google Shape;81;p72"/>
            <p:cNvSpPr/>
            <p:nvPr/>
          </p:nvSpPr>
          <p:spPr>
            <a:xfrm>
              <a:off x="1622247" y="2037920"/>
              <a:ext cx="21259" cy="42621"/>
            </a:xfrm>
            <a:custGeom>
              <a:avLst/>
              <a:gdLst/>
              <a:ahLst/>
              <a:cxnLst/>
              <a:rect l="l" t="t" r="r" b="b"/>
              <a:pathLst>
                <a:path w="21259" h="42621" extrusionOk="0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82;p72"/>
            <p:cNvSpPr/>
            <p:nvPr/>
          </p:nvSpPr>
          <p:spPr>
            <a:xfrm>
              <a:off x="1634205" y="2083247"/>
              <a:ext cx="9917" cy="11438"/>
            </a:xfrm>
            <a:custGeom>
              <a:avLst/>
              <a:gdLst/>
              <a:ahLst/>
              <a:cxnLst/>
              <a:rect l="l" t="t" r="r" b="b"/>
              <a:pathLst>
                <a:path w="9917" h="11438" extrusionOk="0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83;p72"/>
            <p:cNvSpPr/>
            <p:nvPr/>
          </p:nvSpPr>
          <p:spPr>
            <a:xfrm>
              <a:off x="1636436" y="2088420"/>
              <a:ext cx="7782" cy="21215"/>
            </a:xfrm>
            <a:custGeom>
              <a:avLst/>
              <a:gdLst/>
              <a:ahLst/>
              <a:cxnLst/>
              <a:rect l="l" t="t" r="r" b="b"/>
              <a:pathLst>
                <a:path w="7782" h="21215" extrusionOk="0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" name="Google Shape;84;p72"/>
            <p:cNvSpPr/>
            <p:nvPr/>
          </p:nvSpPr>
          <p:spPr>
            <a:xfrm>
              <a:off x="1701116" y="2037920"/>
              <a:ext cx="8399" cy="28335"/>
            </a:xfrm>
            <a:custGeom>
              <a:avLst/>
              <a:gdLst/>
              <a:ahLst/>
              <a:cxnLst/>
              <a:rect l="l" t="t" r="r" b="b"/>
              <a:pathLst>
                <a:path w="8399" h="28335" extrusionOk="0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" name="Google Shape;85;p72"/>
            <p:cNvSpPr/>
            <p:nvPr/>
          </p:nvSpPr>
          <p:spPr>
            <a:xfrm>
              <a:off x="1720762" y="2063028"/>
              <a:ext cx="11626" cy="31135"/>
            </a:xfrm>
            <a:custGeom>
              <a:avLst/>
              <a:gdLst/>
              <a:ahLst/>
              <a:cxnLst/>
              <a:rect l="l" t="t" r="r" b="b"/>
              <a:pathLst>
                <a:path w="11626" h="31135" extrusionOk="0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86;p72"/>
            <p:cNvSpPr/>
            <p:nvPr/>
          </p:nvSpPr>
          <p:spPr>
            <a:xfrm>
              <a:off x="1759011" y="2094591"/>
              <a:ext cx="7735" cy="7878"/>
            </a:xfrm>
            <a:custGeom>
              <a:avLst/>
              <a:gdLst/>
              <a:ahLst/>
              <a:cxnLst/>
              <a:rect l="l" t="t" r="r" b="b"/>
              <a:pathLst>
                <a:path w="7735" h="7878" extrusionOk="0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87;p72"/>
            <p:cNvSpPr/>
            <p:nvPr/>
          </p:nvSpPr>
          <p:spPr>
            <a:xfrm>
              <a:off x="1728402" y="2122024"/>
              <a:ext cx="8636" cy="34220"/>
            </a:xfrm>
            <a:custGeom>
              <a:avLst/>
              <a:gdLst/>
              <a:ahLst/>
              <a:cxnLst/>
              <a:rect l="l" t="t" r="r" b="b"/>
              <a:pathLst>
                <a:path w="8636" h="34220" extrusionOk="0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" name="Google Shape;88;p72"/>
            <p:cNvSpPr/>
            <p:nvPr/>
          </p:nvSpPr>
          <p:spPr>
            <a:xfrm>
              <a:off x="1754550" y="2159140"/>
              <a:ext cx="16561" cy="32037"/>
            </a:xfrm>
            <a:custGeom>
              <a:avLst/>
              <a:gdLst/>
              <a:ahLst/>
              <a:cxnLst/>
              <a:rect l="l" t="t" r="r" b="b"/>
              <a:pathLst>
                <a:path w="16561" h="32037" extrusionOk="0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" name="Google Shape;89;p72"/>
            <p:cNvSpPr/>
            <p:nvPr/>
          </p:nvSpPr>
          <p:spPr>
            <a:xfrm>
              <a:off x="1798920" y="2182111"/>
              <a:ext cx="14046" cy="5126"/>
            </a:xfrm>
            <a:custGeom>
              <a:avLst/>
              <a:gdLst/>
              <a:ahLst/>
              <a:cxnLst/>
              <a:rect l="l" t="t" r="r" b="b"/>
              <a:pathLst>
                <a:path w="14046" h="5126" extrusionOk="0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" name="Google Shape;90;p72"/>
            <p:cNvSpPr/>
            <p:nvPr/>
          </p:nvSpPr>
          <p:spPr>
            <a:xfrm>
              <a:off x="1823691" y="2203232"/>
              <a:ext cx="29611" cy="15852"/>
            </a:xfrm>
            <a:custGeom>
              <a:avLst/>
              <a:gdLst/>
              <a:ahLst/>
              <a:cxnLst/>
              <a:rect l="l" t="t" r="r" b="b"/>
              <a:pathLst>
                <a:path w="29611" h="15852" extrusionOk="0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" name="Google Shape;91;p72"/>
            <p:cNvSpPr/>
            <p:nvPr/>
          </p:nvSpPr>
          <p:spPr>
            <a:xfrm>
              <a:off x="1767884" y="2234178"/>
              <a:ext cx="27049" cy="20930"/>
            </a:xfrm>
            <a:custGeom>
              <a:avLst/>
              <a:gdLst/>
              <a:ahLst/>
              <a:cxnLst/>
              <a:rect l="l" t="t" r="r" b="b"/>
              <a:pathLst>
                <a:path w="27049" h="20930" extrusionOk="0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" name="Google Shape;92;p72"/>
            <p:cNvSpPr/>
            <p:nvPr/>
          </p:nvSpPr>
          <p:spPr>
            <a:xfrm>
              <a:off x="1606777" y="2181494"/>
              <a:ext cx="15802" cy="21595"/>
            </a:xfrm>
            <a:custGeom>
              <a:avLst/>
              <a:gdLst/>
              <a:ahLst/>
              <a:cxnLst/>
              <a:rect l="l" t="t" r="r" b="b"/>
              <a:pathLst>
                <a:path w="15802" h="21595" extrusionOk="0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" name="Google Shape;93;p72"/>
            <p:cNvSpPr/>
            <p:nvPr/>
          </p:nvSpPr>
          <p:spPr>
            <a:xfrm>
              <a:off x="1410078" y="2196967"/>
              <a:ext cx="18174" cy="23256"/>
            </a:xfrm>
            <a:custGeom>
              <a:avLst/>
              <a:gdLst/>
              <a:ahLst/>
              <a:cxnLst/>
              <a:rect l="l" t="t" r="r" b="b"/>
              <a:pathLst>
                <a:path w="18174" h="23256" extrusionOk="0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" name="Google Shape;94;p72"/>
            <p:cNvSpPr/>
            <p:nvPr/>
          </p:nvSpPr>
          <p:spPr>
            <a:xfrm>
              <a:off x="1249824" y="2258289"/>
              <a:ext cx="12385" cy="13953"/>
            </a:xfrm>
            <a:custGeom>
              <a:avLst/>
              <a:gdLst/>
              <a:ahLst/>
              <a:cxnLst/>
              <a:rect l="l" t="t" r="r" b="b"/>
              <a:pathLst>
                <a:path w="12385" h="13953" extrusionOk="0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" name="Google Shape;95;p72"/>
            <p:cNvSpPr/>
            <p:nvPr/>
          </p:nvSpPr>
          <p:spPr>
            <a:xfrm>
              <a:off x="912139" y="2006263"/>
              <a:ext cx="7450" cy="13147"/>
            </a:xfrm>
            <a:custGeom>
              <a:avLst/>
              <a:gdLst/>
              <a:ahLst/>
              <a:cxnLst/>
              <a:rect l="l" t="t" r="r" b="b"/>
              <a:pathLst>
                <a:path w="7450" h="13147" extrusionOk="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" name="Google Shape;96;p72"/>
            <p:cNvSpPr/>
            <p:nvPr/>
          </p:nvSpPr>
          <p:spPr>
            <a:xfrm>
              <a:off x="964291" y="1855950"/>
              <a:ext cx="30180" cy="29521"/>
            </a:xfrm>
            <a:custGeom>
              <a:avLst/>
              <a:gdLst/>
              <a:ahLst/>
              <a:cxnLst/>
              <a:rect l="l" t="t" r="r" b="b"/>
              <a:pathLst>
                <a:path w="30180" h="29521" extrusionOk="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" name="Google Shape;97;p72"/>
            <p:cNvSpPr/>
            <p:nvPr/>
          </p:nvSpPr>
          <p:spPr>
            <a:xfrm>
              <a:off x="206017" y="1767669"/>
              <a:ext cx="5220" cy="15093"/>
            </a:xfrm>
            <a:custGeom>
              <a:avLst/>
              <a:gdLst/>
              <a:ahLst/>
              <a:cxnLst/>
              <a:rect l="l" t="t" r="r" b="b"/>
              <a:pathLst>
                <a:path w="5220" h="15093" extrusionOk="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" name="Google Shape;98;p72"/>
            <p:cNvSpPr/>
            <p:nvPr/>
          </p:nvSpPr>
          <p:spPr>
            <a:xfrm>
              <a:off x="299834" y="1815986"/>
              <a:ext cx="9395" cy="17845"/>
            </a:xfrm>
            <a:custGeom>
              <a:avLst/>
              <a:gdLst/>
              <a:ahLst/>
              <a:cxnLst/>
              <a:rect l="l" t="t" r="r" b="b"/>
              <a:pathLst>
                <a:path w="9395" h="17845" extrusionOk="0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" name="Google Shape;99;p72"/>
            <p:cNvSpPr/>
            <p:nvPr/>
          </p:nvSpPr>
          <p:spPr>
            <a:xfrm>
              <a:off x="390092" y="1758557"/>
              <a:ext cx="8399" cy="28714"/>
            </a:xfrm>
            <a:custGeom>
              <a:avLst/>
              <a:gdLst/>
              <a:ahLst/>
              <a:cxnLst/>
              <a:rect l="l" t="t" r="r" b="b"/>
              <a:pathLst>
                <a:path w="8399" h="28714" extrusionOk="0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" name="Google Shape;100;p72"/>
            <p:cNvSpPr/>
            <p:nvPr/>
          </p:nvSpPr>
          <p:spPr>
            <a:xfrm>
              <a:off x="415765" y="1778965"/>
              <a:ext cx="12717" cy="21120"/>
            </a:xfrm>
            <a:custGeom>
              <a:avLst/>
              <a:gdLst/>
              <a:ahLst/>
              <a:cxnLst/>
              <a:rect l="l" t="t" r="r" b="b"/>
              <a:pathLst>
                <a:path w="12717" h="21120" extrusionOk="0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" name="Google Shape;101;p72"/>
            <p:cNvSpPr/>
            <p:nvPr/>
          </p:nvSpPr>
          <p:spPr>
            <a:xfrm>
              <a:off x="9148663" y="1959702"/>
              <a:ext cx="56470" cy="175848"/>
            </a:xfrm>
            <a:custGeom>
              <a:avLst/>
              <a:gdLst/>
              <a:ahLst/>
              <a:cxnLst/>
              <a:rect l="l" t="t" r="r" b="b"/>
              <a:pathLst>
                <a:path w="56470" h="175848" extrusionOk="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102;p72"/>
            <p:cNvSpPr/>
            <p:nvPr/>
          </p:nvSpPr>
          <p:spPr>
            <a:xfrm>
              <a:off x="9272092" y="1998954"/>
              <a:ext cx="6928" cy="8021"/>
            </a:xfrm>
            <a:custGeom>
              <a:avLst/>
              <a:gdLst/>
              <a:ahLst/>
              <a:cxnLst/>
              <a:rect l="l" t="t" r="r" b="b"/>
              <a:pathLst>
                <a:path w="6928" h="8021" extrusionOk="0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" name="Google Shape;103;p72"/>
            <p:cNvSpPr/>
            <p:nvPr/>
          </p:nvSpPr>
          <p:spPr>
            <a:xfrm>
              <a:off x="9284857" y="1993116"/>
              <a:ext cx="6216" cy="10062"/>
            </a:xfrm>
            <a:custGeom>
              <a:avLst/>
              <a:gdLst/>
              <a:ahLst/>
              <a:cxnLst/>
              <a:rect l="l" t="t" r="r" b="b"/>
              <a:pathLst>
                <a:path w="6216" h="10062" extrusionOk="0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" name="Google Shape;104;p72"/>
            <p:cNvSpPr/>
            <p:nvPr/>
          </p:nvSpPr>
          <p:spPr>
            <a:xfrm>
              <a:off x="9381616" y="1858940"/>
              <a:ext cx="12148" cy="39488"/>
            </a:xfrm>
            <a:custGeom>
              <a:avLst/>
              <a:gdLst/>
              <a:ahLst/>
              <a:cxnLst/>
              <a:rect l="l" t="t" r="r" b="b"/>
              <a:pathLst>
                <a:path w="12148" h="39488" extrusionOk="0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" name="Google Shape;105;p72"/>
            <p:cNvSpPr/>
            <p:nvPr/>
          </p:nvSpPr>
          <p:spPr>
            <a:xfrm>
              <a:off x="9393385" y="1801558"/>
              <a:ext cx="6786" cy="11343"/>
            </a:xfrm>
            <a:custGeom>
              <a:avLst/>
              <a:gdLst/>
              <a:ahLst/>
              <a:cxnLst/>
              <a:rect l="l" t="t" r="r" b="b"/>
              <a:pathLst>
                <a:path w="6786" h="11343" extrusionOk="0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" name="Google Shape;106;p72"/>
            <p:cNvSpPr/>
            <p:nvPr/>
          </p:nvSpPr>
          <p:spPr>
            <a:xfrm>
              <a:off x="9398510" y="1768334"/>
              <a:ext cx="10819" cy="18083"/>
            </a:xfrm>
            <a:custGeom>
              <a:avLst/>
              <a:gdLst/>
              <a:ahLst/>
              <a:cxnLst/>
              <a:rect l="l" t="t" r="r" b="b"/>
              <a:pathLst>
                <a:path w="10819" h="18083" extrusionOk="0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" name="Google Shape;107;p72"/>
            <p:cNvSpPr/>
            <p:nvPr/>
          </p:nvSpPr>
          <p:spPr>
            <a:xfrm>
              <a:off x="9321349" y="1972090"/>
              <a:ext cx="8542" cy="9350"/>
            </a:xfrm>
            <a:custGeom>
              <a:avLst/>
              <a:gdLst/>
              <a:ahLst/>
              <a:cxnLst/>
              <a:rect l="l" t="t" r="r" b="b"/>
              <a:pathLst>
                <a:path w="8542" h="9350" extrusionOk="0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" name="Google Shape;108;p72"/>
            <p:cNvSpPr/>
            <p:nvPr/>
          </p:nvSpPr>
          <p:spPr>
            <a:xfrm>
              <a:off x="8937159" y="2129048"/>
              <a:ext cx="3131" cy="4983"/>
            </a:xfrm>
            <a:custGeom>
              <a:avLst/>
              <a:gdLst/>
              <a:ahLst/>
              <a:cxnLst/>
              <a:rect l="l" t="t" r="r" b="b"/>
              <a:pathLst>
                <a:path w="3131" h="4983" extrusionOk="0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" name="Google Shape;109;p72"/>
            <p:cNvSpPr/>
            <p:nvPr/>
          </p:nvSpPr>
          <p:spPr>
            <a:xfrm>
              <a:off x="8052323" y="2145233"/>
              <a:ext cx="12243" cy="23208"/>
            </a:xfrm>
            <a:custGeom>
              <a:avLst/>
              <a:gdLst/>
              <a:ahLst/>
              <a:cxnLst/>
              <a:rect l="l" t="t" r="r" b="b"/>
              <a:pathLst>
                <a:path w="12243" h="23208" extrusionOk="0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110;p72"/>
            <p:cNvSpPr/>
            <p:nvPr/>
          </p:nvSpPr>
          <p:spPr>
            <a:xfrm>
              <a:off x="6500183" y="2013382"/>
              <a:ext cx="6453" cy="15472"/>
            </a:xfrm>
            <a:custGeom>
              <a:avLst/>
              <a:gdLst/>
              <a:ahLst/>
              <a:cxnLst/>
              <a:rect l="l" t="t" r="r" b="b"/>
              <a:pathLst>
                <a:path w="6453" h="15472" extrusionOk="0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" name="Google Shape;111;p72"/>
            <p:cNvSpPr/>
            <p:nvPr/>
          </p:nvSpPr>
          <p:spPr>
            <a:xfrm>
              <a:off x="6679893" y="1975934"/>
              <a:ext cx="31699" cy="22165"/>
            </a:xfrm>
            <a:custGeom>
              <a:avLst/>
              <a:gdLst/>
              <a:ahLst/>
              <a:cxnLst/>
              <a:rect l="l" t="t" r="r" b="b"/>
              <a:pathLst>
                <a:path w="31699" h="22165" extrusionOk="0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72"/>
            <p:cNvSpPr/>
            <p:nvPr/>
          </p:nvSpPr>
          <p:spPr>
            <a:xfrm>
              <a:off x="3967635" y="1715081"/>
              <a:ext cx="15612" cy="10062"/>
            </a:xfrm>
            <a:custGeom>
              <a:avLst/>
              <a:gdLst/>
              <a:ahLst/>
              <a:cxnLst/>
              <a:rect l="l" t="t" r="r" b="b"/>
              <a:pathLst>
                <a:path w="15612" h="10062" extrusionOk="0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72"/>
            <p:cNvSpPr/>
            <p:nvPr/>
          </p:nvSpPr>
          <p:spPr>
            <a:xfrm>
              <a:off x="3995491" y="1700842"/>
              <a:ext cx="3179" cy="5790"/>
            </a:xfrm>
            <a:custGeom>
              <a:avLst/>
              <a:gdLst/>
              <a:ahLst/>
              <a:cxnLst/>
              <a:rect l="l" t="t" r="r" b="b"/>
              <a:pathLst>
                <a:path w="3179" h="5790" extrusionOk="0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72"/>
            <p:cNvSpPr/>
            <p:nvPr/>
          </p:nvSpPr>
          <p:spPr>
            <a:xfrm>
              <a:off x="260684" y="1504585"/>
              <a:ext cx="11436" cy="9919"/>
            </a:xfrm>
            <a:custGeom>
              <a:avLst/>
              <a:gdLst/>
              <a:ahLst/>
              <a:cxnLst/>
              <a:rect l="l" t="t" r="r" b="b"/>
              <a:pathLst>
                <a:path w="11436" h="9919" extrusionOk="0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72"/>
            <p:cNvSpPr/>
            <p:nvPr/>
          </p:nvSpPr>
          <p:spPr>
            <a:xfrm>
              <a:off x="294187" y="1543457"/>
              <a:ext cx="4603" cy="7309"/>
            </a:xfrm>
            <a:custGeom>
              <a:avLst/>
              <a:gdLst/>
              <a:ahLst/>
              <a:cxnLst/>
              <a:rect l="l" t="t" r="r" b="b"/>
              <a:pathLst>
                <a:path w="4603" h="7309" extrusionOk="0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72"/>
            <p:cNvSpPr/>
            <p:nvPr/>
          </p:nvSpPr>
          <p:spPr>
            <a:xfrm>
              <a:off x="281801" y="1562822"/>
              <a:ext cx="5077" cy="14428"/>
            </a:xfrm>
            <a:custGeom>
              <a:avLst/>
              <a:gdLst/>
              <a:ahLst/>
              <a:cxnLst/>
              <a:rect l="l" t="t" r="r" b="b"/>
              <a:pathLst>
                <a:path w="5077" h="14428" extrusionOk="0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72"/>
            <p:cNvSpPr/>
            <p:nvPr/>
          </p:nvSpPr>
          <p:spPr>
            <a:xfrm>
              <a:off x="9453131" y="1227452"/>
              <a:ext cx="14616" cy="25250"/>
            </a:xfrm>
            <a:custGeom>
              <a:avLst/>
              <a:gdLst/>
              <a:ahLst/>
              <a:cxnLst/>
              <a:rect l="l" t="t" r="r" b="b"/>
              <a:pathLst>
                <a:path w="14616" h="25250" extrusionOk="0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72"/>
            <p:cNvSpPr/>
            <p:nvPr/>
          </p:nvSpPr>
          <p:spPr>
            <a:xfrm>
              <a:off x="9382519" y="1448627"/>
              <a:ext cx="77824" cy="89703"/>
            </a:xfrm>
            <a:custGeom>
              <a:avLst/>
              <a:gdLst/>
              <a:ahLst/>
              <a:cxnLst/>
              <a:rect l="l" t="t" r="r" b="b"/>
              <a:pathLst>
                <a:path w="77824" h="89703" extrusionOk="0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72"/>
            <p:cNvSpPr/>
            <p:nvPr/>
          </p:nvSpPr>
          <p:spPr>
            <a:xfrm>
              <a:off x="9446866" y="1432917"/>
              <a:ext cx="8020" cy="20978"/>
            </a:xfrm>
            <a:custGeom>
              <a:avLst/>
              <a:gdLst/>
              <a:ahLst/>
              <a:cxnLst/>
              <a:rect l="l" t="t" r="r" b="b"/>
              <a:pathLst>
                <a:path w="8020" h="20978" extrusionOk="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72"/>
            <p:cNvSpPr/>
            <p:nvPr/>
          </p:nvSpPr>
          <p:spPr>
            <a:xfrm>
              <a:off x="9332454" y="1558265"/>
              <a:ext cx="7023" cy="17703"/>
            </a:xfrm>
            <a:custGeom>
              <a:avLst/>
              <a:gdLst/>
              <a:ahLst/>
              <a:cxnLst/>
              <a:rect l="l" t="t" r="r" b="b"/>
              <a:pathLst>
                <a:path w="7023" h="17703" extrusionOk="0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72"/>
            <p:cNvSpPr/>
            <p:nvPr/>
          </p:nvSpPr>
          <p:spPr>
            <a:xfrm>
              <a:off x="9407954" y="1645311"/>
              <a:ext cx="8114" cy="22259"/>
            </a:xfrm>
            <a:custGeom>
              <a:avLst/>
              <a:gdLst/>
              <a:ahLst/>
              <a:cxnLst/>
              <a:rect l="l" t="t" r="r" b="b"/>
              <a:pathLst>
                <a:path w="8114" h="22259" extrusionOk="0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72"/>
            <p:cNvSpPr/>
            <p:nvPr/>
          </p:nvSpPr>
          <p:spPr>
            <a:xfrm>
              <a:off x="9395948" y="1665530"/>
              <a:ext cx="11057" cy="11106"/>
            </a:xfrm>
            <a:custGeom>
              <a:avLst/>
              <a:gdLst/>
              <a:ahLst/>
              <a:cxnLst/>
              <a:rect l="l" t="t" r="r" b="b"/>
              <a:pathLst>
                <a:path w="11057" h="11106" extrusionOk="0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72"/>
            <p:cNvSpPr/>
            <p:nvPr/>
          </p:nvSpPr>
          <p:spPr>
            <a:xfrm>
              <a:off x="9219655" y="1292760"/>
              <a:ext cx="4175" cy="4556"/>
            </a:xfrm>
            <a:custGeom>
              <a:avLst/>
              <a:gdLst/>
              <a:ahLst/>
              <a:cxnLst/>
              <a:rect l="l" t="t" r="r" b="b"/>
              <a:pathLst>
                <a:path w="4175" h="4556" extrusionOk="0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72"/>
            <p:cNvSpPr/>
            <p:nvPr/>
          </p:nvSpPr>
          <p:spPr>
            <a:xfrm>
              <a:off x="9277217" y="1549485"/>
              <a:ext cx="7593" cy="10251"/>
            </a:xfrm>
            <a:custGeom>
              <a:avLst/>
              <a:gdLst/>
              <a:ahLst/>
              <a:cxnLst/>
              <a:rect l="l" t="t" r="r" b="b"/>
              <a:pathLst>
                <a:path w="7593" h="10251" extrusionOk="0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72"/>
            <p:cNvSpPr/>
            <p:nvPr/>
          </p:nvSpPr>
          <p:spPr>
            <a:xfrm>
              <a:off x="9282911" y="1532493"/>
              <a:ext cx="6549" cy="12435"/>
            </a:xfrm>
            <a:custGeom>
              <a:avLst/>
              <a:gdLst/>
              <a:ahLst/>
              <a:cxnLst/>
              <a:rect l="l" t="t" r="r" b="b"/>
              <a:pathLst>
                <a:path w="6549" h="12435" extrusionOk="0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72"/>
            <p:cNvSpPr/>
            <p:nvPr/>
          </p:nvSpPr>
          <p:spPr>
            <a:xfrm>
              <a:off x="9283576" y="1488448"/>
              <a:ext cx="4460" cy="7119"/>
            </a:xfrm>
            <a:custGeom>
              <a:avLst/>
              <a:gdLst/>
              <a:ahLst/>
              <a:cxnLst/>
              <a:rect l="l" t="t" r="r" b="b"/>
              <a:pathLst>
                <a:path w="4460" h="7119" extrusionOk="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72"/>
            <p:cNvSpPr/>
            <p:nvPr/>
          </p:nvSpPr>
          <p:spPr>
            <a:xfrm>
              <a:off x="9255531" y="1466473"/>
              <a:ext cx="5314" cy="11628"/>
            </a:xfrm>
            <a:custGeom>
              <a:avLst/>
              <a:gdLst/>
              <a:ahLst/>
              <a:cxnLst/>
              <a:rect l="l" t="t" r="r" b="b"/>
              <a:pathLst>
                <a:path w="5314" h="11628" extrusionOk="0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72"/>
            <p:cNvSpPr/>
            <p:nvPr/>
          </p:nvSpPr>
          <p:spPr>
            <a:xfrm>
              <a:off x="9250548" y="1448010"/>
              <a:ext cx="10012" cy="17371"/>
            </a:xfrm>
            <a:custGeom>
              <a:avLst/>
              <a:gdLst/>
              <a:ahLst/>
              <a:cxnLst/>
              <a:rect l="l" t="t" r="r" b="b"/>
              <a:pathLst>
                <a:path w="10012" h="17371" extrusionOk="0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72"/>
            <p:cNvSpPr/>
            <p:nvPr/>
          </p:nvSpPr>
          <p:spPr>
            <a:xfrm>
              <a:off x="9175000" y="1516783"/>
              <a:ext cx="22540" cy="17751"/>
            </a:xfrm>
            <a:custGeom>
              <a:avLst/>
              <a:gdLst/>
              <a:ahLst/>
              <a:cxnLst/>
              <a:rect l="l" t="t" r="r" b="b"/>
              <a:pathLst>
                <a:path w="22540" h="17751" extrusionOk="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72"/>
            <p:cNvSpPr/>
            <p:nvPr/>
          </p:nvSpPr>
          <p:spPr>
            <a:xfrm>
              <a:off x="5773608" y="1565812"/>
              <a:ext cx="79581" cy="55388"/>
            </a:xfrm>
            <a:custGeom>
              <a:avLst/>
              <a:gdLst/>
              <a:ahLst/>
              <a:cxnLst/>
              <a:rect l="l" t="t" r="r" b="b"/>
              <a:pathLst>
                <a:path w="79581" h="55388" extrusionOk="0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72"/>
            <p:cNvSpPr/>
            <p:nvPr/>
          </p:nvSpPr>
          <p:spPr>
            <a:xfrm>
              <a:off x="5517259" y="1389299"/>
              <a:ext cx="27903" cy="21642"/>
            </a:xfrm>
            <a:custGeom>
              <a:avLst/>
              <a:gdLst/>
              <a:ahLst/>
              <a:cxnLst/>
              <a:rect l="l" t="t" r="r" b="b"/>
              <a:pathLst>
                <a:path w="27903" h="21642" extrusionOk="0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72"/>
            <p:cNvSpPr/>
            <p:nvPr/>
          </p:nvSpPr>
          <p:spPr>
            <a:xfrm>
              <a:off x="5520059" y="1429073"/>
              <a:ext cx="9538" cy="19222"/>
            </a:xfrm>
            <a:custGeom>
              <a:avLst/>
              <a:gdLst/>
              <a:ahLst/>
              <a:cxnLst/>
              <a:rect l="l" t="t" r="r" b="b"/>
              <a:pathLst>
                <a:path w="9538" h="19222" extrusionOk="0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72"/>
            <p:cNvSpPr/>
            <p:nvPr/>
          </p:nvSpPr>
          <p:spPr>
            <a:xfrm>
              <a:off x="5601539" y="1533442"/>
              <a:ext cx="18032" cy="25914"/>
            </a:xfrm>
            <a:custGeom>
              <a:avLst/>
              <a:gdLst/>
              <a:ahLst/>
              <a:cxnLst/>
              <a:rect l="l" t="t" r="r" b="b"/>
              <a:pathLst>
                <a:path w="18032" h="25914" extrusionOk="0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72"/>
            <p:cNvSpPr/>
            <p:nvPr/>
          </p:nvSpPr>
          <p:spPr>
            <a:xfrm>
              <a:off x="5452579" y="1576681"/>
              <a:ext cx="101078" cy="34505"/>
            </a:xfrm>
            <a:custGeom>
              <a:avLst/>
              <a:gdLst/>
              <a:ahLst/>
              <a:cxnLst/>
              <a:rect l="l" t="t" r="r" b="b"/>
              <a:pathLst>
                <a:path w="101078" h="34505" extrusionOk="0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72"/>
            <p:cNvSpPr/>
            <p:nvPr/>
          </p:nvSpPr>
          <p:spPr>
            <a:xfrm>
              <a:off x="5481859" y="1462011"/>
              <a:ext cx="11531" cy="15140"/>
            </a:xfrm>
            <a:custGeom>
              <a:avLst/>
              <a:gdLst/>
              <a:ahLst/>
              <a:cxnLst/>
              <a:rect l="l" t="t" r="r" b="b"/>
              <a:pathLst>
                <a:path w="11531" h="15140" extrusionOk="0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72"/>
            <p:cNvSpPr/>
            <p:nvPr/>
          </p:nvSpPr>
          <p:spPr>
            <a:xfrm>
              <a:off x="5510568" y="1501168"/>
              <a:ext cx="6691" cy="11533"/>
            </a:xfrm>
            <a:custGeom>
              <a:avLst/>
              <a:gdLst/>
              <a:ahLst/>
              <a:cxnLst/>
              <a:rect l="l" t="t" r="r" b="b"/>
              <a:pathLst>
                <a:path w="6691" h="11533" extrusionOk="0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72"/>
            <p:cNvSpPr/>
            <p:nvPr/>
          </p:nvSpPr>
          <p:spPr>
            <a:xfrm>
              <a:off x="5354111" y="1446966"/>
              <a:ext cx="85845" cy="91792"/>
            </a:xfrm>
            <a:custGeom>
              <a:avLst/>
              <a:gdLst/>
              <a:ahLst/>
              <a:cxnLst/>
              <a:rect l="l" t="t" r="r" b="b"/>
              <a:pathLst>
                <a:path w="85845" h="91792" extrusionOk="0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72"/>
            <p:cNvSpPr/>
            <p:nvPr/>
          </p:nvSpPr>
          <p:spPr>
            <a:xfrm>
              <a:off x="5324737" y="1442884"/>
              <a:ext cx="15232" cy="16421"/>
            </a:xfrm>
            <a:custGeom>
              <a:avLst/>
              <a:gdLst/>
              <a:ahLst/>
              <a:cxnLst/>
              <a:rect l="l" t="t" r="r" b="b"/>
              <a:pathLst>
                <a:path w="15232" h="16421" extrusionOk="0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72"/>
            <p:cNvSpPr/>
            <p:nvPr/>
          </p:nvSpPr>
          <p:spPr>
            <a:xfrm>
              <a:off x="5415185" y="1411986"/>
              <a:ext cx="62877" cy="51449"/>
            </a:xfrm>
            <a:custGeom>
              <a:avLst/>
              <a:gdLst/>
              <a:ahLst/>
              <a:cxnLst/>
              <a:rect l="l" t="t" r="r" b="b"/>
              <a:pathLst>
                <a:path w="62877" h="51449" extrusionOk="0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72"/>
            <p:cNvSpPr/>
            <p:nvPr/>
          </p:nvSpPr>
          <p:spPr>
            <a:xfrm>
              <a:off x="5043759" y="1449814"/>
              <a:ext cx="109050" cy="77601"/>
            </a:xfrm>
            <a:custGeom>
              <a:avLst/>
              <a:gdLst/>
              <a:ahLst/>
              <a:cxnLst/>
              <a:rect l="l" t="t" r="r" b="b"/>
              <a:pathLst>
                <a:path w="109050" h="77601" extrusionOk="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72"/>
            <p:cNvSpPr/>
            <p:nvPr/>
          </p:nvSpPr>
          <p:spPr>
            <a:xfrm>
              <a:off x="5116744" y="1561872"/>
              <a:ext cx="7972" cy="8543"/>
            </a:xfrm>
            <a:custGeom>
              <a:avLst/>
              <a:gdLst/>
              <a:ahLst/>
              <a:cxnLst/>
              <a:rect l="l" t="t" r="r" b="b"/>
              <a:pathLst>
                <a:path w="7972" h="8543" extrusionOk="0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72"/>
            <p:cNvSpPr/>
            <p:nvPr/>
          </p:nvSpPr>
          <p:spPr>
            <a:xfrm>
              <a:off x="4983445" y="1663774"/>
              <a:ext cx="8731" cy="10204"/>
            </a:xfrm>
            <a:custGeom>
              <a:avLst/>
              <a:gdLst/>
              <a:ahLst/>
              <a:cxnLst/>
              <a:rect l="l" t="t" r="r" b="b"/>
              <a:pathLst>
                <a:path w="8731" h="10204" extrusionOk="0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72"/>
            <p:cNvSpPr/>
            <p:nvPr/>
          </p:nvSpPr>
          <p:spPr>
            <a:xfrm>
              <a:off x="4644050" y="1412888"/>
              <a:ext cx="11294" cy="12340"/>
            </a:xfrm>
            <a:custGeom>
              <a:avLst/>
              <a:gdLst/>
              <a:ahLst/>
              <a:cxnLst/>
              <a:rect l="l" t="t" r="r" b="b"/>
              <a:pathLst>
                <a:path w="11294" h="12340" extrusionOk="0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72"/>
            <p:cNvSpPr/>
            <p:nvPr/>
          </p:nvSpPr>
          <p:spPr>
            <a:xfrm>
              <a:off x="4684624" y="1370931"/>
              <a:ext cx="35258" cy="33318"/>
            </a:xfrm>
            <a:custGeom>
              <a:avLst/>
              <a:gdLst/>
              <a:ahLst/>
              <a:cxnLst/>
              <a:rect l="l" t="t" r="r" b="b"/>
              <a:pathLst>
                <a:path w="35258" h="33318" extrusionOk="0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72"/>
            <p:cNvSpPr/>
            <p:nvPr/>
          </p:nvSpPr>
          <p:spPr>
            <a:xfrm>
              <a:off x="2695524" y="987957"/>
              <a:ext cx="6264" cy="16327"/>
            </a:xfrm>
            <a:custGeom>
              <a:avLst/>
              <a:gdLst/>
              <a:ahLst/>
              <a:cxnLst/>
              <a:rect l="l" t="t" r="r" b="b"/>
              <a:pathLst>
                <a:path w="6264" h="16327" extrusionOk="0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72"/>
            <p:cNvSpPr/>
            <p:nvPr/>
          </p:nvSpPr>
          <p:spPr>
            <a:xfrm>
              <a:off x="2477328" y="838070"/>
              <a:ext cx="75879" cy="45943"/>
            </a:xfrm>
            <a:custGeom>
              <a:avLst/>
              <a:gdLst/>
              <a:ahLst/>
              <a:cxnLst/>
              <a:rect l="l" t="t" r="r" b="b"/>
              <a:pathLst>
                <a:path w="75879" h="45943" extrusionOk="0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72"/>
            <p:cNvSpPr/>
            <p:nvPr/>
          </p:nvSpPr>
          <p:spPr>
            <a:xfrm>
              <a:off x="2426600" y="978749"/>
              <a:ext cx="71513" cy="55531"/>
            </a:xfrm>
            <a:custGeom>
              <a:avLst/>
              <a:gdLst/>
              <a:ahLst/>
              <a:cxnLst/>
              <a:rect l="l" t="t" r="r" b="b"/>
              <a:pathLst>
                <a:path w="71513" h="55531" extrusionOk="0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72"/>
            <p:cNvSpPr/>
            <p:nvPr/>
          </p:nvSpPr>
          <p:spPr>
            <a:xfrm>
              <a:off x="1997659" y="1254506"/>
              <a:ext cx="76354" cy="26958"/>
            </a:xfrm>
            <a:custGeom>
              <a:avLst/>
              <a:gdLst/>
              <a:ahLst/>
              <a:cxnLst/>
              <a:rect l="l" t="t" r="r" b="b"/>
              <a:pathLst>
                <a:path w="76354" h="26958" extrusionOk="0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72"/>
            <p:cNvSpPr/>
            <p:nvPr/>
          </p:nvSpPr>
          <p:spPr>
            <a:xfrm>
              <a:off x="9502341" y="580729"/>
              <a:ext cx="11436" cy="17371"/>
            </a:xfrm>
            <a:custGeom>
              <a:avLst/>
              <a:gdLst/>
              <a:ahLst/>
              <a:cxnLst/>
              <a:rect l="l" t="t" r="r" b="b"/>
              <a:pathLst>
                <a:path w="11436" h="17371" extrusionOk="0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72"/>
            <p:cNvSpPr/>
            <p:nvPr/>
          </p:nvSpPr>
          <p:spPr>
            <a:xfrm>
              <a:off x="9517622" y="620503"/>
              <a:ext cx="6215" cy="9017"/>
            </a:xfrm>
            <a:custGeom>
              <a:avLst/>
              <a:gdLst/>
              <a:ahLst/>
              <a:cxnLst/>
              <a:rect l="l" t="t" r="r" b="b"/>
              <a:pathLst>
                <a:path w="6215" h="9017" extrusionOk="0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72"/>
            <p:cNvSpPr/>
            <p:nvPr/>
          </p:nvSpPr>
          <p:spPr>
            <a:xfrm>
              <a:off x="9542345" y="716851"/>
              <a:ext cx="7829" cy="18984"/>
            </a:xfrm>
            <a:custGeom>
              <a:avLst/>
              <a:gdLst/>
              <a:ahLst/>
              <a:cxnLst/>
              <a:rect l="l" t="t" r="r" b="b"/>
              <a:pathLst>
                <a:path w="7829" h="18984" extrusionOk="0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72"/>
            <p:cNvSpPr/>
            <p:nvPr/>
          </p:nvSpPr>
          <p:spPr>
            <a:xfrm>
              <a:off x="9495081" y="813722"/>
              <a:ext cx="27286" cy="62365"/>
            </a:xfrm>
            <a:custGeom>
              <a:avLst/>
              <a:gdLst/>
              <a:ahLst/>
              <a:cxnLst/>
              <a:rect l="l" t="t" r="r" b="b"/>
              <a:pathLst>
                <a:path w="27286" h="62365" extrusionOk="0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72"/>
            <p:cNvSpPr/>
            <p:nvPr/>
          </p:nvSpPr>
          <p:spPr>
            <a:xfrm>
              <a:off x="9518903" y="907318"/>
              <a:ext cx="7307" cy="8495"/>
            </a:xfrm>
            <a:custGeom>
              <a:avLst/>
              <a:gdLst/>
              <a:ahLst/>
              <a:cxnLst/>
              <a:rect l="l" t="t" r="r" b="b"/>
              <a:pathLst>
                <a:path w="7307" h="8495" extrusionOk="0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72"/>
            <p:cNvSpPr/>
            <p:nvPr/>
          </p:nvSpPr>
          <p:spPr>
            <a:xfrm>
              <a:off x="9475434" y="877654"/>
              <a:ext cx="13903" cy="44377"/>
            </a:xfrm>
            <a:custGeom>
              <a:avLst/>
              <a:gdLst/>
              <a:ahLst/>
              <a:cxnLst/>
              <a:rect l="l" t="t" r="r" b="b"/>
              <a:pathLst>
                <a:path w="13903" h="44377" extrusionOk="0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72"/>
            <p:cNvSpPr/>
            <p:nvPr/>
          </p:nvSpPr>
          <p:spPr>
            <a:xfrm>
              <a:off x="9291643" y="860473"/>
              <a:ext cx="9443" cy="7214"/>
            </a:xfrm>
            <a:custGeom>
              <a:avLst/>
              <a:gdLst/>
              <a:ahLst/>
              <a:cxnLst/>
              <a:rect l="l" t="t" r="r" b="b"/>
              <a:pathLst>
                <a:path w="9443" h="7214" extrusionOk="0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72"/>
            <p:cNvSpPr/>
            <p:nvPr/>
          </p:nvSpPr>
          <p:spPr>
            <a:xfrm>
              <a:off x="5461026" y="1324750"/>
              <a:ext cx="10629" cy="10584"/>
            </a:xfrm>
            <a:custGeom>
              <a:avLst/>
              <a:gdLst/>
              <a:ahLst/>
              <a:cxnLst/>
              <a:rect l="l" t="t" r="r" b="b"/>
              <a:pathLst>
                <a:path w="10629" h="10584" extrusionOk="0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72"/>
            <p:cNvSpPr/>
            <p:nvPr/>
          </p:nvSpPr>
          <p:spPr>
            <a:xfrm>
              <a:off x="5090217" y="1114776"/>
              <a:ext cx="10440" cy="11960"/>
            </a:xfrm>
            <a:custGeom>
              <a:avLst/>
              <a:gdLst/>
              <a:ahLst/>
              <a:cxnLst/>
              <a:rect l="l" t="t" r="r" b="b"/>
              <a:pathLst>
                <a:path w="10440" h="11960" extrusionOk="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72"/>
            <p:cNvSpPr/>
            <p:nvPr/>
          </p:nvSpPr>
          <p:spPr>
            <a:xfrm>
              <a:off x="5084807" y="1117007"/>
              <a:ext cx="6786" cy="24537"/>
            </a:xfrm>
            <a:custGeom>
              <a:avLst/>
              <a:gdLst/>
              <a:ahLst/>
              <a:cxnLst/>
              <a:rect l="l" t="t" r="r" b="b"/>
              <a:pathLst>
                <a:path w="6786" h="24537" extrusionOk="0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72"/>
            <p:cNvSpPr/>
            <p:nvPr/>
          </p:nvSpPr>
          <p:spPr>
            <a:xfrm>
              <a:off x="5164388" y="1201585"/>
              <a:ext cx="15517" cy="6075"/>
            </a:xfrm>
            <a:custGeom>
              <a:avLst/>
              <a:gdLst/>
              <a:ahLst/>
              <a:cxnLst/>
              <a:rect l="l" t="t" r="r" b="b"/>
              <a:pathLst>
                <a:path w="15517" h="6075" extrusionOk="0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72"/>
            <p:cNvSpPr/>
            <p:nvPr/>
          </p:nvSpPr>
          <p:spPr>
            <a:xfrm>
              <a:off x="5174828" y="1221709"/>
              <a:ext cx="15802" cy="3512"/>
            </a:xfrm>
            <a:custGeom>
              <a:avLst/>
              <a:gdLst/>
              <a:ahLst/>
              <a:cxnLst/>
              <a:rect l="l" t="t" r="r" b="b"/>
              <a:pathLst>
                <a:path w="15802" h="3512" extrusionOk="0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72"/>
            <p:cNvSpPr/>
            <p:nvPr/>
          </p:nvSpPr>
          <p:spPr>
            <a:xfrm>
              <a:off x="4896176" y="1222706"/>
              <a:ext cx="33265" cy="79404"/>
            </a:xfrm>
            <a:custGeom>
              <a:avLst/>
              <a:gdLst/>
              <a:ahLst/>
              <a:cxnLst/>
              <a:rect l="l" t="t" r="r" b="b"/>
              <a:pathLst>
                <a:path w="33265" h="79404" extrusionOk="0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72"/>
            <p:cNvSpPr/>
            <p:nvPr/>
          </p:nvSpPr>
          <p:spPr>
            <a:xfrm>
              <a:off x="4381770" y="477783"/>
              <a:ext cx="27333" cy="34267"/>
            </a:xfrm>
            <a:custGeom>
              <a:avLst/>
              <a:gdLst/>
              <a:ahLst/>
              <a:cxnLst/>
              <a:rect l="l" t="t" r="r" b="b"/>
              <a:pathLst>
                <a:path w="27333" h="34267" extrusionOk="0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72"/>
            <p:cNvSpPr/>
            <p:nvPr/>
          </p:nvSpPr>
          <p:spPr>
            <a:xfrm>
              <a:off x="4367439" y="516987"/>
              <a:ext cx="13619" cy="6170"/>
            </a:xfrm>
            <a:custGeom>
              <a:avLst/>
              <a:gdLst/>
              <a:ahLst/>
              <a:cxnLst/>
              <a:rect l="l" t="t" r="r" b="b"/>
              <a:pathLst>
                <a:path w="13619" h="6170" extrusionOk="0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72"/>
            <p:cNvSpPr/>
            <p:nvPr/>
          </p:nvSpPr>
          <p:spPr>
            <a:xfrm>
              <a:off x="4497606" y="444512"/>
              <a:ext cx="18649" cy="10916"/>
            </a:xfrm>
            <a:custGeom>
              <a:avLst/>
              <a:gdLst/>
              <a:ahLst/>
              <a:cxnLst/>
              <a:rect l="l" t="t" r="r" b="b"/>
              <a:pathLst>
                <a:path w="18649" h="10916" extrusionOk="0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72"/>
            <p:cNvSpPr/>
            <p:nvPr/>
          </p:nvSpPr>
          <p:spPr>
            <a:xfrm>
              <a:off x="4495091" y="455713"/>
              <a:ext cx="6359" cy="5220"/>
            </a:xfrm>
            <a:custGeom>
              <a:avLst/>
              <a:gdLst/>
              <a:ahLst/>
              <a:cxnLst/>
              <a:rect l="l" t="t" r="r" b="b"/>
              <a:pathLst>
                <a:path w="6359" h="5220" extrusionOk="0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72"/>
            <p:cNvSpPr/>
            <p:nvPr/>
          </p:nvSpPr>
          <p:spPr>
            <a:xfrm>
              <a:off x="4551087" y="852119"/>
              <a:ext cx="12195" cy="6881"/>
            </a:xfrm>
            <a:custGeom>
              <a:avLst/>
              <a:gdLst/>
              <a:ahLst/>
              <a:cxnLst/>
              <a:rect l="l" t="t" r="r" b="b"/>
              <a:pathLst>
                <a:path w="12195" h="6881" extrusionOk="0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" name="Google Shape;167;p72"/>
            <p:cNvSpPr/>
            <p:nvPr/>
          </p:nvSpPr>
          <p:spPr>
            <a:xfrm>
              <a:off x="4446166" y="675417"/>
              <a:ext cx="14663" cy="15852"/>
            </a:xfrm>
            <a:custGeom>
              <a:avLst/>
              <a:gdLst/>
              <a:ahLst/>
              <a:cxnLst/>
              <a:rect l="l" t="t" r="r" b="b"/>
              <a:pathLst>
                <a:path w="14663" h="15852" extrusionOk="0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" name="Google Shape;168;p72"/>
            <p:cNvSpPr/>
            <p:nvPr/>
          </p:nvSpPr>
          <p:spPr>
            <a:xfrm>
              <a:off x="4430410" y="612624"/>
              <a:ext cx="7071" cy="13004"/>
            </a:xfrm>
            <a:custGeom>
              <a:avLst/>
              <a:gdLst/>
              <a:ahLst/>
              <a:cxnLst/>
              <a:rect l="l" t="t" r="r" b="b"/>
              <a:pathLst>
                <a:path w="7071" h="13004" extrusionOk="0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" name="Google Shape;169;p72"/>
            <p:cNvSpPr/>
            <p:nvPr/>
          </p:nvSpPr>
          <p:spPr>
            <a:xfrm>
              <a:off x="4394440" y="602609"/>
              <a:ext cx="12907" cy="13147"/>
            </a:xfrm>
            <a:custGeom>
              <a:avLst/>
              <a:gdLst/>
              <a:ahLst/>
              <a:cxnLst/>
              <a:rect l="l" t="t" r="r" b="b"/>
              <a:pathLst>
                <a:path w="12907" h="13147" extrusionOk="0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" name="Google Shape;170;p72"/>
            <p:cNvSpPr/>
            <p:nvPr/>
          </p:nvSpPr>
          <p:spPr>
            <a:xfrm>
              <a:off x="4408819" y="592215"/>
              <a:ext cx="10629" cy="14950"/>
            </a:xfrm>
            <a:custGeom>
              <a:avLst/>
              <a:gdLst/>
              <a:ahLst/>
              <a:cxnLst/>
              <a:rect l="l" t="t" r="r" b="b"/>
              <a:pathLst>
                <a:path w="10629" h="14950" extrusionOk="0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" name="Google Shape;171;p72"/>
            <p:cNvSpPr/>
            <p:nvPr/>
          </p:nvSpPr>
          <p:spPr>
            <a:xfrm>
              <a:off x="4399660" y="567677"/>
              <a:ext cx="19409" cy="17133"/>
            </a:xfrm>
            <a:custGeom>
              <a:avLst/>
              <a:gdLst/>
              <a:ahLst/>
              <a:cxnLst/>
              <a:rect l="l" t="t" r="r" b="b"/>
              <a:pathLst>
                <a:path w="19409" h="17133" extrusionOk="0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" name="Google Shape;172;p72"/>
            <p:cNvSpPr/>
            <p:nvPr/>
          </p:nvSpPr>
          <p:spPr>
            <a:xfrm>
              <a:off x="4391118" y="515278"/>
              <a:ext cx="29895" cy="30613"/>
            </a:xfrm>
            <a:custGeom>
              <a:avLst/>
              <a:gdLst/>
              <a:ahLst/>
              <a:cxnLst/>
              <a:rect l="l" t="t" r="r" b="b"/>
              <a:pathLst>
                <a:path w="29895" h="30613" extrusionOk="0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" name="Google Shape;173;p72"/>
            <p:cNvSpPr/>
            <p:nvPr/>
          </p:nvSpPr>
          <p:spPr>
            <a:xfrm>
              <a:off x="3278264" y="382811"/>
              <a:ext cx="12005" cy="6359"/>
            </a:xfrm>
            <a:custGeom>
              <a:avLst/>
              <a:gdLst/>
              <a:ahLst/>
              <a:cxnLst/>
              <a:rect l="l" t="t" r="r" b="b"/>
              <a:pathLst>
                <a:path w="12005" h="6359" extrusionOk="0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" name="Google Shape;174;p72"/>
            <p:cNvSpPr/>
            <p:nvPr/>
          </p:nvSpPr>
          <p:spPr>
            <a:xfrm>
              <a:off x="1982189" y="650831"/>
              <a:ext cx="36160" cy="27053"/>
            </a:xfrm>
            <a:custGeom>
              <a:avLst/>
              <a:gdLst/>
              <a:ahLst/>
              <a:cxnLst/>
              <a:rect l="l" t="t" r="r" b="b"/>
              <a:pathLst>
                <a:path w="36160" h="27053" extrusionOk="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" name="Google Shape;175;p72"/>
            <p:cNvSpPr/>
            <p:nvPr/>
          </p:nvSpPr>
          <p:spPr>
            <a:xfrm>
              <a:off x="554949" y="530087"/>
              <a:ext cx="7782" cy="15615"/>
            </a:xfrm>
            <a:custGeom>
              <a:avLst/>
              <a:gdLst/>
              <a:ahLst/>
              <a:cxnLst/>
              <a:rect l="l" t="t" r="r" b="b"/>
              <a:pathLst>
                <a:path w="7782" h="15615" extrusionOk="0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" name="Google Shape;176;p72"/>
            <p:cNvSpPr/>
            <p:nvPr/>
          </p:nvSpPr>
          <p:spPr>
            <a:xfrm>
              <a:off x="549255" y="282475"/>
              <a:ext cx="48640" cy="65545"/>
            </a:xfrm>
            <a:custGeom>
              <a:avLst/>
              <a:gdLst/>
              <a:ahLst/>
              <a:cxnLst/>
              <a:rect l="l" t="t" r="r" b="b"/>
              <a:pathLst>
                <a:path w="48640" h="65545" extrusionOk="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" name="Google Shape;177;p72"/>
            <p:cNvSpPr/>
            <p:nvPr/>
          </p:nvSpPr>
          <p:spPr>
            <a:xfrm>
              <a:off x="595570" y="256134"/>
              <a:ext cx="58796" cy="52635"/>
            </a:xfrm>
            <a:custGeom>
              <a:avLst/>
              <a:gdLst/>
              <a:ahLst/>
              <a:cxnLst/>
              <a:rect l="l" t="t" r="r" b="b"/>
              <a:pathLst>
                <a:path w="58796" h="52635" extrusionOk="0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" name="Google Shape;178;p72"/>
            <p:cNvSpPr/>
            <p:nvPr/>
          </p:nvSpPr>
          <p:spPr>
            <a:xfrm>
              <a:off x="567762" y="316838"/>
              <a:ext cx="34926" cy="38349"/>
            </a:xfrm>
            <a:custGeom>
              <a:avLst/>
              <a:gdLst/>
              <a:ahLst/>
              <a:cxnLst/>
              <a:rect l="l" t="t" r="r" b="b"/>
              <a:pathLst>
                <a:path w="34926" h="38349" extrusionOk="0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" name="Google Shape;179;p72"/>
            <p:cNvSpPr/>
            <p:nvPr/>
          </p:nvSpPr>
          <p:spPr>
            <a:xfrm>
              <a:off x="595001" y="308912"/>
              <a:ext cx="36397" cy="31894"/>
            </a:xfrm>
            <a:custGeom>
              <a:avLst/>
              <a:gdLst/>
              <a:ahLst/>
              <a:cxnLst/>
              <a:rect l="l" t="t" r="r" b="b"/>
              <a:pathLst>
                <a:path w="36397" h="31894" extrusionOk="0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" name="Google Shape;180;p72"/>
            <p:cNvSpPr/>
            <p:nvPr/>
          </p:nvSpPr>
          <p:spPr>
            <a:xfrm>
              <a:off x="618680" y="326283"/>
              <a:ext cx="12005" cy="14096"/>
            </a:xfrm>
            <a:custGeom>
              <a:avLst/>
              <a:gdLst/>
              <a:ahLst/>
              <a:cxnLst/>
              <a:rect l="l" t="t" r="r" b="b"/>
              <a:pathLst>
                <a:path w="12005" h="14096" extrusionOk="0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" name="Google Shape;181;p72"/>
            <p:cNvSpPr/>
            <p:nvPr/>
          </p:nvSpPr>
          <p:spPr>
            <a:xfrm>
              <a:off x="604444" y="343607"/>
              <a:ext cx="12860" cy="8638"/>
            </a:xfrm>
            <a:custGeom>
              <a:avLst/>
              <a:gdLst/>
              <a:ahLst/>
              <a:cxnLst/>
              <a:rect l="l" t="t" r="r" b="b"/>
              <a:pathLst>
                <a:path w="12860" h="8638" extrusionOk="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" name="Google Shape;182;p72"/>
            <p:cNvSpPr/>
            <p:nvPr/>
          </p:nvSpPr>
          <p:spPr>
            <a:xfrm>
              <a:off x="622904" y="346360"/>
              <a:ext cx="6880" cy="12292"/>
            </a:xfrm>
            <a:custGeom>
              <a:avLst/>
              <a:gdLst/>
              <a:ahLst/>
              <a:cxnLst/>
              <a:rect l="l" t="t" r="r" b="b"/>
              <a:pathLst>
                <a:path w="6880" h="12292" extrusionOk="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" name="Google Shape;183;p72"/>
            <p:cNvSpPr/>
            <p:nvPr/>
          </p:nvSpPr>
          <p:spPr>
            <a:xfrm>
              <a:off x="576114" y="244505"/>
              <a:ext cx="53481" cy="43238"/>
            </a:xfrm>
            <a:custGeom>
              <a:avLst/>
              <a:gdLst/>
              <a:ahLst/>
              <a:cxnLst/>
              <a:rect l="l" t="t" r="r" b="b"/>
              <a:pathLst>
                <a:path w="53481" h="43238" extrusionOk="0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" name="Google Shape;184;p72"/>
            <p:cNvSpPr/>
            <p:nvPr/>
          </p:nvSpPr>
          <p:spPr>
            <a:xfrm>
              <a:off x="553620" y="345790"/>
              <a:ext cx="45176" cy="83533"/>
            </a:xfrm>
            <a:custGeom>
              <a:avLst/>
              <a:gdLst/>
              <a:ahLst/>
              <a:cxnLst/>
              <a:rect l="l" t="t" r="r" b="b"/>
              <a:pathLst>
                <a:path w="45176" h="83533" extrusionOk="0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" name="Google Shape;185;p72"/>
            <p:cNvSpPr/>
            <p:nvPr/>
          </p:nvSpPr>
          <p:spPr>
            <a:xfrm>
              <a:off x="597373" y="374125"/>
              <a:ext cx="39292" cy="38966"/>
            </a:xfrm>
            <a:custGeom>
              <a:avLst/>
              <a:gdLst/>
              <a:ahLst/>
              <a:cxnLst/>
              <a:rect l="l" t="t" r="r" b="b"/>
              <a:pathLst>
                <a:path w="39292" h="38966" extrusionOk="0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" name="Google Shape;186;p72"/>
            <p:cNvSpPr/>
            <p:nvPr/>
          </p:nvSpPr>
          <p:spPr>
            <a:xfrm>
              <a:off x="537201" y="400229"/>
              <a:ext cx="13904" cy="26911"/>
            </a:xfrm>
            <a:custGeom>
              <a:avLst/>
              <a:gdLst/>
              <a:ahLst/>
              <a:cxnLst/>
              <a:rect l="l" t="t" r="r" b="b"/>
              <a:pathLst>
                <a:path w="13904" h="26911" extrusionOk="0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" name="Google Shape;187;p72"/>
            <p:cNvSpPr/>
            <p:nvPr/>
          </p:nvSpPr>
          <p:spPr>
            <a:xfrm>
              <a:off x="589211" y="403409"/>
              <a:ext cx="8826" cy="13811"/>
            </a:xfrm>
            <a:custGeom>
              <a:avLst/>
              <a:gdLst/>
              <a:ahLst/>
              <a:cxnLst/>
              <a:rect l="l" t="t" r="r" b="b"/>
              <a:pathLst>
                <a:path w="8826" h="13811" extrusionOk="0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" name="Google Shape;188;p72"/>
            <p:cNvSpPr/>
            <p:nvPr/>
          </p:nvSpPr>
          <p:spPr>
            <a:xfrm>
              <a:off x="483815" y="452675"/>
              <a:ext cx="59080" cy="51828"/>
            </a:xfrm>
            <a:custGeom>
              <a:avLst/>
              <a:gdLst/>
              <a:ahLst/>
              <a:cxnLst/>
              <a:rect l="l" t="t" r="r" b="b"/>
              <a:pathLst>
                <a:path w="59080" h="51828" extrusionOk="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" name="Google Shape;189;p72"/>
            <p:cNvSpPr/>
            <p:nvPr/>
          </p:nvSpPr>
          <p:spPr>
            <a:xfrm>
              <a:off x="470765" y="499711"/>
              <a:ext cx="33360" cy="57192"/>
            </a:xfrm>
            <a:custGeom>
              <a:avLst/>
              <a:gdLst/>
              <a:ahLst/>
              <a:cxnLst/>
              <a:rect l="l" t="t" r="r" b="b"/>
              <a:pathLst>
                <a:path w="33360" h="57192" extrusionOk="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" name="Google Shape;190;p72"/>
            <p:cNvSpPr/>
            <p:nvPr/>
          </p:nvSpPr>
          <p:spPr>
            <a:xfrm>
              <a:off x="567335" y="465917"/>
              <a:ext cx="11294" cy="11438"/>
            </a:xfrm>
            <a:custGeom>
              <a:avLst/>
              <a:gdLst/>
              <a:ahLst/>
              <a:cxnLst/>
              <a:rect l="l" t="t" r="r" b="b"/>
              <a:pathLst>
                <a:path w="11294" h="11438" extrusionOk="0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" name="Google Shape;191;p72"/>
            <p:cNvSpPr/>
            <p:nvPr/>
          </p:nvSpPr>
          <p:spPr>
            <a:xfrm>
              <a:off x="32950" y="247923"/>
              <a:ext cx="13666" cy="8305"/>
            </a:xfrm>
            <a:custGeom>
              <a:avLst/>
              <a:gdLst/>
              <a:ahLst/>
              <a:cxnLst/>
              <a:rect l="l" t="t" r="r" b="b"/>
              <a:pathLst>
                <a:path w="13666" h="8305" extrusionOk="0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" name="Google Shape;192;p72"/>
            <p:cNvSpPr/>
            <p:nvPr/>
          </p:nvSpPr>
          <p:spPr>
            <a:xfrm>
              <a:off x="50746" y="248729"/>
              <a:ext cx="8019" cy="3464"/>
            </a:xfrm>
            <a:custGeom>
              <a:avLst/>
              <a:gdLst/>
              <a:ahLst/>
              <a:cxnLst/>
              <a:rect l="l" t="t" r="r" b="b"/>
              <a:pathLst>
                <a:path w="8019" h="3464" extrusionOk="0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" name="Google Shape;193;p72"/>
            <p:cNvSpPr/>
            <p:nvPr/>
          </p:nvSpPr>
          <p:spPr>
            <a:xfrm>
              <a:off x="102471" y="224856"/>
              <a:ext cx="19076" cy="8258"/>
            </a:xfrm>
            <a:custGeom>
              <a:avLst/>
              <a:gdLst/>
              <a:ahLst/>
              <a:cxnLst/>
              <a:rect l="l" t="t" r="r" b="b"/>
              <a:pathLst>
                <a:path w="19076" h="8258" extrusionOk="0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" name="Google Shape;194;p72"/>
            <p:cNvSpPr/>
            <p:nvPr/>
          </p:nvSpPr>
          <p:spPr>
            <a:xfrm>
              <a:off x="69917" y="190778"/>
              <a:ext cx="98800" cy="49977"/>
            </a:xfrm>
            <a:custGeom>
              <a:avLst/>
              <a:gdLst/>
              <a:ahLst/>
              <a:cxnLst/>
              <a:rect l="l" t="t" r="r" b="b"/>
              <a:pathLst>
                <a:path w="98800" h="49977" extrusionOk="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" name="Google Shape;195;p72"/>
            <p:cNvSpPr/>
            <p:nvPr/>
          </p:nvSpPr>
          <p:spPr>
            <a:xfrm>
              <a:off x="156095" y="181523"/>
              <a:ext cx="8494" cy="6549"/>
            </a:xfrm>
            <a:custGeom>
              <a:avLst/>
              <a:gdLst/>
              <a:ahLst/>
              <a:cxnLst/>
              <a:rect l="l" t="t" r="r" b="b"/>
              <a:pathLst>
                <a:path w="8494" h="6549" extrusionOk="0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72"/>
            <p:cNvSpPr/>
            <p:nvPr/>
          </p:nvSpPr>
          <p:spPr>
            <a:xfrm>
              <a:off x="167436" y="170179"/>
              <a:ext cx="36824" cy="18130"/>
            </a:xfrm>
            <a:custGeom>
              <a:avLst/>
              <a:gdLst/>
              <a:ahLst/>
              <a:cxnLst/>
              <a:rect l="l" t="t" r="r" b="b"/>
              <a:pathLst>
                <a:path w="36824" h="18130" extrusionOk="0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72"/>
            <p:cNvSpPr/>
            <p:nvPr/>
          </p:nvSpPr>
          <p:spPr>
            <a:xfrm>
              <a:off x="201366" y="161636"/>
              <a:ext cx="8399" cy="5932"/>
            </a:xfrm>
            <a:custGeom>
              <a:avLst/>
              <a:gdLst/>
              <a:ahLst/>
              <a:cxnLst/>
              <a:rect l="l" t="t" r="r" b="b"/>
              <a:pathLst>
                <a:path w="8399" h="5932" extrusionOk="0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72"/>
            <p:cNvSpPr/>
            <p:nvPr/>
          </p:nvSpPr>
          <p:spPr>
            <a:xfrm>
              <a:off x="-536549" y="324385"/>
              <a:ext cx="72130" cy="30992"/>
            </a:xfrm>
            <a:custGeom>
              <a:avLst/>
              <a:gdLst/>
              <a:ahLst/>
              <a:cxnLst/>
              <a:rect l="l" t="t" r="r" b="b"/>
              <a:pathLst>
                <a:path w="72130" h="30992" extrusionOk="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72"/>
            <p:cNvSpPr/>
            <p:nvPr/>
          </p:nvSpPr>
          <p:spPr>
            <a:xfrm>
              <a:off x="-469591" y="309766"/>
              <a:ext cx="71846" cy="28572"/>
            </a:xfrm>
            <a:custGeom>
              <a:avLst/>
              <a:gdLst/>
              <a:ahLst/>
              <a:cxnLst/>
              <a:rect l="l" t="t" r="r" b="b"/>
              <a:pathLst>
                <a:path w="71846" h="28572" extrusionOk="0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72"/>
            <p:cNvSpPr/>
            <p:nvPr/>
          </p:nvSpPr>
          <p:spPr>
            <a:xfrm>
              <a:off x="-385597" y="301223"/>
              <a:ext cx="14188" cy="10631"/>
            </a:xfrm>
            <a:custGeom>
              <a:avLst/>
              <a:gdLst/>
              <a:ahLst/>
              <a:cxnLst/>
              <a:rect l="l" t="t" r="r" b="b"/>
              <a:pathLst>
                <a:path w="14188" h="10631" extrusionOk="0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72"/>
            <p:cNvSpPr/>
            <p:nvPr/>
          </p:nvSpPr>
          <p:spPr>
            <a:xfrm>
              <a:off x="-329980" y="274027"/>
              <a:ext cx="65202" cy="29379"/>
            </a:xfrm>
            <a:custGeom>
              <a:avLst/>
              <a:gdLst/>
              <a:ahLst/>
              <a:cxnLst/>
              <a:rect l="l" t="t" r="r" b="b"/>
              <a:pathLst>
                <a:path w="65202" h="29379" extrusionOk="0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72"/>
            <p:cNvSpPr/>
            <p:nvPr/>
          </p:nvSpPr>
          <p:spPr>
            <a:xfrm>
              <a:off x="-281197" y="306539"/>
              <a:ext cx="7070" cy="4698"/>
            </a:xfrm>
            <a:custGeom>
              <a:avLst/>
              <a:gdLst/>
              <a:ahLst/>
              <a:cxnLst/>
              <a:rect l="l" t="t" r="r" b="b"/>
              <a:pathLst>
                <a:path w="7070" h="4698" extrusionOk="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72"/>
            <p:cNvSpPr/>
            <p:nvPr/>
          </p:nvSpPr>
          <p:spPr>
            <a:xfrm>
              <a:off x="-187237" y="273220"/>
              <a:ext cx="17558" cy="11913"/>
            </a:xfrm>
            <a:custGeom>
              <a:avLst/>
              <a:gdLst/>
              <a:ahLst/>
              <a:cxnLst/>
              <a:rect l="l" t="t" r="r" b="b"/>
              <a:pathLst>
                <a:path w="17558" h="11913" extrusionOk="0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72"/>
            <p:cNvSpPr/>
            <p:nvPr/>
          </p:nvSpPr>
          <p:spPr>
            <a:xfrm>
              <a:off x="-3446" y="115408"/>
              <a:ext cx="21971" cy="10773"/>
            </a:xfrm>
            <a:custGeom>
              <a:avLst/>
              <a:gdLst/>
              <a:ahLst/>
              <a:cxnLst/>
              <a:rect l="l" t="t" r="r" b="b"/>
              <a:pathLst>
                <a:path w="21971" h="10773" extrusionOk="0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72"/>
            <p:cNvSpPr/>
            <p:nvPr/>
          </p:nvSpPr>
          <p:spPr>
            <a:xfrm>
              <a:off x="-825500" y="344556"/>
              <a:ext cx="20452" cy="17371"/>
            </a:xfrm>
            <a:custGeom>
              <a:avLst/>
              <a:gdLst/>
              <a:ahLst/>
              <a:cxnLst/>
              <a:rect l="l" t="t" r="r" b="b"/>
              <a:pathLst>
                <a:path w="20452" h="17371" extrusionOk="0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72"/>
            <p:cNvSpPr/>
            <p:nvPr/>
          </p:nvSpPr>
          <p:spPr>
            <a:xfrm>
              <a:off x="-814632" y="351723"/>
              <a:ext cx="27381" cy="9682"/>
            </a:xfrm>
            <a:custGeom>
              <a:avLst/>
              <a:gdLst/>
              <a:ahLst/>
              <a:cxnLst/>
              <a:rect l="l" t="t" r="r" b="b"/>
              <a:pathLst>
                <a:path w="27381" h="9682" extrusionOk="0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72"/>
            <p:cNvSpPr/>
            <p:nvPr/>
          </p:nvSpPr>
          <p:spPr>
            <a:xfrm>
              <a:off x="-795556" y="351391"/>
              <a:ext cx="24913" cy="16659"/>
            </a:xfrm>
            <a:custGeom>
              <a:avLst/>
              <a:gdLst/>
              <a:ahLst/>
              <a:cxnLst/>
              <a:rect l="l" t="t" r="r" b="b"/>
              <a:pathLst>
                <a:path w="24913" h="16659" extrusionOk="0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72"/>
            <p:cNvSpPr/>
            <p:nvPr/>
          </p:nvSpPr>
          <p:spPr>
            <a:xfrm>
              <a:off x="-715453" y="345315"/>
              <a:ext cx="30987" cy="15710"/>
            </a:xfrm>
            <a:custGeom>
              <a:avLst/>
              <a:gdLst/>
              <a:ahLst/>
              <a:cxnLst/>
              <a:rect l="l" t="t" r="r" b="b"/>
              <a:pathLst>
                <a:path w="30987" h="15710" extrusionOk="0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72"/>
            <p:cNvSpPr/>
            <p:nvPr/>
          </p:nvSpPr>
          <p:spPr>
            <a:xfrm>
              <a:off x="-697373" y="359175"/>
              <a:ext cx="22540" cy="9729"/>
            </a:xfrm>
            <a:custGeom>
              <a:avLst/>
              <a:gdLst/>
              <a:ahLst/>
              <a:cxnLst/>
              <a:rect l="l" t="t" r="r" b="b"/>
              <a:pathLst>
                <a:path w="22540" h="9729" extrusionOk="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72"/>
            <p:cNvSpPr/>
            <p:nvPr/>
          </p:nvSpPr>
          <p:spPr>
            <a:xfrm>
              <a:off x="-653003" y="354666"/>
              <a:ext cx="12622" cy="6882"/>
            </a:xfrm>
            <a:custGeom>
              <a:avLst/>
              <a:gdLst/>
              <a:ahLst/>
              <a:cxnLst/>
              <a:rect l="l" t="t" r="r" b="b"/>
              <a:pathLst>
                <a:path w="12622" h="6882" extrusionOk="0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72"/>
            <p:cNvSpPr/>
            <p:nvPr/>
          </p:nvSpPr>
          <p:spPr>
            <a:xfrm>
              <a:off x="-311521" y="141844"/>
              <a:ext cx="4887" cy="3274"/>
            </a:xfrm>
            <a:custGeom>
              <a:avLst/>
              <a:gdLst/>
              <a:ahLst/>
              <a:cxnLst/>
              <a:rect l="l" t="t" r="r" b="b"/>
              <a:pathLst>
                <a:path w="4887" h="3274" extrusionOk="0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72"/>
            <p:cNvSpPr/>
            <p:nvPr/>
          </p:nvSpPr>
          <p:spPr>
            <a:xfrm>
              <a:off x="9793331" y="326947"/>
              <a:ext cx="27143" cy="11818"/>
            </a:xfrm>
            <a:custGeom>
              <a:avLst/>
              <a:gdLst/>
              <a:ahLst/>
              <a:cxnLst/>
              <a:rect l="l" t="t" r="r" b="b"/>
              <a:pathLst>
                <a:path w="27143" h="11818" extrusionOk="0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72"/>
            <p:cNvSpPr/>
            <p:nvPr/>
          </p:nvSpPr>
          <p:spPr>
            <a:xfrm>
              <a:off x="9967110" y="338433"/>
              <a:ext cx="13523" cy="19507"/>
            </a:xfrm>
            <a:custGeom>
              <a:avLst/>
              <a:gdLst/>
              <a:ahLst/>
              <a:cxnLst/>
              <a:rect l="l" t="t" r="r" b="b"/>
              <a:pathLst>
                <a:path w="13523" h="19507" extrusionOk="0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72"/>
            <p:cNvSpPr/>
            <p:nvPr/>
          </p:nvSpPr>
          <p:spPr>
            <a:xfrm>
              <a:off x="10022869" y="356327"/>
              <a:ext cx="36967" cy="11960"/>
            </a:xfrm>
            <a:custGeom>
              <a:avLst/>
              <a:gdLst/>
              <a:ahLst/>
              <a:cxnLst/>
              <a:rect l="l" t="t" r="r" b="b"/>
              <a:pathLst>
                <a:path w="36967" h="11960" extrusionOk="0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72"/>
            <p:cNvSpPr/>
            <p:nvPr/>
          </p:nvSpPr>
          <p:spPr>
            <a:xfrm>
              <a:off x="10023960" y="334447"/>
              <a:ext cx="10534" cy="6882"/>
            </a:xfrm>
            <a:custGeom>
              <a:avLst/>
              <a:gdLst/>
              <a:ahLst/>
              <a:cxnLst/>
              <a:rect l="l" t="t" r="r" b="b"/>
              <a:pathLst>
                <a:path w="10534" h="6882" extrusionOk="0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72"/>
            <p:cNvSpPr/>
            <p:nvPr/>
          </p:nvSpPr>
          <p:spPr>
            <a:xfrm>
              <a:off x="9232657" y="83513"/>
              <a:ext cx="26479" cy="38444"/>
            </a:xfrm>
            <a:custGeom>
              <a:avLst/>
              <a:gdLst/>
              <a:ahLst/>
              <a:cxnLst/>
              <a:rect l="l" t="t" r="r" b="b"/>
              <a:pathLst>
                <a:path w="26479" h="38444" extrusionOk="0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72"/>
            <p:cNvSpPr/>
            <p:nvPr/>
          </p:nvSpPr>
          <p:spPr>
            <a:xfrm>
              <a:off x="9497263" y="253286"/>
              <a:ext cx="51677" cy="26389"/>
            </a:xfrm>
            <a:custGeom>
              <a:avLst/>
              <a:gdLst/>
              <a:ahLst/>
              <a:cxnLst/>
              <a:rect l="l" t="t" r="r" b="b"/>
              <a:pathLst>
                <a:path w="51677" h="26389" extrusionOk="0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72"/>
            <p:cNvSpPr/>
            <p:nvPr/>
          </p:nvSpPr>
          <p:spPr>
            <a:xfrm>
              <a:off x="9559287" y="267097"/>
              <a:ext cx="33691" cy="14428"/>
            </a:xfrm>
            <a:custGeom>
              <a:avLst/>
              <a:gdLst/>
              <a:ahLst/>
              <a:cxnLst/>
              <a:rect l="l" t="t" r="r" b="b"/>
              <a:pathLst>
                <a:path w="33691" h="14428" extrusionOk="0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72"/>
            <p:cNvSpPr/>
            <p:nvPr/>
          </p:nvSpPr>
          <p:spPr>
            <a:xfrm>
              <a:off x="9490003" y="512098"/>
              <a:ext cx="7545" cy="12387"/>
            </a:xfrm>
            <a:custGeom>
              <a:avLst/>
              <a:gdLst/>
              <a:ahLst/>
              <a:cxnLst/>
              <a:rect l="l" t="t" r="r" b="b"/>
              <a:pathLst>
                <a:path w="7545" h="12387" extrusionOk="0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72"/>
            <p:cNvSpPr/>
            <p:nvPr/>
          </p:nvSpPr>
          <p:spPr>
            <a:xfrm>
              <a:off x="9485637" y="522113"/>
              <a:ext cx="18696" cy="37590"/>
            </a:xfrm>
            <a:custGeom>
              <a:avLst/>
              <a:gdLst/>
              <a:ahLst/>
              <a:cxnLst/>
              <a:rect l="l" t="t" r="r" b="b"/>
              <a:pathLst>
                <a:path w="18696" h="37590" extrusionOk="0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72"/>
            <p:cNvSpPr/>
            <p:nvPr/>
          </p:nvSpPr>
          <p:spPr>
            <a:xfrm>
              <a:off x="8765041" y="386133"/>
              <a:ext cx="29279" cy="26721"/>
            </a:xfrm>
            <a:custGeom>
              <a:avLst/>
              <a:gdLst/>
              <a:ahLst/>
              <a:cxnLst/>
              <a:rect l="l" t="t" r="r" b="b"/>
              <a:pathLst>
                <a:path w="29279" h="26721" extrusionOk="0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72"/>
            <p:cNvSpPr/>
            <p:nvPr/>
          </p:nvSpPr>
          <p:spPr>
            <a:xfrm>
              <a:off x="5259819" y="462405"/>
              <a:ext cx="41665" cy="32796"/>
            </a:xfrm>
            <a:custGeom>
              <a:avLst/>
              <a:gdLst/>
              <a:ahLst/>
              <a:cxnLst/>
              <a:rect l="l" t="t" r="r" b="b"/>
              <a:pathLst>
                <a:path w="41665" h="32796" extrusionOk="0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72"/>
            <p:cNvSpPr/>
            <p:nvPr/>
          </p:nvSpPr>
          <p:spPr>
            <a:xfrm>
              <a:off x="5262192" y="440430"/>
              <a:ext cx="27903" cy="17988"/>
            </a:xfrm>
            <a:custGeom>
              <a:avLst/>
              <a:gdLst/>
              <a:ahLst/>
              <a:cxnLst/>
              <a:rect l="l" t="t" r="r" b="b"/>
              <a:pathLst>
                <a:path w="27903" h="17988" extrusionOk="0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72"/>
            <p:cNvSpPr/>
            <p:nvPr/>
          </p:nvSpPr>
          <p:spPr>
            <a:xfrm>
              <a:off x="5101986" y="526954"/>
              <a:ext cx="15470" cy="53395"/>
            </a:xfrm>
            <a:custGeom>
              <a:avLst/>
              <a:gdLst/>
              <a:ahLst/>
              <a:cxnLst/>
              <a:rect l="l" t="t" r="r" b="b"/>
              <a:pathLst>
                <a:path w="15470" h="53395" extrusionOk="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72"/>
            <p:cNvSpPr/>
            <p:nvPr/>
          </p:nvSpPr>
          <p:spPr>
            <a:xfrm>
              <a:off x="5151148" y="498856"/>
              <a:ext cx="23822" cy="47652"/>
            </a:xfrm>
            <a:custGeom>
              <a:avLst/>
              <a:gdLst/>
              <a:ahLst/>
              <a:cxnLst/>
              <a:rect l="l" t="t" r="r" b="b"/>
              <a:pathLst>
                <a:path w="23822" h="47652" extrusionOk="0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72"/>
            <p:cNvSpPr/>
            <p:nvPr/>
          </p:nvSpPr>
          <p:spPr>
            <a:xfrm>
              <a:off x="5055718" y="628998"/>
              <a:ext cx="12908" cy="12625"/>
            </a:xfrm>
            <a:custGeom>
              <a:avLst/>
              <a:gdLst/>
              <a:ahLst/>
              <a:cxnLst/>
              <a:rect l="l" t="t" r="r" b="b"/>
              <a:pathLst>
                <a:path w="12908" h="12625" extrusionOk="0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72"/>
            <p:cNvSpPr/>
            <p:nvPr/>
          </p:nvSpPr>
          <p:spPr>
            <a:xfrm>
              <a:off x="5009971" y="658805"/>
              <a:ext cx="17273" cy="18747"/>
            </a:xfrm>
            <a:custGeom>
              <a:avLst/>
              <a:gdLst/>
              <a:ahLst/>
              <a:cxnLst/>
              <a:rect l="l" t="t" r="r" b="b"/>
              <a:pathLst>
                <a:path w="17273" h="18747" extrusionOk="0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72"/>
            <p:cNvSpPr/>
            <p:nvPr/>
          </p:nvSpPr>
          <p:spPr>
            <a:xfrm>
              <a:off x="4749257" y="729334"/>
              <a:ext cx="8968" cy="15567"/>
            </a:xfrm>
            <a:custGeom>
              <a:avLst/>
              <a:gdLst/>
              <a:ahLst/>
              <a:cxnLst/>
              <a:rect l="l" t="t" r="r" b="b"/>
              <a:pathLst>
                <a:path w="8968" h="15567" extrusionOk="0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72"/>
            <p:cNvSpPr/>
            <p:nvPr/>
          </p:nvSpPr>
          <p:spPr>
            <a:xfrm>
              <a:off x="4726242" y="799958"/>
              <a:ext cx="10629" cy="6217"/>
            </a:xfrm>
            <a:custGeom>
              <a:avLst/>
              <a:gdLst/>
              <a:ahLst/>
              <a:cxnLst/>
              <a:rect l="l" t="t" r="r" b="b"/>
              <a:pathLst>
                <a:path w="10629" h="6217" extrusionOk="0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72"/>
            <p:cNvSpPr/>
            <p:nvPr/>
          </p:nvSpPr>
          <p:spPr>
            <a:xfrm>
              <a:off x="4720310" y="803613"/>
              <a:ext cx="9016" cy="3939"/>
            </a:xfrm>
            <a:custGeom>
              <a:avLst/>
              <a:gdLst/>
              <a:ahLst/>
              <a:cxnLst/>
              <a:rect l="l" t="t" r="r" b="b"/>
              <a:pathLst>
                <a:path w="9016" h="3939" extrusionOk="0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72"/>
            <p:cNvSpPr/>
            <p:nvPr/>
          </p:nvSpPr>
          <p:spPr>
            <a:xfrm>
              <a:off x="4714426" y="812583"/>
              <a:ext cx="3559" cy="4983"/>
            </a:xfrm>
            <a:custGeom>
              <a:avLst/>
              <a:gdLst/>
              <a:ahLst/>
              <a:cxnLst/>
              <a:rect l="l" t="t" r="r" b="b"/>
              <a:pathLst>
                <a:path w="3559" h="4983" extrusionOk="0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72"/>
            <p:cNvSpPr/>
            <p:nvPr/>
          </p:nvSpPr>
          <p:spPr>
            <a:xfrm>
              <a:off x="4753860" y="405688"/>
              <a:ext cx="5125" cy="10204"/>
            </a:xfrm>
            <a:custGeom>
              <a:avLst/>
              <a:gdLst/>
              <a:ahLst/>
              <a:cxnLst/>
              <a:rect l="l" t="t" r="r" b="b"/>
              <a:pathLst>
                <a:path w="5125" h="10204" extrusionOk="0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72"/>
            <p:cNvSpPr/>
            <p:nvPr/>
          </p:nvSpPr>
          <p:spPr>
            <a:xfrm>
              <a:off x="4751725" y="434735"/>
              <a:ext cx="2989" cy="9302"/>
            </a:xfrm>
            <a:custGeom>
              <a:avLst/>
              <a:gdLst/>
              <a:ahLst/>
              <a:cxnLst/>
              <a:rect l="l" t="t" r="r" b="b"/>
              <a:pathLst>
                <a:path w="2989" h="9302" extrusionOk="0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72"/>
            <p:cNvSpPr/>
            <p:nvPr/>
          </p:nvSpPr>
          <p:spPr>
            <a:xfrm>
              <a:off x="4377309" y="300891"/>
              <a:ext cx="11151" cy="3512"/>
            </a:xfrm>
            <a:custGeom>
              <a:avLst/>
              <a:gdLst/>
              <a:ahLst/>
              <a:cxnLst/>
              <a:rect l="l" t="t" r="r" b="b"/>
              <a:pathLst>
                <a:path w="11151" h="3512" extrusionOk="0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" name="Google Shape;235;p72"/>
            <p:cNvSpPr/>
            <p:nvPr/>
          </p:nvSpPr>
          <p:spPr>
            <a:xfrm>
              <a:off x="4383383" y="292917"/>
              <a:ext cx="14141" cy="16042"/>
            </a:xfrm>
            <a:custGeom>
              <a:avLst/>
              <a:gdLst/>
              <a:ahLst/>
              <a:cxnLst/>
              <a:rect l="l" t="t" r="r" b="b"/>
              <a:pathLst>
                <a:path w="14141" h="16042" extrusionOk="0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" name="Google Shape;236;p72"/>
            <p:cNvSpPr/>
            <p:nvPr/>
          </p:nvSpPr>
          <p:spPr>
            <a:xfrm>
              <a:off x="4390976" y="292158"/>
              <a:ext cx="11436" cy="11723"/>
            </a:xfrm>
            <a:custGeom>
              <a:avLst/>
              <a:gdLst/>
              <a:ahLst/>
              <a:cxnLst/>
              <a:rect l="l" t="t" r="r" b="b"/>
              <a:pathLst>
                <a:path w="11436" h="11723" extrusionOk="0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" name="Google Shape;237;p72"/>
            <p:cNvSpPr/>
            <p:nvPr/>
          </p:nvSpPr>
          <p:spPr>
            <a:xfrm>
              <a:off x="4400657" y="292205"/>
              <a:ext cx="7402" cy="6027"/>
            </a:xfrm>
            <a:custGeom>
              <a:avLst/>
              <a:gdLst/>
              <a:ahLst/>
              <a:cxnLst/>
              <a:rect l="l" t="t" r="r" b="b"/>
              <a:pathLst>
                <a:path w="7402" h="6027" extrusionOk="0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" name="Google Shape;238;p72"/>
            <p:cNvSpPr/>
            <p:nvPr/>
          </p:nvSpPr>
          <p:spPr>
            <a:xfrm>
              <a:off x="4395009" y="312187"/>
              <a:ext cx="6643" cy="6787"/>
            </a:xfrm>
            <a:custGeom>
              <a:avLst/>
              <a:gdLst/>
              <a:ahLst/>
              <a:cxnLst/>
              <a:rect l="l" t="t" r="r" b="b"/>
              <a:pathLst>
                <a:path w="6643" h="6787" extrusionOk="0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" name="Google Shape;239;p72"/>
            <p:cNvSpPr/>
            <p:nvPr/>
          </p:nvSpPr>
          <p:spPr>
            <a:xfrm>
              <a:off x="4391403" y="323340"/>
              <a:ext cx="5314" cy="12245"/>
            </a:xfrm>
            <a:custGeom>
              <a:avLst/>
              <a:gdLst/>
              <a:ahLst/>
              <a:cxnLst/>
              <a:rect l="l" t="t" r="r" b="b"/>
              <a:pathLst>
                <a:path w="5314" h="12245" extrusionOk="0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240;p72"/>
            <p:cNvSpPr/>
            <p:nvPr/>
          </p:nvSpPr>
          <p:spPr>
            <a:xfrm>
              <a:off x="2575037" y="318547"/>
              <a:ext cx="20215" cy="14523"/>
            </a:xfrm>
            <a:custGeom>
              <a:avLst/>
              <a:gdLst/>
              <a:ahLst/>
              <a:cxnLst/>
              <a:rect l="l" t="t" r="r" b="b"/>
              <a:pathLst>
                <a:path w="20215" h="14523" extrusionOk="0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241;p72"/>
            <p:cNvSpPr/>
            <p:nvPr/>
          </p:nvSpPr>
          <p:spPr>
            <a:xfrm>
              <a:off x="2685463" y="269138"/>
              <a:ext cx="23395" cy="17988"/>
            </a:xfrm>
            <a:custGeom>
              <a:avLst/>
              <a:gdLst/>
              <a:ahLst/>
              <a:cxnLst/>
              <a:rect l="l" t="t" r="r" b="b"/>
              <a:pathLst>
                <a:path w="23395" h="17988" extrusionOk="0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" name="Google Shape;242;p72"/>
            <p:cNvSpPr/>
            <p:nvPr/>
          </p:nvSpPr>
          <p:spPr>
            <a:xfrm>
              <a:off x="2527060" y="-63193"/>
              <a:ext cx="74361" cy="52113"/>
            </a:xfrm>
            <a:custGeom>
              <a:avLst/>
              <a:gdLst/>
              <a:ahLst/>
              <a:cxnLst/>
              <a:rect l="l" t="t" r="r" b="b"/>
              <a:pathLst>
                <a:path w="74361" h="52113" extrusionOk="0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" name="Google Shape;243;p72"/>
            <p:cNvSpPr/>
            <p:nvPr/>
          </p:nvSpPr>
          <p:spPr>
            <a:xfrm>
              <a:off x="2605218" y="-51707"/>
              <a:ext cx="29706" cy="20693"/>
            </a:xfrm>
            <a:custGeom>
              <a:avLst/>
              <a:gdLst/>
              <a:ahLst/>
              <a:cxnLst/>
              <a:rect l="l" t="t" r="r" b="b"/>
              <a:pathLst>
                <a:path w="29706" h="20693" extrusionOk="0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" name="Google Shape;244;p72"/>
            <p:cNvSpPr/>
            <p:nvPr/>
          </p:nvSpPr>
          <p:spPr>
            <a:xfrm>
              <a:off x="2368942" y="162870"/>
              <a:ext cx="24059" cy="19032"/>
            </a:xfrm>
            <a:custGeom>
              <a:avLst/>
              <a:gdLst/>
              <a:ahLst/>
              <a:cxnLst/>
              <a:rect l="l" t="t" r="r" b="b"/>
              <a:pathLst>
                <a:path w="24059" h="19032" extrusionOk="0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" name="Google Shape;245;p72"/>
            <p:cNvSpPr/>
            <p:nvPr/>
          </p:nvSpPr>
          <p:spPr>
            <a:xfrm>
              <a:off x="2407191" y="153520"/>
              <a:ext cx="15612" cy="15140"/>
            </a:xfrm>
            <a:custGeom>
              <a:avLst/>
              <a:gdLst/>
              <a:ahLst/>
              <a:cxnLst/>
              <a:rect l="l" t="t" r="r" b="b"/>
              <a:pathLst>
                <a:path w="15612" h="15140" extrusionOk="0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" name="Google Shape;246;p72"/>
            <p:cNvSpPr/>
            <p:nvPr/>
          </p:nvSpPr>
          <p:spPr>
            <a:xfrm>
              <a:off x="2558950" y="208529"/>
              <a:ext cx="15564" cy="11201"/>
            </a:xfrm>
            <a:custGeom>
              <a:avLst/>
              <a:gdLst/>
              <a:ahLst/>
              <a:cxnLst/>
              <a:rect l="l" t="t" r="r" b="b"/>
              <a:pathLst>
                <a:path w="15564" h="11201" extrusionOk="0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" name="Google Shape;247;p72"/>
            <p:cNvSpPr/>
            <p:nvPr/>
          </p:nvSpPr>
          <p:spPr>
            <a:xfrm>
              <a:off x="2453601" y="204827"/>
              <a:ext cx="21544" cy="5410"/>
            </a:xfrm>
            <a:custGeom>
              <a:avLst/>
              <a:gdLst/>
              <a:ahLst/>
              <a:cxnLst/>
              <a:rect l="l" t="t" r="r" b="b"/>
              <a:pathLst>
                <a:path w="21544" h="5410" extrusionOk="0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" name="Google Shape;248;p72"/>
            <p:cNvSpPr/>
            <p:nvPr/>
          </p:nvSpPr>
          <p:spPr>
            <a:xfrm>
              <a:off x="2292209" y="-81988"/>
              <a:ext cx="23110" cy="26151"/>
            </a:xfrm>
            <a:custGeom>
              <a:avLst/>
              <a:gdLst/>
              <a:ahLst/>
              <a:cxnLst/>
              <a:rect l="l" t="t" r="r" b="b"/>
              <a:pathLst>
                <a:path w="23110" h="26151" extrusionOk="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" name="Google Shape;249;p72"/>
            <p:cNvSpPr/>
            <p:nvPr/>
          </p:nvSpPr>
          <p:spPr>
            <a:xfrm>
              <a:off x="2140639" y="33535"/>
              <a:ext cx="195559" cy="129477"/>
            </a:xfrm>
            <a:custGeom>
              <a:avLst/>
              <a:gdLst/>
              <a:ahLst/>
              <a:cxnLst/>
              <a:rect l="l" t="t" r="r" b="b"/>
              <a:pathLst>
                <a:path w="195559" h="129477" extrusionOk="0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" name="Google Shape;250;p72"/>
            <p:cNvSpPr/>
            <p:nvPr/>
          </p:nvSpPr>
          <p:spPr>
            <a:xfrm>
              <a:off x="2295293" y="25514"/>
              <a:ext cx="15802" cy="25392"/>
            </a:xfrm>
            <a:custGeom>
              <a:avLst/>
              <a:gdLst/>
              <a:ahLst/>
              <a:cxnLst/>
              <a:rect l="l" t="t" r="r" b="b"/>
              <a:pathLst>
                <a:path w="15802" h="25392" extrusionOk="0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" name="Google Shape;251;p72"/>
            <p:cNvSpPr/>
            <p:nvPr/>
          </p:nvSpPr>
          <p:spPr>
            <a:xfrm>
              <a:off x="2184440" y="178912"/>
              <a:ext cx="73459" cy="38586"/>
            </a:xfrm>
            <a:custGeom>
              <a:avLst/>
              <a:gdLst/>
              <a:ahLst/>
              <a:cxnLst/>
              <a:rect l="l" t="t" r="r" b="b"/>
              <a:pathLst>
                <a:path w="73459" h="38586" extrusionOk="0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" name="Google Shape;252;p72"/>
            <p:cNvSpPr/>
            <p:nvPr/>
          </p:nvSpPr>
          <p:spPr>
            <a:xfrm>
              <a:off x="2020532" y="-177435"/>
              <a:ext cx="102169" cy="69057"/>
            </a:xfrm>
            <a:custGeom>
              <a:avLst/>
              <a:gdLst/>
              <a:ahLst/>
              <a:cxnLst/>
              <a:rect l="l" t="t" r="r" b="b"/>
              <a:pathLst>
                <a:path w="102169" h="69057" extrusionOk="0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" name="Google Shape;253;p72"/>
            <p:cNvSpPr/>
            <p:nvPr/>
          </p:nvSpPr>
          <p:spPr>
            <a:xfrm>
              <a:off x="442577" y="101311"/>
              <a:ext cx="18174" cy="9492"/>
            </a:xfrm>
            <a:custGeom>
              <a:avLst/>
              <a:gdLst/>
              <a:ahLst/>
              <a:cxnLst/>
              <a:rect l="l" t="t" r="r" b="b"/>
              <a:pathLst>
                <a:path w="18174" h="9492" extrusionOk="0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" name="Google Shape;254;p72"/>
            <p:cNvSpPr/>
            <p:nvPr/>
          </p:nvSpPr>
          <p:spPr>
            <a:xfrm>
              <a:off x="464643" y="-242601"/>
              <a:ext cx="15422" cy="10584"/>
            </a:xfrm>
            <a:custGeom>
              <a:avLst/>
              <a:gdLst/>
              <a:ahLst/>
              <a:cxnLst/>
              <a:rect l="l" t="t" r="r" b="b"/>
              <a:pathLst>
                <a:path w="15422" h="10584" extrusionOk="0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" name="Google Shape;255;p72"/>
            <p:cNvSpPr/>
            <p:nvPr/>
          </p:nvSpPr>
          <p:spPr>
            <a:xfrm>
              <a:off x="16389" y="6576"/>
              <a:ext cx="30560" cy="22307"/>
            </a:xfrm>
            <a:custGeom>
              <a:avLst/>
              <a:gdLst/>
              <a:ahLst/>
              <a:cxnLst/>
              <a:rect l="l" t="t" r="r" b="b"/>
              <a:pathLst>
                <a:path w="30560" h="22307" extrusionOk="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" name="Google Shape;256;p72"/>
            <p:cNvSpPr/>
            <p:nvPr/>
          </p:nvSpPr>
          <p:spPr>
            <a:xfrm>
              <a:off x="-163937" y="-17961"/>
              <a:ext cx="7023" cy="9492"/>
            </a:xfrm>
            <a:custGeom>
              <a:avLst/>
              <a:gdLst/>
              <a:ahLst/>
              <a:cxnLst/>
              <a:rect l="l" t="t" r="r" b="b"/>
              <a:pathLst>
                <a:path w="7023" h="9492" extrusionOk="0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" name="Google Shape;257;p72"/>
            <p:cNvSpPr/>
            <p:nvPr/>
          </p:nvSpPr>
          <p:spPr>
            <a:xfrm>
              <a:off x="6505783" y="14360"/>
              <a:ext cx="33170" cy="17750"/>
            </a:xfrm>
            <a:custGeom>
              <a:avLst/>
              <a:gdLst/>
              <a:ahLst/>
              <a:cxnLst/>
              <a:rect l="l" t="t" r="r" b="b"/>
              <a:pathLst>
                <a:path w="33170" h="17750" extrusionOk="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" name="Google Shape;258;p72"/>
            <p:cNvSpPr/>
            <p:nvPr/>
          </p:nvSpPr>
          <p:spPr>
            <a:xfrm>
              <a:off x="5240505" y="385706"/>
              <a:ext cx="6785" cy="5553"/>
            </a:xfrm>
            <a:custGeom>
              <a:avLst/>
              <a:gdLst/>
              <a:ahLst/>
              <a:cxnLst/>
              <a:rect l="l" t="t" r="r" b="b"/>
              <a:pathLst>
                <a:path w="6785" h="5553" extrusionOk="0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" name="Google Shape;259;p72"/>
            <p:cNvSpPr/>
            <p:nvPr/>
          </p:nvSpPr>
          <p:spPr>
            <a:xfrm>
              <a:off x="5261480" y="382811"/>
              <a:ext cx="11816" cy="12340"/>
            </a:xfrm>
            <a:custGeom>
              <a:avLst/>
              <a:gdLst/>
              <a:ahLst/>
              <a:cxnLst/>
              <a:rect l="l" t="t" r="r" b="b"/>
              <a:pathLst>
                <a:path w="11816" h="12340" extrusionOk="0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" name="Google Shape;260;p72"/>
            <p:cNvSpPr/>
            <p:nvPr/>
          </p:nvSpPr>
          <p:spPr>
            <a:xfrm>
              <a:off x="4978509" y="-31108"/>
              <a:ext cx="57989" cy="37637"/>
            </a:xfrm>
            <a:custGeom>
              <a:avLst/>
              <a:gdLst/>
              <a:ahLst/>
              <a:cxnLst/>
              <a:rect l="l" t="t" r="r" b="b"/>
              <a:pathLst>
                <a:path w="57989" h="37637" extrusionOk="0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" name="Google Shape;261;p72"/>
            <p:cNvSpPr/>
            <p:nvPr/>
          </p:nvSpPr>
          <p:spPr>
            <a:xfrm>
              <a:off x="4980075" y="-31583"/>
              <a:ext cx="23679" cy="18510"/>
            </a:xfrm>
            <a:custGeom>
              <a:avLst/>
              <a:gdLst/>
              <a:ahLst/>
              <a:cxnLst/>
              <a:rect l="l" t="t" r="r" b="b"/>
              <a:pathLst>
                <a:path w="23679" h="18510" extrusionOk="0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" name="Google Shape;262;p72"/>
            <p:cNvSpPr/>
            <p:nvPr/>
          </p:nvSpPr>
          <p:spPr>
            <a:xfrm>
              <a:off x="5007124" y="-48669"/>
              <a:ext cx="15849" cy="15899"/>
            </a:xfrm>
            <a:custGeom>
              <a:avLst/>
              <a:gdLst/>
              <a:ahLst/>
              <a:cxnLst/>
              <a:rect l="l" t="t" r="r" b="b"/>
              <a:pathLst>
                <a:path w="15849" h="15899" extrusionOk="0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" name="Google Shape;263;p72"/>
            <p:cNvSpPr/>
            <p:nvPr/>
          </p:nvSpPr>
          <p:spPr>
            <a:xfrm>
              <a:off x="4993837" y="19011"/>
              <a:ext cx="15375" cy="11628"/>
            </a:xfrm>
            <a:custGeom>
              <a:avLst/>
              <a:gdLst/>
              <a:ahLst/>
              <a:cxnLst/>
              <a:rect l="l" t="t" r="r" b="b"/>
              <a:pathLst>
                <a:path w="15375" h="11628" extrusionOk="0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" name="Google Shape;264;p72"/>
            <p:cNvSpPr/>
            <p:nvPr/>
          </p:nvSpPr>
          <p:spPr>
            <a:xfrm>
              <a:off x="5039583" y="-61959"/>
              <a:ext cx="29184" cy="26104"/>
            </a:xfrm>
            <a:custGeom>
              <a:avLst/>
              <a:gdLst/>
              <a:ahLst/>
              <a:cxnLst/>
              <a:rect l="l" t="t" r="r" b="b"/>
              <a:pathLst>
                <a:path w="29184" h="26104" extrusionOk="0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" name="Google Shape;265;p72"/>
            <p:cNvSpPr/>
            <p:nvPr/>
          </p:nvSpPr>
          <p:spPr>
            <a:xfrm>
              <a:off x="5069717" y="-76245"/>
              <a:ext cx="22540" cy="15282"/>
            </a:xfrm>
            <a:custGeom>
              <a:avLst/>
              <a:gdLst/>
              <a:ahLst/>
              <a:cxnLst/>
              <a:rect l="l" t="t" r="r" b="b"/>
              <a:pathLst>
                <a:path w="22540" h="15282" extrusionOk="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" name="Google Shape;266;p72"/>
            <p:cNvSpPr/>
            <p:nvPr/>
          </p:nvSpPr>
          <p:spPr>
            <a:xfrm>
              <a:off x="4837902" y="224001"/>
              <a:ext cx="21544" cy="11011"/>
            </a:xfrm>
            <a:custGeom>
              <a:avLst/>
              <a:gdLst/>
              <a:ahLst/>
              <a:cxnLst/>
              <a:rect l="l" t="t" r="r" b="b"/>
              <a:pathLst>
                <a:path w="21544" h="11011" extrusionOk="0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" name="Google Shape;267;p72"/>
            <p:cNvSpPr/>
            <p:nvPr/>
          </p:nvSpPr>
          <p:spPr>
            <a:xfrm>
              <a:off x="4736255" y="347641"/>
              <a:ext cx="5314" cy="7973"/>
            </a:xfrm>
            <a:custGeom>
              <a:avLst/>
              <a:gdLst/>
              <a:ahLst/>
              <a:cxnLst/>
              <a:rect l="l" t="t" r="r" b="b"/>
              <a:pathLst>
                <a:path w="5314" h="7973" extrusionOk="0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" name="Google Shape;268;p72"/>
            <p:cNvSpPr/>
            <p:nvPr/>
          </p:nvSpPr>
          <p:spPr>
            <a:xfrm>
              <a:off x="4743040" y="365819"/>
              <a:ext cx="1898" cy="5220"/>
            </a:xfrm>
            <a:custGeom>
              <a:avLst/>
              <a:gdLst/>
              <a:ahLst/>
              <a:cxnLst/>
              <a:rect l="l" t="t" r="r" b="b"/>
              <a:pathLst>
                <a:path w="1898" h="5220" extrusionOk="0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" name="Google Shape;269;p72"/>
            <p:cNvSpPr/>
            <p:nvPr/>
          </p:nvSpPr>
          <p:spPr>
            <a:xfrm>
              <a:off x="4360795" y="-136190"/>
              <a:ext cx="30607" cy="16137"/>
            </a:xfrm>
            <a:custGeom>
              <a:avLst/>
              <a:gdLst/>
              <a:ahLst/>
              <a:cxnLst/>
              <a:rect l="l" t="t" r="r" b="b"/>
              <a:pathLst>
                <a:path w="30607" h="16137" extrusionOk="0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" name="Google Shape;270;p72"/>
            <p:cNvSpPr/>
            <p:nvPr/>
          </p:nvSpPr>
          <p:spPr>
            <a:xfrm>
              <a:off x="4202914" y="-526901"/>
              <a:ext cx="11104" cy="10109"/>
            </a:xfrm>
            <a:custGeom>
              <a:avLst/>
              <a:gdLst/>
              <a:ahLst/>
              <a:cxnLst/>
              <a:rect l="l" t="t" r="r" b="b"/>
              <a:pathLst>
                <a:path w="11104" h="10109" extrusionOk="0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" name="Google Shape;271;p72"/>
            <p:cNvSpPr/>
            <p:nvPr/>
          </p:nvSpPr>
          <p:spPr>
            <a:xfrm>
              <a:off x="4187776" y="-463870"/>
              <a:ext cx="14236" cy="12482"/>
            </a:xfrm>
            <a:custGeom>
              <a:avLst/>
              <a:gdLst/>
              <a:ahLst/>
              <a:cxnLst/>
              <a:rect l="l" t="t" r="r" b="b"/>
              <a:pathLst>
                <a:path w="14236" h="12482" extrusionOk="0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" name="Google Shape;272;p72"/>
            <p:cNvSpPr/>
            <p:nvPr/>
          </p:nvSpPr>
          <p:spPr>
            <a:xfrm>
              <a:off x="4153371" y="-407485"/>
              <a:ext cx="9396" cy="38349"/>
            </a:xfrm>
            <a:custGeom>
              <a:avLst/>
              <a:gdLst/>
              <a:ahLst/>
              <a:cxnLst/>
              <a:rect l="l" t="t" r="r" b="b"/>
              <a:pathLst>
                <a:path w="9396" h="38349" extrusionOk="0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72"/>
            <p:cNvSpPr/>
            <p:nvPr/>
          </p:nvSpPr>
          <p:spPr>
            <a:xfrm>
              <a:off x="4144877" y="-342651"/>
              <a:ext cx="34736" cy="22212"/>
            </a:xfrm>
            <a:custGeom>
              <a:avLst/>
              <a:gdLst/>
              <a:ahLst/>
              <a:cxnLst/>
              <a:rect l="l" t="t" r="r" b="b"/>
              <a:pathLst>
                <a:path w="34736" h="22212" extrusionOk="0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" name="Google Shape;274;p72"/>
            <p:cNvSpPr/>
            <p:nvPr/>
          </p:nvSpPr>
          <p:spPr>
            <a:xfrm>
              <a:off x="4062544" y="-297942"/>
              <a:ext cx="43847" cy="17038"/>
            </a:xfrm>
            <a:custGeom>
              <a:avLst/>
              <a:gdLst/>
              <a:ahLst/>
              <a:cxnLst/>
              <a:rect l="l" t="t" r="r" b="b"/>
              <a:pathLst>
                <a:path w="43847" h="17038" extrusionOk="0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" name="Google Shape;275;p72"/>
            <p:cNvSpPr/>
            <p:nvPr/>
          </p:nvSpPr>
          <p:spPr>
            <a:xfrm>
              <a:off x="3961229" y="-250384"/>
              <a:ext cx="66530" cy="19554"/>
            </a:xfrm>
            <a:custGeom>
              <a:avLst/>
              <a:gdLst/>
              <a:ahLst/>
              <a:cxnLst/>
              <a:rect l="l" t="t" r="r" b="b"/>
              <a:pathLst>
                <a:path w="66530" h="19554" extrusionOk="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" name="Google Shape;276;p72"/>
            <p:cNvSpPr/>
            <p:nvPr/>
          </p:nvSpPr>
          <p:spPr>
            <a:xfrm>
              <a:off x="3984719" y="-231352"/>
              <a:ext cx="63825" cy="16991"/>
            </a:xfrm>
            <a:custGeom>
              <a:avLst/>
              <a:gdLst/>
              <a:ahLst/>
              <a:cxnLst/>
              <a:rect l="l" t="t" r="r" b="b"/>
              <a:pathLst>
                <a:path w="63825" h="16991" extrusionOk="0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" name="Google Shape;277;p72"/>
            <p:cNvSpPr/>
            <p:nvPr/>
          </p:nvSpPr>
          <p:spPr>
            <a:xfrm>
              <a:off x="3985146" y="-223805"/>
              <a:ext cx="59365" cy="37875"/>
            </a:xfrm>
            <a:custGeom>
              <a:avLst/>
              <a:gdLst/>
              <a:ahLst/>
              <a:cxnLst/>
              <a:rect l="l" t="t" r="r" b="b"/>
              <a:pathLst>
                <a:path w="59365" h="37875" extrusionOk="0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" name="Google Shape;278;p72"/>
            <p:cNvSpPr/>
            <p:nvPr/>
          </p:nvSpPr>
          <p:spPr>
            <a:xfrm>
              <a:off x="3869025" y="-136570"/>
              <a:ext cx="72130" cy="28240"/>
            </a:xfrm>
            <a:custGeom>
              <a:avLst/>
              <a:gdLst/>
              <a:ahLst/>
              <a:cxnLst/>
              <a:rect l="l" t="t" r="r" b="b"/>
              <a:pathLst>
                <a:path w="72130" h="28240" extrusionOk="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" name="Google Shape;279;p72"/>
            <p:cNvSpPr/>
            <p:nvPr/>
          </p:nvSpPr>
          <p:spPr>
            <a:xfrm>
              <a:off x="3047446" y="-474692"/>
              <a:ext cx="65771" cy="12055"/>
            </a:xfrm>
            <a:custGeom>
              <a:avLst/>
              <a:gdLst/>
              <a:ahLst/>
              <a:cxnLst/>
              <a:rect l="l" t="t" r="r" b="b"/>
              <a:pathLst>
                <a:path w="65771" h="12055" extrusionOk="0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" name="Google Shape;280;p72"/>
            <p:cNvSpPr/>
            <p:nvPr/>
          </p:nvSpPr>
          <p:spPr>
            <a:xfrm>
              <a:off x="2753181" y="-429080"/>
              <a:ext cx="24344" cy="15045"/>
            </a:xfrm>
            <a:custGeom>
              <a:avLst/>
              <a:gdLst/>
              <a:ahLst/>
              <a:cxnLst/>
              <a:rect l="l" t="t" r="r" b="b"/>
              <a:pathLst>
                <a:path w="24344" h="15045" extrusionOk="0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" name="Google Shape;281;p72"/>
            <p:cNvSpPr/>
            <p:nvPr/>
          </p:nvSpPr>
          <p:spPr>
            <a:xfrm>
              <a:off x="2247886" y="-324331"/>
              <a:ext cx="17890" cy="12387"/>
            </a:xfrm>
            <a:custGeom>
              <a:avLst/>
              <a:gdLst/>
              <a:ahLst/>
              <a:cxnLst/>
              <a:rect l="l" t="t" r="r" b="b"/>
              <a:pathLst>
                <a:path w="17890" h="12387" extrusionOk="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" name="Google Shape;282;p72"/>
            <p:cNvSpPr/>
            <p:nvPr/>
          </p:nvSpPr>
          <p:spPr>
            <a:xfrm>
              <a:off x="2236117" y="-367617"/>
              <a:ext cx="45271" cy="11628"/>
            </a:xfrm>
            <a:custGeom>
              <a:avLst/>
              <a:gdLst/>
              <a:ahLst/>
              <a:cxnLst/>
              <a:rect l="l" t="t" r="r" b="b"/>
              <a:pathLst>
                <a:path w="45271" h="11628" extrusionOk="0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" name="Google Shape;283;p72"/>
            <p:cNvSpPr/>
            <p:nvPr/>
          </p:nvSpPr>
          <p:spPr>
            <a:xfrm>
              <a:off x="2361017" y="-438003"/>
              <a:ext cx="28235" cy="12672"/>
            </a:xfrm>
            <a:custGeom>
              <a:avLst/>
              <a:gdLst/>
              <a:ahLst/>
              <a:cxnLst/>
              <a:rect l="l" t="t" r="r" b="b"/>
              <a:pathLst>
                <a:path w="28235" h="12672" extrusionOk="0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" name="Google Shape;284;p72"/>
            <p:cNvSpPr/>
            <p:nvPr/>
          </p:nvSpPr>
          <p:spPr>
            <a:xfrm>
              <a:off x="2466699" y="-581625"/>
              <a:ext cx="76923" cy="52778"/>
            </a:xfrm>
            <a:custGeom>
              <a:avLst/>
              <a:gdLst/>
              <a:ahLst/>
              <a:cxnLst/>
              <a:rect l="l" t="t" r="r" b="b"/>
              <a:pathLst>
                <a:path w="76923" h="52778" extrusionOk="0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" name="Google Shape;285;p72"/>
            <p:cNvSpPr/>
            <p:nvPr/>
          </p:nvSpPr>
          <p:spPr>
            <a:xfrm>
              <a:off x="2478467" y="-528752"/>
              <a:ext cx="64015" cy="20218"/>
            </a:xfrm>
            <a:custGeom>
              <a:avLst/>
              <a:gdLst/>
              <a:ahLst/>
              <a:cxnLst/>
              <a:rect l="l" t="t" r="r" b="b"/>
              <a:pathLst>
                <a:path w="64015" h="20218" extrusionOk="0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" name="Google Shape;286;p72"/>
            <p:cNvSpPr/>
            <p:nvPr/>
          </p:nvSpPr>
          <p:spPr>
            <a:xfrm>
              <a:off x="2356272" y="-434918"/>
              <a:ext cx="71039" cy="49883"/>
            </a:xfrm>
            <a:custGeom>
              <a:avLst/>
              <a:gdLst/>
              <a:ahLst/>
              <a:cxnLst/>
              <a:rect l="l" t="t" r="r" b="b"/>
              <a:pathLst>
                <a:path w="71039" h="49883" extrusionOk="0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" name="Google Shape;287;p72"/>
            <p:cNvSpPr/>
            <p:nvPr/>
          </p:nvSpPr>
          <p:spPr>
            <a:xfrm>
              <a:off x="2252821" y="-363677"/>
              <a:ext cx="190149" cy="96348"/>
            </a:xfrm>
            <a:custGeom>
              <a:avLst/>
              <a:gdLst/>
              <a:ahLst/>
              <a:cxnLst/>
              <a:rect l="l" t="t" r="r" b="b"/>
              <a:pathLst>
                <a:path w="190149" h="96348" extrusionOk="0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" name="Google Shape;288;p72"/>
            <p:cNvSpPr/>
            <p:nvPr/>
          </p:nvSpPr>
          <p:spPr>
            <a:xfrm>
              <a:off x="2048340" y="-368423"/>
              <a:ext cx="60836" cy="39726"/>
            </a:xfrm>
            <a:custGeom>
              <a:avLst/>
              <a:gdLst/>
              <a:ahLst/>
              <a:cxnLst/>
              <a:rect l="l" t="t" r="r" b="b"/>
              <a:pathLst>
                <a:path w="60836" h="39726" extrusionOk="0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" name="Google Shape;289;p72"/>
            <p:cNvSpPr/>
            <p:nvPr/>
          </p:nvSpPr>
          <p:spPr>
            <a:xfrm>
              <a:off x="2357269" y="-543560"/>
              <a:ext cx="29896" cy="9302"/>
            </a:xfrm>
            <a:custGeom>
              <a:avLst/>
              <a:gdLst/>
              <a:ahLst/>
              <a:cxnLst/>
              <a:rect l="l" t="t" r="r" b="b"/>
              <a:pathLst>
                <a:path w="29896" h="9302" extrusionOk="0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" name="Google Shape;290;p72"/>
            <p:cNvSpPr/>
            <p:nvPr/>
          </p:nvSpPr>
          <p:spPr>
            <a:xfrm>
              <a:off x="2271281" y="-544177"/>
              <a:ext cx="23774" cy="30660"/>
            </a:xfrm>
            <a:custGeom>
              <a:avLst/>
              <a:gdLst/>
              <a:ahLst/>
              <a:cxnLst/>
              <a:rect l="l" t="t" r="r" b="b"/>
              <a:pathLst>
                <a:path w="23774" h="30660" extrusionOk="0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" name="Google Shape;291;p72"/>
            <p:cNvSpPr/>
            <p:nvPr/>
          </p:nvSpPr>
          <p:spPr>
            <a:xfrm>
              <a:off x="2247222" y="-494057"/>
              <a:ext cx="29848" cy="16706"/>
            </a:xfrm>
            <a:custGeom>
              <a:avLst/>
              <a:gdLst/>
              <a:ahLst/>
              <a:cxnLst/>
              <a:rect l="l" t="t" r="r" b="b"/>
              <a:pathLst>
                <a:path w="29848" h="16706" extrusionOk="0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" name="Google Shape;292;p72"/>
            <p:cNvSpPr/>
            <p:nvPr/>
          </p:nvSpPr>
          <p:spPr>
            <a:xfrm>
              <a:off x="2314654" y="-491588"/>
              <a:ext cx="30370" cy="7878"/>
            </a:xfrm>
            <a:custGeom>
              <a:avLst/>
              <a:gdLst/>
              <a:ahLst/>
              <a:cxnLst/>
              <a:rect l="l" t="t" r="r" b="b"/>
              <a:pathLst>
                <a:path w="30370" h="7878" extrusionOk="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" name="Google Shape;293;p72"/>
            <p:cNvSpPr/>
            <p:nvPr/>
          </p:nvSpPr>
          <p:spPr>
            <a:xfrm>
              <a:off x="2233555" y="-477255"/>
              <a:ext cx="46078" cy="11580"/>
            </a:xfrm>
            <a:custGeom>
              <a:avLst/>
              <a:gdLst/>
              <a:ahLst/>
              <a:cxnLst/>
              <a:rect l="l" t="t" r="r" b="b"/>
              <a:pathLst>
                <a:path w="46078" h="11580" extrusionOk="0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" name="Google Shape;294;p72"/>
            <p:cNvSpPr/>
            <p:nvPr/>
          </p:nvSpPr>
          <p:spPr>
            <a:xfrm>
              <a:off x="2234362" y="-466101"/>
              <a:ext cx="41190" cy="6407"/>
            </a:xfrm>
            <a:custGeom>
              <a:avLst/>
              <a:gdLst/>
              <a:ahLst/>
              <a:cxnLst/>
              <a:rect l="l" t="t" r="r" b="b"/>
              <a:pathLst>
                <a:path w="41190" h="6407" extrusionOk="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" name="Google Shape;295;p72"/>
            <p:cNvSpPr/>
            <p:nvPr/>
          </p:nvSpPr>
          <p:spPr>
            <a:xfrm>
              <a:off x="2238775" y="-460975"/>
              <a:ext cx="36634" cy="10014"/>
            </a:xfrm>
            <a:custGeom>
              <a:avLst/>
              <a:gdLst/>
              <a:ahLst/>
              <a:cxnLst/>
              <a:rect l="l" t="t" r="r" b="b"/>
              <a:pathLst>
                <a:path w="36634" h="10014" extrusionOk="0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" name="Google Shape;296;p72"/>
            <p:cNvSpPr/>
            <p:nvPr/>
          </p:nvSpPr>
          <p:spPr>
            <a:xfrm>
              <a:off x="2176705" y="-440329"/>
              <a:ext cx="33787" cy="17513"/>
            </a:xfrm>
            <a:custGeom>
              <a:avLst/>
              <a:gdLst/>
              <a:ahLst/>
              <a:cxnLst/>
              <a:rect l="l" t="t" r="r" b="b"/>
              <a:pathLst>
                <a:path w="33787" h="17513" extrusionOk="0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" name="Google Shape;297;p72"/>
            <p:cNvSpPr/>
            <p:nvPr/>
          </p:nvSpPr>
          <p:spPr>
            <a:xfrm>
              <a:off x="1896913" y="-494531"/>
              <a:ext cx="62687" cy="24015"/>
            </a:xfrm>
            <a:custGeom>
              <a:avLst/>
              <a:gdLst/>
              <a:ahLst/>
              <a:cxnLst/>
              <a:rect l="l" t="t" r="r" b="b"/>
              <a:pathLst>
                <a:path w="62687" h="24015" extrusionOk="0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" name="Google Shape;298;p72"/>
            <p:cNvSpPr/>
            <p:nvPr/>
          </p:nvSpPr>
          <p:spPr>
            <a:xfrm>
              <a:off x="2054794" y="-521300"/>
              <a:ext cx="26811" cy="7688"/>
            </a:xfrm>
            <a:custGeom>
              <a:avLst/>
              <a:gdLst/>
              <a:ahLst/>
              <a:cxnLst/>
              <a:rect l="l" t="t" r="r" b="b"/>
              <a:pathLst>
                <a:path w="26811" h="7688" extrusionOk="0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" name="Google Shape;299;p72"/>
            <p:cNvSpPr/>
            <p:nvPr/>
          </p:nvSpPr>
          <p:spPr>
            <a:xfrm>
              <a:off x="2110600" y="-570613"/>
              <a:ext cx="22968" cy="14903"/>
            </a:xfrm>
            <a:custGeom>
              <a:avLst/>
              <a:gdLst/>
              <a:ahLst/>
              <a:cxnLst/>
              <a:rect l="l" t="t" r="r" b="b"/>
              <a:pathLst>
                <a:path w="22968" h="14903" extrusionOk="0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" name="Google Shape;300;p72"/>
            <p:cNvSpPr/>
            <p:nvPr/>
          </p:nvSpPr>
          <p:spPr>
            <a:xfrm>
              <a:off x="7800292" y="-472319"/>
              <a:ext cx="28995" cy="16944"/>
            </a:xfrm>
            <a:custGeom>
              <a:avLst/>
              <a:gdLst/>
              <a:ahLst/>
              <a:cxnLst/>
              <a:rect l="l" t="t" r="r" b="b"/>
              <a:pathLst>
                <a:path w="28995" h="16944" extrusionOk="0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" name="Google Shape;301;p72"/>
            <p:cNvSpPr/>
            <p:nvPr/>
          </p:nvSpPr>
          <p:spPr>
            <a:xfrm>
              <a:off x="7704861" y="-456419"/>
              <a:ext cx="37726" cy="12957"/>
            </a:xfrm>
            <a:custGeom>
              <a:avLst/>
              <a:gdLst/>
              <a:ahLst/>
              <a:cxnLst/>
              <a:rect l="l" t="t" r="r" b="b"/>
              <a:pathLst>
                <a:path w="37726" h="12957" extrusionOk="0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" name="Google Shape;302;p72"/>
            <p:cNvSpPr/>
            <p:nvPr/>
          </p:nvSpPr>
          <p:spPr>
            <a:xfrm>
              <a:off x="7889412" y="-352049"/>
              <a:ext cx="29516" cy="6882"/>
            </a:xfrm>
            <a:custGeom>
              <a:avLst/>
              <a:gdLst/>
              <a:ahLst/>
              <a:cxnLst/>
              <a:rect l="l" t="t" r="r" b="b"/>
              <a:pathLst>
                <a:path w="29516" h="6882" extrusionOk="0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" name="Google Shape;303;p72"/>
            <p:cNvSpPr/>
            <p:nvPr/>
          </p:nvSpPr>
          <p:spPr>
            <a:xfrm>
              <a:off x="7918644" y="-357460"/>
              <a:ext cx="24201" cy="15235"/>
            </a:xfrm>
            <a:custGeom>
              <a:avLst/>
              <a:gdLst/>
              <a:ahLst/>
              <a:cxnLst/>
              <a:rect l="l" t="t" r="r" b="b"/>
              <a:pathLst>
                <a:path w="24201" h="15235" extrusionOk="0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" name="Google Shape;304;p72"/>
            <p:cNvSpPr/>
            <p:nvPr/>
          </p:nvSpPr>
          <p:spPr>
            <a:xfrm>
              <a:off x="7195913" y="-416455"/>
              <a:ext cx="43990" cy="18557"/>
            </a:xfrm>
            <a:custGeom>
              <a:avLst/>
              <a:gdLst/>
              <a:ahLst/>
              <a:cxnLst/>
              <a:rect l="l" t="t" r="r" b="b"/>
              <a:pathLst>
                <a:path w="43990" h="18557" extrusionOk="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" name="Google Shape;305;p72"/>
            <p:cNvSpPr/>
            <p:nvPr/>
          </p:nvSpPr>
          <p:spPr>
            <a:xfrm>
              <a:off x="6900367" y="-564396"/>
              <a:ext cx="25529" cy="6454"/>
            </a:xfrm>
            <a:custGeom>
              <a:avLst/>
              <a:gdLst/>
              <a:ahLst/>
              <a:cxnLst/>
              <a:rect l="l" t="t" r="r" b="b"/>
              <a:pathLst>
                <a:path w="25529" h="6454" extrusionOk="0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" name="Google Shape;306;p72"/>
            <p:cNvSpPr/>
            <p:nvPr/>
          </p:nvSpPr>
          <p:spPr>
            <a:xfrm>
              <a:off x="6722697" y="-500986"/>
              <a:ext cx="20927" cy="13099"/>
            </a:xfrm>
            <a:custGeom>
              <a:avLst/>
              <a:gdLst/>
              <a:ahLst/>
              <a:cxnLst/>
              <a:rect l="l" t="t" r="r" b="b"/>
              <a:pathLst>
                <a:path w="20927" h="13099" extrusionOk="0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" name="Google Shape;307;p72"/>
            <p:cNvSpPr/>
            <p:nvPr/>
          </p:nvSpPr>
          <p:spPr>
            <a:xfrm>
              <a:off x="6580903" y="-498233"/>
              <a:ext cx="11863" cy="8258"/>
            </a:xfrm>
            <a:custGeom>
              <a:avLst/>
              <a:gdLst/>
              <a:ahLst/>
              <a:cxnLst/>
              <a:rect l="l" t="t" r="r" b="b"/>
              <a:pathLst>
                <a:path w="11863" h="8258" extrusionOk="0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" name="Google Shape;308;p72"/>
            <p:cNvSpPr/>
            <p:nvPr/>
          </p:nvSpPr>
          <p:spPr>
            <a:xfrm>
              <a:off x="6487418" y="-406583"/>
              <a:ext cx="21211" cy="14903"/>
            </a:xfrm>
            <a:custGeom>
              <a:avLst/>
              <a:gdLst/>
              <a:ahLst/>
              <a:cxnLst/>
              <a:rect l="l" t="t" r="r" b="b"/>
              <a:pathLst>
                <a:path w="21211" h="14903" extrusionOk="0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" name="Google Shape;309;p72"/>
            <p:cNvSpPr/>
            <p:nvPr/>
          </p:nvSpPr>
          <p:spPr>
            <a:xfrm>
              <a:off x="6690570" y="-176818"/>
              <a:ext cx="19551" cy="16516"/>
            </a:xfrm>
            <a:custGeom>
              <a:avLst/>
              <a:gdLst/>
              <a:ahLst/>
              <a:cxnLst/>
              <a:rect l="l" t="t" r="r" b="b"/>
              <a:pathLst>
                <a:path w="19551" h="16516" extrusionOk="0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" name="Google Shape;310;p72"/>
            <p:cNvSpPr/>
            <p:nvPr/>
          </p:nvSpPr>
          <p:spPr>
            <a:xfrm>
              <a:off x="6304149" y="-295331"/>
              <a:ext cx="35353" cy="21737"/>
            </a:xfrm>
            <a:custGeom>
              <a:avLst/>
              <a:gdLst/>
              <a:ahLst/>
              <a:cxnLst/>
              <a:rect l="l" t="t" r="r" b="b"/>
              <a:pathLst>
                <a:path w="35353" h="21737" extrusionOk="0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" name="Google Shape;311;p72"/>
            <p:cNvSpPr/>
            <p:nvPr/>
          </p:nvSpPr>
          <p:spPr>
            <a:xfrm>
              <a:off x="6406556" y="-283039"/>
              <a:ext cx="17035" cy="11058"/>
            </a:xfrm>
            <a:custGeom>
              <a:avLst/>
              <a:gdLst/>
              <a:ahLst/>
              <a:cxnLst/>
              <a:rect l="l" t="t" r="r" b="b"/>
              <a:pathLst>
                <a:path w="17035" h="11058" extrusionOk="0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" name="Google Shape;312;p72"/>
            <p:cNvSpPr/>
            <p:nvPr/>
          </p:nvSpPr>
          <p:spPr>
            <a:xfrm>
              <a:off x="6519734" y="-288687"/>
              <a:ext cx="23537" cy="17133"/>
            </a:xfrm>
            <a:custGeom>
              <a:avLst/>
              <a:gdLst/>
              <a:ahLst/>
              <a:cxnLst/>
              <a:rect l="l" t="t" r="r" b="b"/>
              <a:pathLst>
                <a:path w="23537" h="17133" extrusionOk="0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" name="Google Shape;313;p72"/>
            <p:cNvSpPr/>
            <p:nvPr/>
          </p:nvSpPr>
          <p:spPr>
            <a:xfrm>
              <a:off x="6496434" y="-264149"/>
              <a:ext cx="27144" cy="16421"/>
            </a:xfrm>
            <a:custGeom>
              <a:avLst/>
              <a:gdLst/>
              <a:ahLst/>
              <a:cxnLst/>
              <a:rect l="l" t="t" r="r" b="b"/>
              <a:pathLst>
                <a:path w="27144" h="16421" extrusionOk="0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" name="Google Shape;314;p72"/>
            <p:cNvSpPr/>
            <p:nvPr/>
          </p:nvSpPr>
          <p:spPr>
            <a:xfrm>
              <a:off x="5887025" y="-271600"/>
              <a:ext cx="183269" cy="133891"/>
            </a:xfrm>
            <a:custGeom>
              <a:avLst/>
              <a:gdLst/>
              <a:ahLst/>
              <a:cxnLst/>
              <a:rect l="l" t="t" r="r" b="b"/>
              <a:pathLst>
                <a:path w="183269" h="133891" extrusionOk="0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" name="Google Shape;315;p72"/>
            <p:cNvSpPr/>
            <p:nvPr/>
          </p:nvSpPr>
          <p:spPr>
            <a:xfrm>
              <a:off x="5921999" y="-173590"/>
              <a:ext cx="32079" cy="22022"/>
            </a:xfrm>
            <a:custGeom>
              <a:avLst/>
              <a:gdLst/>
              <a:ahLst/>
              <a:cxnLst/>
              <a:rect l="l" t="t" r="r" b="b"/>
              <a:pathLst>
                <a:path w="32079" h="22022" extrusionOk="0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" name="Google Shape;316;p72"/>
            <p:cNvSpPr/>
            <p:nvPr/>
          </p:nvSpPr>
          <p:spPr>
            <a:xfrm>
              <a:off x="5041244" y="-499467"/>
              <a:ext cx="51061" cy="21358"/>
            </a:xfrm>
            <a:custGeom>
              <a:avLst/>
              <a:gdLst/>
              <a:ahLst/>
              <a:cxnLst/>
              <a:rect l="l" t="t" r="r" b="b"/>
              <a:pathLst>
                <a:path w="51061" h="21358" extrusionOk="0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" name="Google Shape;317;p72"/>
            <p:cNvSpPr/>
            <p:nvPr/>
          </p:nvSpPr>
          <p:spPr>
            <a:xfrm>
              <a:off x="5060748" y="-483805"/>
              <a:ext cx="93865" cy="47225"/>
            </a:xfrm>
            <a:custGeom>
              <a:avLst/>
              <a:gdLst/>
              <a:ahLst/>
              <a:cxnLst/>
              <a:rect l="l" t="t" r="r" b="b"/>
              <a:pathLst>
                <a:path w="93865" h="47225" extrusionOk="0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" name="Google Shape;318;p72"/>
            <p:cNvSpPr/>
            <p:nvPr/>
          </p:nvSpPr>
          <p:spPr>
            <a:xfrm>
              <a:off x="5173689" y="-510051"/>
              <a:ext cx="13856" cy="8258"/>
            </a:xfrm>
            <a:custGeom>
              <a:avLst/>
              <a:gdLst/>
              <a:ahLst/>
              <a:cxnLst/>
              <a:rect l="l" t="t" r="r" b="b"/>
              <a:pathLst>
                <a:path w="13856" h="8258" extrusionOk="0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" name="Google Shape;319;p72"/>
            <p:cNvSpPr/>
            <p:nvPr/>
          </p:nvSpPr>
          <p:spPr>
            <a:xfrm>
              <a:off x="5203871" y="-518500"/>
              <a:ext cx="38010" cy="6312"/>
            </a:xfrm>
            <a:custGeom>
              <a:avLst/>
              <a:gdLst/>
              <a:ahLst/>
              <a:cxnLst/>
              <a:rect l="l" t="t" r="r" b="b"/>
              <a:pathLst>
                <a:path w="38010" h="6312" extrusionOk="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" name="Google Shape;320;p72"/>
            <p:cNvSpPr/>
            <p:nvPr/>
          </p:nvSpPr>
          <p:spPr>
            <a:xfrm>
              <a:off x="5128228" y="-94708"/>
              <a:ext cx="8114" cy="9302"/>
            </a:xfrm>
            <a:custGeom>
              <a:avLst/>
              <a:gdLst/>
              <a:ahLst/>
              <a:cxnLst/>
              <a:rect l="l" t="t" r="r" b="b"/>
              <a:pathLst>
                <a:path w="8114" h="9302" extrusionOk="0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" name="Google Shape;321;p72"/>
            <p:cNvSpPr/>
            <p:nvPr/>
          </p:nvSpPr>
          <p:spPr>
            <a:xfrm>
              <a:off x="5177818" y="-102064"/>
              <a:ext cx="13382" cy="6122"/>
            </a:xfrm>
            <a:custGeom>
              <a:avLst/>
              <a:gdLst/>
              <a:ahLst/>
              <a:cxnLst/>
              <a:rect l="l" t="t" r="r" b="b"/>
              <a:pathLst>
                <a:path w="13382" h="6122" extrusionOk="0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" name="Google Shape;322;p72"/>
            <p:cNvSpPr/>
            <p:nvPr/>
          </p:nvSpPr>
          <p:spPr>
            <a:xfrm>
              <a:off x="5165100" y="-119341"/>
              <a:ext cx="26621" cy="12814"/>
            </a:xfrm>
            <a:custGeom>
              <a:avLst/>
              <a:gdLst/>
              <a:ahLst/>
              <a:cxnLst/>
              <a:rect l="l" t="t" r="r" b="b"/>
              <a:pathLst>
                <a:path w="26621" h="12814" extrusionOk="0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" name="Google Shape;323;p72"/>
            <p:cNvSpPr/>
            <p:nvPr/>
          </p:nvSpPr>
          <p:spPr>
            <a:xfrm>
              <a:off x="5189159" y="-112364"/>
              <a:ext cx="16846" cy="13431"/>
            </a:xfrm>
            <a:custGeom>
              <a:avLst/>
              <a:gdLst/>
              <a:ahLst/>
              <a:cxnLst/>
              <a:rect l="l" t="t" r="r" b="b"/>
              <a:pathLst>
                <a:path w="16846" h="13431" extrusionOk="0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72"/>
            <p:cNvSpPr/>
            <p:nvPr/>
          </p:nvSpPr>
          <p:spPr>
            <a:xfrm>
              <a:off x="5206196" y="-120907"/>
              <a:ext cx="10961" cy="11628"/>
            </a:xfrm>
            <a:custGeom>
              <a:avLst/>
              <a:gdLst/>
              <a:ahLst/>
              <a:cxnLst/>
              <a:rect l="l" t="t" r="r" b="b"/>
              <a:pathLst>
                <a:path w="10961" h="11628" extrusionOk="0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" name="Google Shape;325;p72"/>
            <p:cNvSpPr/>
            <p:nvPr/>
          </p:nvSpPr>
          <p:spPr>
            <a:xfrm>
              <a:off x="5243590" y="-139797"/>
              <a:ext cx="18981" cy="9065"/>
            </a:xfrm>
            <a:custGeom>
              <a:avLst/>
              <a:gdLst/>
              <a:ahLst/>
              <a:cxnLst/>
              <a:rect l="l" t="t" r="r" b="b"/>
              <a:pathLst>
                <a:path w="18981" h="9065" extrusionOk="0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" name="Google Shape;326;p72"/>
            <p:cNvSpPr/>
            <p:nvPr/>
          </p:nvSpPr>
          <p:spPr>
            <a:xfrm>
              <a:off x="4825754" y="-509672"/>
              <a:ext cx="39861" cy="32891"/>
            </a:xfrm>
            <a:custGeom>
              <a:avLst/>
              <a:gdLst/>
              <a:ahLst/>
              <a:cxnLst/>
              <a:rect l="l" t="t" r="r" b="b"/>
              <a:pathLst>
                <a:path w="39861" h="32891" extrusionOk="0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72"/>
            <p:cNvSpPr/>
            <p:nvPr/>
          </p:nvSpPr>
          <p:spPr>
            <a:xfrm>
              <a:off x="5049833" y="-301312"/>
              <a:ext cx="9633" cy="8638"/>
            </a:xfrm>
            <a:custGeom>
              <a:avLst/>
              <a:gdLst/>
              <a:ahLst/>
              <a:cxnLst/>
              <a:rect l="l" t="t" r="r" b="b"/>
              <a:pathLst>
                <a:path w="9633" h="8638" extrusionOk="0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72"/>
            <p:cNvSpPr/>
            <p:nvPr/>
          </p:nvSpPr>
          <p:spPr>
            <a:xfrm>
              <a:off x="10910693" y="3793034"/>
              <a:ext cx="22825" cy="76556"/>
            </a:xfrm>
            <a:custGeom>
              <a:avLst/>
              <a:gdLst/>
              <a:ahLst/>
              <a:cxnLst/>
              <a:rect l="l" t="t" r="r" b="b"/>
              <a:pathLst>
                <a:path w="22825" h="76556" extrusionOk="0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72"/>
            <p:cNvSpPr/>
            <p:nvPr/>
          </p:nvSpPr>
          <p:spPr>
            <a:xfrm>
              <a:off x="10883549" y="3827301"/>
              <a:ext cx="9300" cy="12387"/>
            </a:xfrm>
            <a:custGeom>
              <a:avLst/>
              <a:gdLst/>
              <a:ahLst/>
              <a:cxnLst/>
              <a:rect l="l" t="t" r="r" b="b"/>
              <a:pathLst>
                <a:path w="9300" h="12387" extrusionOk="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72"/>
            <p:cNvSpPr/>
            <p:nvPr/>
          </p:nvSpPr>
          <p:spPr>
            <a:xfrm>
              <a:off x="10528116" y="3440530"/>
              <a:ext cx="16371" cy="15757"/>
            </a:xfrm>
            <a:custGeom>
              <a:avLst/>
              <a:gdLst/>
              <a:ahLst/>
              <a:cxnLst/>
              <a:rect l="l" t="t" r="r" b="b"/>
              <a:pathLst>
                <a:path w="16371" h="15757" extrusionOk="0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72"/>
            <p:cNvSpPr/>
            <p:nvPr/>
          </p:nvSpPr>
          <p:spPr>
            <a:xfrm>
              <a:off x="10559863" y="3450829"/>
              <a:ext cx="87126" cy="126344"/>
            </a:xfrm>
            <a:custGeom>
              <a:avLst/>
              <a:gdLst/>
              <a:ahLst/>
              <a:cxnLst/>
              <a:rect l="l" t="t" r="r" b="b"/>
              <a:pathLst>
                <a:path w="87126" h="126344" extrusionOk="0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72"/>
            <p:cNvSpPr/>
            <p:nvPr/>
          </p:nvSpPr>
          <p:spPr>
            <a:xfrm>
              <a:off x="10692830" y="3590321"/>
              <a:ext cx="2847" cy="22829"/>
            </a:xfrm>
            <a:custGeom>
              <a:avLst/>
              <a:gdLst/>
              <a:ahLst/>
              <a:cxnLst/>
              <a:rect l="l" t="t" r="r" b="b"/>
              <a:pathLst>
                <a:path w="2847" h="22829" extrusionOk="0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72"/>
            <p:cNvSpPr/>
            <p:nvPr/>
          </p:nvSpPr>
          <p:spPr>
            <a:xfrm>
              <a:off x="10696674" y="3618372"/>
              <a:ext cx="41855" cy="81777"/>
            </a:xfrm>
            <a:custGeom>
              <a:avLst/>
              <a:gdLst/>
              <a:ahLst/>
              <a:cxnLst/>
              <a:rect l="l" t="t" r="r" b="b"/>
              <a:pathLst>
                <a:path w="41855" h="81777" extrusionOk="0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72"/>
            <p:cNvSpPr/>
            <p:nvPr/>
          </p:nvSpPr>
          <p:spPr>
            <a:xfrm>
              <a:off x="10759171" y="3685436"/>
              <a:ext cx="34974" cy="43997"/>
            </a:xfrm>
            <a:custGeom>
              <a:avLst/>
              <a:gdLst/>
              <a:ahLst/>
              <a:cxnLst/>
              <a:rect l="l" t="t" r="r" b="b"/>
              <a:pathLst>
                <a:path w="34974" h="43997" extrusionOk="0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72"/>
            <p:cNvSpPr/>
            <p:nvPr/>
          </p:nvSpPr>
          <p:spPr>
            <a:xfrm>
              <a:off x="10753382" y="3740018"/>
              <a:ext cx="8352" cy="22259"/>
            </a:xfrm>
            <a:custGeom>
              <a:avLst/>
              <a:gdLst/>
              <a:ahLst/>
              <a:cxnLst/>
              <a:rect l="l" t="t" r="r" b="b"/>
              <a:pathLst>
                <a:path w="8352" h="22259" extrusionOk="0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" name="Google Shape;336;p72"/>
            <p:cNvSpPr/>
            <p:nvPr/>
          </p:nvSpPr>
          <p:spPr>
            <a:xfrm>
              <a:off x="10768852" y="3757057"/>
              <a:ext cx="6833" cy="17181"/>
            </a:xfrm>
            <a:custGeom>
              <a:avLst/>
              <a:gdLst/>
              <a:ahLst/>
              <a:cxnLst/>
              <a:rect l="l" t="t" r="r" b="b"/>
              <a:pathLst>
                <a:path w="6833" h="17181" extrusionOk="0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" name="Google Shape;337;p72"/>
            <p:cNvSpPr/>
            <p:nvPr/>
          </p:nvSpPr>
          <p:spPr>
            <a:xfrm>
              <a:off x="10777773" y="3767641"/>
              <a:ext cx="19789" cy="31135"/>
            </a:xfrm>
            <a:custGeom>
              <a:avLst/>
              <a:gdLst/>
              <a:ahLst/>
              <a:cxnLst/>
              <a:rect l="l" t="t" r="r" b="b"/>
              <a:pathLst>
                <a:path w="19789" h="31135" extrusionOk="0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72"/>
            <p:cNvSpPr/>
            <p:nvPr/>
          </p:nvSpPr>
          <p:spPr>
            <a:xfrm>
              <a:off x="10774309" y="3794220"/>
              <a:ext cx="4792" cy="10726"/>
            </a:xfrm>
            <a:custGeom>
              <a:avLst/>
              <a:gdLst/>
              <a:ahLst/>
              <a:cxnLst/>
              <a:rect l="l" t="t" r="r" b="b"/>
              <a:pathLst>
                <a:path w="4792" h="10726" extrusionOk="0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" name="Google Shape;339;p72"/>
            <p:cNvSpPr/>
            <p:nvPr/>
          </p:nvSpPr>
          <p:spPr>
            <a:xfrm>
              <a:off x="10798844" y="3800105"/>
              <a:ext cx="7449" cy="9444"/>
            </a:xfrm>
            <a:custGeom>
              <a:avLst/>
              <a:gdLst/>
              <a:ahLst/>
              <a:cxnLst/>
              <a:rect l="l" t="t" r="r" b="b"/>
              <a:pathLst>
                <a:path w="7449" h="9444" extrusionOk="0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" name="Google Shape;340;p72"/>
            <p:cNvSpPr/>
            <p:nvPr/>
          </p:nvSpPr>
          <p:spPr>
            <a:xfrm>
              <a:off x="10832583" y="3741679"/>
              <a:ext cx="44227" cy="57998"/>
            </a:xfrm>
            <a:custGeom>
              <a:avLst/>
              <a:gdLst/>
              <a:ahLst/>
              <a:cxnLst/>
              <a:rect l="l" t="t" r="r" b="b"/>
              <a:pathLst>
                <a:path w="44227" h="57998" extrusionOk="0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" name="Google Shape;341;p72"/>
            <p:cNvSpPr/>
            <p:nvPr/>
          </p:nvSpPr>
          <p:spPr>
            <a:xfrm>
              <a:off x="10594172" y="3815293"/>
              <a:ext cx="11437" cy="19222"/>
            </a:xfrm>
            <a:custGeom>
              <a:avLst/>
              <a:gdLst/>
              <a:ahLst/>
              <a:cxnLst/>
              <a:rect l="l" t="t" r="r" b="b"/>
              <a:pathLst>
                <a:path w="11437" h="19222" extrusionOk="0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" name="Google Shape;342;p72"/>
            <p:cNvSpPr/>
            <p:nvPr/>
          </p:nvSpPr>
          <p:spPr>
            <a:xfrm>
              <a:off x="10508517" y="3835038"/>
              <a:ext cx="14711" cy="20883"/>
            </a:xfrm>
            <a:custGeom>
              <a:avLst/>
              <a:gdLst/>
              <a:ahLst/>
              <a:cxnLst/>
              <a:rect l="l" t="t" r="r" b="b"/>
              <a:pathLst>
                <a:path w="14711" h="20883" extrusionOk="0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72"/>
            <p:cNvSpPr/>
            <p:nvPr/>
          </p:nvSpPr>
          <p:spPr>
            <a:xfrm>
              <a:off x="10393392" y="3414995"/>
              <a:ext cx="20120" cy="15662"/>
            </a:xfrm>
            <a:custGeom>
              <a:avLst/>
              <a:gdLst/>
              <a:ahLst/>
              <a:cxnLst/>
              <a:rect l="l" t="t" r="r" b="b"/>
              <a:pathLst>
                <a:path w="20120" h="15662" extrusionOk="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" name="Google Shape;344;p72"/>
            <p:cNvSpPr/>
            <p:nvPr/>
          </p:nvSpPr>
          <p:spPr>
            <a:xfrm>
              <a:off x="10400843" y="3599861"/>
              <a:ext cx="7118" cy="12482"/>
            </a:xfrm>
            <a:custGeom>
              <a:avLst/>
              <a:gdLst/>
              <a:ahLst/>
              <a:cxnLst/>
              <a:rect l="l" t="t" r="r" b="b"/>
              <a:pathLst>
                <a:path w="7118" h="12482" extrusionOk="0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" name="Google Shape;345;p72"/>
            <p:cNvSpPr/>
            <p:nvPr/>
          </p:nvSpPr>
          <p:spPr>
            <a:xfrm>
              <a:off x="10429411" y="3615572"/>
              <a:ext cx="10013" cy="16327"/>
            </a:xfrm>
            <a:custGeom>
              <a:avLst/>
              <a:gdLst/>
              <a:ahLst/>
              <a:cxnLst/>
              <a:rect l="l" t="t" r="r" b="b"/>
              <a:pathLst>
                <a:path w="10013" h="16327" extrusionOk="0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" name="Google Shape;346;p72"/>
            <p:cNvSpPr/>
            <p:nvPr/>
          </p:nvSpPr>
          <p:spPr>
            <a:xfrm>
              <a:off x="9949931" y="3341429"/>
              <a:ext cx="35021" cy="28097"/>
            </a:xfrm>
            <a:custGeom>
              <a:avLst/>
              <a:gdLst/>
              <a:ahLst/>
              <a:cxnLst/>
              <a:rect l="l" t="t" r="r" b="b"/>
              <a:pathLst>
                <a:path w="35021" h="28097" extrusionOk="0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" name="Google Shape;347;p72"/>
            <p:cNvSpPr/>
            <p:nvPr/>
          </p:nvSpPr>
          <p:spPr>
            <a:xfrm>
              <a:off x="9956148" y="3391407"/>
              <a:ext cx="49304" cy="17181"/>
            </a:xfrm>
            <a:custGeom>
              <a:avLst/>
              <a:gdLst/>
              <a:ahLst/>
              <a:cxnLst/>
              <a:rect l="l" t="t" r="r" b="b"/>
              <a:pathLst>
                <a:path w="49304" h="17181" extrusionOk="0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" name="Google Shape;348;p72"/>
            <p:cNvSpPr/>
            <p:nvPr/>
          </p:nvSpPr>
          <p:spPr>
            <a:xfrm>
              <a:off x="9762533" y="3353057"/>
              <a:ext cx="12053" cy="20598"/>
            </a:xfrm>
            <a:custGeom>
              <a:avLst/>
              <a:gdLst/>
              <a:ahLst/>
              <a:cxnLst/>
              <a:rect l="l" t="t" r="r" b="b"/>
              <a:pathLst>
                <a:path w="12053" h="20598" extrusionOk="0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" name="Google Shape;349;p72"/>
            <p:cNvSpPr/>
            <p:nvPr/>
          </p:nvSpPr>
          <p:spPr>
            <a:xfrm>
              <a:off x="9842067" y="3595685"/>
              <a:ext cx="7972" cy="18462"/>
            </a:xfrm>
            <a:custGeom>
              <a:avLst/>
              <a:gdLst/>
              <a:ahLst/>
              <a:cxnLst/>
              <a:rect l="l" t="t" r="r" b="b"/>
              <a:pathLst>
                <a:path w="7972" h="18462" extrusionOk="0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" name="Google Shape;350;p72"/>
            <p:cNvSpPr/>
            <p:nvPr/>
          </p:nvSpPr>
          <p:spPr>
            <a:xfrm>
              <a:off x="9891514" y="3602614"/>
              <a:ext cx="18650" cy="50452"/>
            </a:xfrm>
            <a:custGeom>
              <a:avLst/>
              <a:gdLst/>
              <a:ahLst/>
              <a:cxnLst/>
              <a:rect l="l" t="t" r="r" b="b"/>
              <a:pathLst>
                <a:path w="18650" h="50452" extrusionOk="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" name="Google Shape;351;p72"/>
            <p:cNvSpPr/>
            <p:nvPr/>
          </p:nvSpPr>
          <p:spPr>
            <a:xfrm>
              <a:off x="9886057" y="3636882"/>
              <a:ext cx="13477" cy="24965"/>
            </a:xfrm>
            <a:custGeom>
              <a:avLst/>
              <a:gdLst/>
              <a:ahLst/>
              <a:cxnLst/>
              <a:rect l="l" t="t" r="r" b="b"/>
              <a:pathLst>
                <a:path w="13477" h="24965" extrusionOk="0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" name="Google Shape;352;p72"/>
            <p:cNvSpPr/>
            <p:nvPr/>
          </p:nvSpPr>
          <p:spPr>
            <a:xfrm>
              <a:off x="9879557" y="3645236"/>
              <a:ext cx="15564" cy="38776"/>
            </a:xfrm>
            <a:custGeom>
              <a:avLst/>
              <a:gdLst/>
              <a:ahLst/>
              <a:cxnLst/>
              <a:rect l="l" t="t" r="r" b="b"/>
              <a:pathLst>
                <a:path w="15564" h="38776" extrusionOk="0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" name="Google Shape;353;p72"/>
            <p:cNvSpPr/>
            <p:nvPr/>
          </p:nvSpPr>
          <p:spPr>
            <a:xfrm>
              <a:off x="9757645" y="3691986"/>
              <a:ext cx="24961" cy="48839"/>
            </a:xfrm>
            <a:custGeom>
              <a:avLst/>
              <a:gdLst/>
              <a:ahLst/>
              <a:cxnLst/>
              <a:rect l="l" t="t" r="r" b="b"/>
              <a:pathLst>
                <a:path w="24961" h="48839" extrusionOk="0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" name="Google Shape;354;p72"/>
            <p:cNvSpPr/>
            <p:nvPr/>
          </p:nvSpPr>
          <p:spPr>
            <a:xfrm>
              <a:off x="9697378" y="3729766"/>
              <a:ext cx="7924" cy="10014"/>
            </a:xfrm>
            <a:custGeom>
              <a:avLst/>
              <a:gdLst/>
              <a:ahLst/>
              <a:cxnLst/>
              <a:rect l="l" t="t" r="r" b="b"/>
              <a:pathLst>
                <a:path w="7924" h="10014" extrusionOk="0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" name="Google Shape;355;p72"/>
            <p:cNvSpPr/>
            <p:nvPr/>
          </p:nvSpPr>
          <p:spPr>
            <a:xfrm>
              <a:off x="9658276" y="3689708"/>
              <a:ext cx="5646" cy="7736"/>
            </a:xfrm>
            <a:custGeom>
              <a:avLst/>
              <a:gdLst/>
              <a:ahLst/>
              <a:cxnLst/>
              <a:rect l="l" t="t" r="r" b="b"/>
              <a:pathLst>
                <a:path w="5646" h="7736" extrusionOk="0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" name="Google Shape;356;p72"/>
            <p:cNvSpPr/>
            <p:nvPr/>
          </p:nvSpPr>
          <p:spPr>
            <a:xfrm>
              <a:off x="9547186" y="3709927"/>
              <a:ext cx="41332" cy="26721"/>
            </a:xfrm>
            <a:custGeom>
              <a:avLst/>
              <a:gdLst/>
              <a:ahLst/>
              <a:cxnLst/>
              <a:rect l="l" t="t" r="r" b="b"/>
              <a:pathLst>
                <a:path w="41332" h="26721" extrusionOk="0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" name="Google Shape;357;p72"/>
            <p:cNvSpPr/>
            <p:nvPr/>
          </p:nvSpPr>
          <p:spPr>
            <a:xfrm>
              <a:off x="9490999" y="3742534"/>
              <a:ext cx="25957" cy="15805"/>
            </a:xfrm>
            <a:custGeom>
              <a:avLst/>
              <a:gdLst/>
              <a:ahLst/>
              <a:cxnLst/>
              <a:rect l="l" t="t" r="r" b="b"/>
              <a:pathLst>
                <a:path w="25957" h="15805" extrusionOk="0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" name="Google Shape;358;p72"/>
            <p:cNvSpPr/>
            <p:nvPr/>
          </p:nvSpPr>
          <p:spPr>
            <a:xfrm>
              <a:off x="9472587" y="3746093"/>
              <a:ext cx="11673" cy="17039"/>
            </a:xfrm>
            <a:custGeom>
              <a:avLst/>
              <a:gdLst/>
              <a:ahLst/>
              <a:cxnLst/>
              <a:rect l="l" t="t" r="r" b="b"/>
              <a:pathLst>
                <a:path w="11673" h="17039" extrusionOk="0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" name="Google Shape;359;p72"/>
            <p:cNvSpPr/>
            <p:nvPr/>
          </p:nvSpPr>
          <p:spPr>
            <a:xfrm>
              <a:off x="9446535" y="3742771"/>
              <a:ext cx="19740" cy="21595"/>
            </a:xfrm>
            <a:custGeom>
              <a:avLst/>
              <a:gdLst/>
              <a:ahLst/>
              <a:cxnLst/>
              <a:rect l="l" t="t" r="r" b="b"/>
              <a:pathLst>
                <a:path w="19740" h="21595" extrusionOk="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" name="Google Shape;360;p72"/>
            <p:cNvSpPr/>
            <p:nvPr/>
          </p:nvSpPr>
          <p:spPr>
            <a:xfrm>
              <a:off x="9404015" y="3577554"/>
              <a:ext cx="9585" cy="17133"/>
            </a:xfrm>
            <a:custGeom>
              <a:avLst/>
              <a:gdLst/>
              <a:ahLst/>
              <a:cxnLst/>
              <a:rect l="l" t="t" r="r" b="b"/>
              <a:pathLst>
                <a:path w="9585" h="17133" extrusionOk="0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" name="Google Shape;361;p72"/>
            <p:cNvSpPr/>
            <p:nvPr/>
          </p:nvSpPr>
          <p:spPr>
            <a:xfrm>
              <a:off x="9422048" y="3552304"/>
              <a:ext cx="17510" cy="39631"/>
            </a:xfrm>
            <a:custGeom>
              <a:avLst/>
              <a:gdLst/>
              <a:ahLst/>
              <a:cxnLst/>
              <a:rect l="l" t="t" r="r" b="b"/>
              <a:pathLst>
                <a:path w="17510" h="39631" extrusionOk="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" name="Google Shape;362;p72"/>
            <p:cNvSpPr/>
            <p:nvPr/>
          </p:nvSpPr>
          <p:spPr>
            <a:xfrm>
              <a:off x="9434481" y="3537069"/>
              <a:ext cx="23869" cy="70481"/>
            </a:xfrm>
            <a:custGeom>
              <a:avLst/>
              <a:gdLst/>
              <a:ahLst/>
              <a:cxnLst/>
              <a:rect l="l" t="t" r="r" b="b"/>
              <a:pathLst>
                <a:path w="23869" h="70481" extrusionOk="0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" name="Google Shape;363;p72"/>
            <p:cNvSpPr/>
            <p:nvPr/>
          </p:nvSpPr>
          <p:spPr>
            <a:xfrm>
              <a:off x="9453653" y="3515805"/>
              <a:ext cx="8493" cy="14855"/>
            </a:xfrm>
            <a:custGeom>
              <a:avLst/>
              <a:gdLst/>
              <a:ahLst/>
              <a:cxnLst/>
              <a:rect l="l" t="t" r="r" b="b"/>
              <a:pathLst>
                <a:path w="8493" h="14855" extrusionOk="0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" name="Google Shape;364;p72"/>
            <p:cNvSpPr/>
            <p:nvPr/>
          </p:nvSpPr>
          <p:spPr>
            <a:xfrm>
              <a:off x="9450900" y="3365444"/>
              <a:ext cx="14995" cy="21405"/>
            </a:xfrm>
            <a:custGeom>
              <a:avLst/>
              <a:gdLst/>
              <a:ahLst/>
              <a:cxnLst/>
              <a:rect l="l" t="t" r="r" b="b"/>
              <a:pathLst>
                <a:path w="14995" h="21405" extrusionOk="0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" name="Google Shape;365;p72"/>
            <p:cNvSpPr/>
            <p:nvPr/>
          </p:nvSpPr>
          <p:spPr>
            <a:xfrm>
              <a:off x="9465658" y="3370238"/>
              <a:ext cx="13287" cy="18510"/>
            </a:xfrm>
            <a:custGeom>
              <a:avLst/>
              <a:gdLst/>
              <a:ahLst/>
              <a:cxnLst/>
              <a:rect l="l" t="t" r="r" b="b"/>
              <a:pathLst>
                <a:path w="13287" h="18510" extrusionOk="0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" name="Google Shape;366;p72"/>
            <p:cNvSpPr/>
            <p:nvPr/>
          </p:nvSpPr>
          <p:spPr>
            <a:xfrm>
              <a:off x="9512354" y="3393115"/>
              <a:ext cx="34404" cy="19079"/>
            </a:xfrm>
            <a:custGeom>
              <a:avLst/>
              <a:gdLst/>
              <a:ahLst/>
              <a:cxnLst/>
              <a:rect l="l" t="t" r="r" b="b"/>
              <a:pathLst>
                <a:path w="34404" h="19079" extrusionOk="0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" name="Google Shape;367;p72"/>
            <p:cNvSpPr/>
            <p:nvPr/>
          </p:nvSpPr>
          <p:spPr>
            <a:xfrm>
              <a:off x="9552026" y="3399380"/>
              <a:ext cx="35685" cy="9349"/>
            </a:xfrm>
            <a:custGeom>
              <a:avLst/>
              <a:gdLst/>
              <a:ahLst/>
              <a:cxnLst/>
              <a:rect l="l" t="t" r="r" b="b"/>
              <a:pathLst>
                <a:path w="35685" h="9349" extrusionOk="0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" name="Google Shape;368;p72"/>
            <p:cNvSpPr/>
            <p:nvPr/>
          </p:nvSpPr>
          <p:spPr>
            <a:xfrm>
              <a:off x="9571103" y="3409442"/>
              <a:ext cx="5171" cy="25772"/>
            </a:xfrm>
            <a:custGeom>
              <a:avLst/>
              <a:gdLst/>
              <a:ahLst/>
              <a:cxnLst/>
              <a:rect l="l" t="t" r="r" b="b"/>
              <a:pathLst>
                <a:path w="5171" h="25772" extrusionOk="0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" name="Google Shape;369;p72"/>
            <p:cNvSpPr/>
            <p:nvPr/>
          </p:nvSpPr>
          <p:spPr>
            <a:xfrm>
              <a:off x="9574756" y="3466492"/>
              <a:ext cx="46268" cy="45611"/>
            </a:xfrm>
            <a:custGeom>
              <a:avLst/>
              <a:gdLst/>
              <a:ahLst/>
              <a:cxnLst/>
              <a:rect l="l" t="t" r="r" b="b"/>
              <a:pathLst>
                <a:path w="46268" h="45611" extrusionOk="0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" name="Google Shape;370;p72"/>
            <p:cNvSpPr/>
            <p:nvPr/>
          </p:nvSpPr>
          <p:spPr>
            <a:xfrm>
              <a:off x="9630515" y="3322254"/>
              <a:ext cx="19029" cy="27955"/>
            </a:xfrm>
            <a:custGeom>
              <a:avLst/>
              <a:gdLst/>
              <a:ahLst/>
              <a:cxnLst/>
              <a:rect l="l" t="t" r="r" b="b"/>
              <a:pathLst>
                <a:path w="19029" h="27955" extrusionOk="0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" name="Google Shape;371;p72"/>
            <p:cNvSpPr/>
            <p:nvPr/>
          </p:nvSpPr>
          <p:spPr>
            <a:xfrm>
              <a:off x="9631227" y="3376741"/>
              <a:ext cx="30322" cy="20361"/>
            </a:xfrm>
            <a:custGeom>
              <a:avLst/>
              <a:gdLst/>
              <a:ahLst/>
              <a:cxnLst/>
              <a:rect l="l" t="t" r="r" b="b"/>
              <a:pathLst>
                <a:path w="30322" h="20361" extrusionOk="0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" name="Google Shape;372;p72"/>
            <p:cNvSpPr/>
            <p:nvPr/>
          </p:nvSpPr>
          <p:spPr>
            <a:xfrm>
              <a:off x="9650873" y="3494020"/>
              <a:ext cx="12859" cy="16089"/>
            </a:xfrm>
            <a:custGeom>
              <a:avLst/>
              <a:gdLst/>
              <a:ahLst/>
              <a:cxnLst/>
              <a:rect l="l" t="t" r="r" b="b"/>
              <a:pathLst>
                <a:path w="12859" h="16089" extrusionOk="0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" name="Google Shape;373;p72"/>
            <p:cNvSpPr/>
            <p:nvPr/>
          </p:nvSpPr>
          <p:spPr>
            <a:xfrm>
              <a:off x="9182260" y="3476269"/>
              <a:ext cx="9728" cy="40437"/>
            </a:xfrm>
            <a:custGeom>
              <a:avLst/>
              <a:gdLst/>
              <a:ahLst/>
              <a:cxnLst/>
              <a:rect l="l" t="t" r="r" b="b"/>
              <a:pathLst>
                <a:path w="9728" h="40437" extrusionOk="0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" name="Google Shape;374;p72"/>
            <p:cNvSpPr/>
            <p:nvPr/>
          </p:nvSpPr>
          <p:spPr>
            <a:xfrm>
              <a:off x="9188857" y="3732329"/>
              <a:ext cx="93722" cy="52398"/>
            </a:xfrm>
            <a:custGeom>
              <a:avLst/>
              <a:gdLst/>
              <a:ahLst/>
              <a:cxnLst/>
              <a:rect l="l" t="t" r="r" b="b"/>
              <a:pathLst>
                <a:path w="93722" h="52398" extrusionOk="0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" name="Google Shape;375;p72"/>
            <p:cNvSpPr/>
            <p:nvPr/>
          </p:nvSpPr>
          <p:spPr>
            <a:xfrm>
              <a:off x="9154120" y="3738879"/>
              <a:ext cx="33123" cy="38254"/>
            </a:xfrm>
            <a:custGeom>
              <a:avLst/>
              <a:gdLst/>
              <a:ahLst/>
              <a:cxnLst/>
              <a:rect l="l" t="t" r="r" b="b"/>
              <a:pathLst>
                <a:path w="33123" h="38254" extrusionOk="0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" name="Google Shape;376;p72"/>
            <p:cNvSpPr/>
            <p:nvPr/>
          </p:nvSpPr>
          <p:spPr>
            <a:xfrm>
              <a:off x="9103202" y="3728532"/>
              <a:ext cx="42898" cy="41244"/>
            </a:xfrm>
            <a:custGeom>
              <a:avLst/>
              <a:gdLst/>
              <a:ahLst/>
              <a:cxnLst/>
              <a:rect l="l" t="t" r="r" b="b"/>
              <a:pathLst>
                <a:path w="42898" h="41244" extrusionOk="0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" name="Google Shape;377;p72"/>
            <p:cNvSpPr/>
            <p:nvPr/>
          </p:nvSpPr>
          <p:spPr>
            <a:xfrm>
              <a:off x="9039849" y="3664553"/>
              <a:ext cx="49827" cy="19791"/>
            </a:xfrm>
            <a:custGeom>
              <a:avLst/>
              <a:gdLst/>
              <a:ahLst/>
              <a:cxnLst/>
              <a:rect l="l" t="t" r="r" b="b"/>
              <a:pathLst>
                <a:path w="49827" h="19791" extrusionOk="0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" name="Google Shape;378;p72"/>
            <p:cNvSpPr/>
            <p:nvPr/>
          </p:nvSpPr>
          <p:spPr>
            <a:xfrm>
              <a:off x="9138555" y="3661752"/>
              <a:ext cx="12338" cy="12197"/>
            </a:xfrm>
            <a:custGeom>
              <a:avLst/>
              <a:gdLst/>
              <a:ahLst/>
              <a:cxnLst/>
              <a:rect l="l" t="t" r="r" b="b"/>
              <a:pathLst>
                <a:path w="12338" h="12197" extrusionOk="0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" name="Google Shape;379;p72"/>
            <p:cNvSpPr/>
            <p:nvPr/>
          </p:nvSpPr>
          <p:spPr>
            <a:xfrm>
              <a:off x="8750805" y="3382816"/>
              <a:ext cx="60219" cy="82109"/>
            </a:xfrm>
            <a:custGeom>
              <a:avLst/>
              <a:gdLst/>
              <a:ahLst/>
              <a:cxnLst/>
              <a:rect l="l" t="t" r="r" b="b"/>
              <a:pathLst>
                <a:path w="60219" h="82109" extrusionOk="0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" name="Google Shape;380;p72"/>
            <p:cNvSpPr/>
            <p:nvPr/>
          </p:nvSpPr>
          <p:spPr>
            <a:xfrm>
              <a:off x="8844812" y="3436306"/>
              <a:ext cx="26241" cy="36024"/>
            </a:xfrm>
            <a:custGeom>
              <a:avLst/>
              <a:gdLst/>
              <a:ahLst/>
              <a:cxnLst/>
              <a:rect l="l" t="t" r="r" b="b"/>
              <a:pathLst>
                <a:path w="26241" h="36024" extrusionOk="0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" name="Google Shape;381;p72"/>
            <p:cNvSpPr/>
            <p:nvPr/>
          </p:nvSpPr>
          <p:spPr>
            <a:xfrm>
              <a:off x="8494503" y="3351111"/>
              <a:ext cx="25008" cy="44757"/>
            </a:xfrm>
            <a:custGeom>
              <a:avLst/>
              <a:gdLst/>
              <a:ahLst/>
              <a:cxnLst/>
              <a:rect l="l" t="t" r="r" b="b"/>
              <a:pathLst>
                <a:path w="25008" h="44757" extrusionOk="0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" name="Google Shape;382;p72"/>
            <p:cNvSpPr/>
            <p:nvPr/>
          </p:nvSpPr>
          <p:spPr>
            <a:xfrm>
              <a:off x="6415525" y="3763702"/>
              <a:ext cx="11056" cy="4840"/>
            </a:xfrm>
            <a:custGeom>
              <a:avLst/>
              <a:gdLst/>
              <a:ahLst/>
              <a:cxnLst/>
              <a:rect l="l" t="t" r="r" b="b"/>
              <a:pathLst>
                <a:path w="11056" h="4840" extrusionOk="0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" name="Google Shape;383;p72"/>
            <p:cNvSpPr/>
            <p:nvPr/>
          </p:nvSpPr>
          <p:spPr>
            <a:xfrm>
              <a:off x="6165107" y="3541957"/>
              <a:ext cx="7070" cy="25914"/>
            </a:xfrm>
            <a:custGeom>
              <a:avLst/>
              <a:gdLst/>
              <a:ahLst/>
              <a:cxnLst/>
              <a:rect l="l" t="t" r="r" b="b"/>
              <a:pathLst>
                <a:path w="7070" h="25914" extrusionOk="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" name="Google Shape;384;p72"/>
            <p:cNvSpPr/>
            <p:nvPr/>
          </p:nvSpPr>
          <p:spPr>
            <a:xfrm>
              <a:off x="6147265" y="3582965"/>
              <a:ext cx="11104" cy="34267"/>
            </a:xfrm>
            <a:custGeom>
              <a:avLst/>
              <a:gdLst/>
              <a:ahLst/>
              <a:cxnLst/>
              <a:rect l="l" t="t" r="r" b="b"/>
              <a:pathLst>
                <a:path w="11104" h="34267" extrusionOk="0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" name="Google Shape;385;p72"/>
            <p:cNvSpPr/>
            <p:nvPr/>
          </p:nvSpPr>
          <p:spPr>
            <a:xfrm>
              <a:off x="11045891" y="4174062"/>
              <a:ext cx="20928" cy="53347"/>
            </a:xfrm>
            <a:custGeom>
              <a:avLst/>
              <a:gdLst/>
              <a:ahLst/>
              <a:cxnLst/>
              <a:rect l="l" t="t" r="r" b="b"/>
              <a:pathLst>
                <a:path w="20928" h="53347" extrusionOk="0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" name="Google Shape;386;p72"/>
            <p:cNvSpPr/>
            <p:nvPr/>
          </p:nvSpPr>
          <p:spPr>
            <a:xfrm>
              <a:off x="11053056" y="4243215"/>
              <a:ext cx="14711" cy="38491"/>
            </a:xfrm>
            <a:custGeom>
              <a:avLst/>
              <a:gdLst/>
              <a:ahLst/>
              <a:cxnLst/>
              <a:rect l="l" t="t" r="r" b="b"/>
              <a:pathLst>
                <a:path w="14711" h="38491" extrusionOk="0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" name="Google Shape;387;p72"/>
            <p:cNvSpPr/>
            <p:nvPr/>
          </p:nvSpPr>
          <p:spPr>
            <a:xfrm>
              <a:off x="11094959" y="4222046"/>
              <a:ext cx="6549" cy="26484"/>
            </a:xfrm>
            <a:custGeom>
              <a:avLst/>
              <a:gdLst/>
              <a:ahLst/>
              <a:cxnLst/>
              <a:rect l="l" t="t" r="r" b="b"/>
              <a:pathLst>
                <a:path w="6549" h="26484" extrusionOk="0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" name="Google Shape;388;p72"/>
            <p:cNvSpPr/>
            <p:nvPr/>
          </p:nvSpPr>
          <p:spPr>
            <a:xfrm>
              <a:off x="11079251" y="4257026"/>
              <a:ext cx="11437" cy="17228"/>
            </a:xfrm>
            <a:custGeom>
              <a:avLst/>
              <a:gdLst/>
              <a:ahLst/>
              <a:cxnLst/>
              <a:rect l="l" t="t" r="r" b="b"/>
              <a:pathLst>
                <a:path w="11437" h="17228" extrusionOk="0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" name="Google Shape;389;p72"/>
            <p:cNvSpPr/>
            <p:nvPr/>
          </p:nvSpPr>
          <p:spPr>
            <a:xfrm>
              <a:off x="11059368" y="4344784"/>
              <a:ext cx="13572" cy="15377"/>
            </a:xfrm>
            <a:custGeom>
              <a:avLst/>
              <a:gdLst/>
              <a:ahLst/>
              <a:cxnLst/>
              <a:rect l="l" t="t" r="r" b="b"/>
              <a:pathLst>
                <a:path w="13572" h="15377" extrusionOk="0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" name="Google Shape;390;p72"/>
            <p:cNvSpPr/>
            <p:nvPr/>
          </p:nvSpPr>
          <p:spPr>
            <a:xfrm>
              <a:off x="11058562" y="4453094"/>
              <a:ext cx="6785" cy="15425"/>
            </a:xfrm>
            <a:custGeom>
              <a:avLst/>
              <a:gdLst/>
              <a:ahLst/>
              <a:cxnLst/>
              <a:rect l="l" t="t" r="r" b="b"/>
              <a:pathLst>
                <a:path w="6785" h="15425" extrusionOk="0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" name="Google Shape;391;p72"/>
            <p:cNvSpPr/>
            <p:nvPr/>
          </p:nvSpPr>
          <p:spPr>
            <a:xfrm>
              <a:off x="10917432" y="3901770"/>
              <a:ext cx="31841" cy="41007"/>
            </a:xfrm>
            <a:custGeom>
              <a:avLst/>
              <a:gdLst/>
              <a:ahLst/>
              <a:cxnLst/>
              <a:rect l="l" t="t" r="r" b="b"/>
              <a:pathLst>
                <a:path w="31841" h="41007" extrusionOk="0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" name="Google Shape;392;p72"/>
            <p:cNvSpPr/>
            <p:nvPr/>
          </p:nvSpPr>
          <p:spPr>
            <a:xfrm>
              <a:off x="9696240" y="3915107"/>
              <a:ext cx="41902" cy="35929"/>
            </a:xfrm>
            <a:custGeom>
              <a:avLst/>
              <a:gdLst/>
              <a:ahLst/>
              <a:cxnLst/>
              <a:rect l="l" t="t" r="r" b="b"/>
              <a:pathLst>
                <a:path w="41902" h="35929" extrusionOk="0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" name="Google Shape;393;p72"/>
            <p:cNvSpPr/>
            <p:nvPr/>
          </p:nvSpPr>
          <p:spPr>
            <a:xfrm>
              <a:off x="9933132" y="3915297"/>
              <a:ext cx="11579" cy="22402"/>
            </a:xfrm>
            <a:custGeom>
              <a:avLst/>
              <a:gdLst/>
              <a:ahLst/>
              <a:cxnLst/>
              <a:rect l="l" t="t" r="r" b="b"/>
              <a:pathLst>
                <a:path w="11579" h="22402" extrusionOk="0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" name="Google Shape;394;p72"/>
            <p:cNvSpPr/>
            <p:nvPr/>
          </p:nvSpPr>
          <p:spPr>
            <a:xfrm>
              <a:off x="9904518" y="4059345"/>
              <a:ext cx="18554" cy="31942"/>
            </a:xfrm>
            <a:custGeom>
              <a:avLst/>
              <a:gdLst/>
              <a:ahLst/>
              <a:cxnLst/>
              <a:rect l="l" t="t" r="r" b="b"/>
              <a:pathLst>
                <a:path w="18554" h="31942" extrusionOk="0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" name="Google Shape;395;p72"/>
            <p:cNvSpPr/>
            <p:nvPr/>
          </p:nvSpPr>
          <p:spPr>
            <a:xfrm>
              <a:off x="9981109" y="4211320"/>
              <a:ext cx="23109" cy="19412"/>
            </a:xfrm>
            <a:custGeom>
              <a:avLst/>
              <a:gdLst/>
              <a:ahLst/>
              <a:cxnLst/>
              <a:rect l="l" t="t" r="r" b="b"/>
              <a:pathLst>
                <a:path w="23109" h="19412" extrusionOk="0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" name="Google Shape;396;p72"/>
            <p:cNvSpPr/>
            <p:nvPr/>
          </p:nvSpPr>
          <p:spPr>
            <a:xfrm>
              <a:off x="9412224" y="3866268"/>
              <a:ext cx="23443" cy="22781"/>
            </a:xfrm>
            <a:custGeom>
              <a:avLst/>
              <a:gdLst/>
              <a:ahLst/>
              <a:cxnLst/>
              <a:rect l="l" t="t" r="r" b="b"/>
              <a:pathLst>
                <a:path w="23443" h="22781" extrusionOk="0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" name="Google Shape;397;p72"/>
            <p:cNvSpPr/>
            <p:nvPr/>
          </p:nvSpPr>
          <p:spPr>
            <a:xfrm>
              <a:off x="6285974" y="3858389"/>
              <a:ext cx="9111" cy="29189"/>
            </a:xfrm>
            <a:custGeom>
              <a:avLst/>
              <a:gdLst/>
              <a:ahLst/>
              <a:cxnLst/>
              <a:rect l="l" t="t" r="r" b="b"/>
              <a:pathLst>
                <a:path w="9111" h="29189" extrusionOk="0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" name="Google Shape;398;p72"/>
            <p:cNvSpPr/>
            <p:nvPr/>
          </p:nvSpPr>
          <p:spPr>
            <a:xfrm>
              <a:off x="10847721" y="4487077"/>
              <a:ext cx="62877" cy="138590"/>
            </a:xfrm>
            <a:custGeom>
              <a:avLst/>
              <a:gdLst/>
              <a:ahLst/>
              <a:cxnLst/>
              <a:rect l="l" t="t" r="r" b="b"/>
              <a:pathLst>
                <a:path w="62877" h="138590" extrusionOk="0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" name="Google Shape;399;p72"/>
            <p:cNvSpPr/>
            <p:nvPr/>
          </p:nvSpPr>
          <p:spPr>
            <a:xfrm>
              <a:off x="10945193" y="4529840"/>
              <a:ext cx="11911" cy="23684"/>
            </a:xfrm>
            <a:custGeom>
              <a:avLst/>
              <a:gdLst/>
              <a:ahLst/>
              <a:cxnLst/>
              <a:rect l="l" t="t" r="r" b="b"/>
              <a:pathLst>
                <a:path w="11911" h="23684" extrusionOk="0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" name="Google Shape;400;p72"/>
            <p:cNvSpPr/>
            <p:nvPr/>
          </p:nvSpPr>
          <p:spPr>
            <a:xfrm>
              <a:off x="10960425" y="4567051"/>
              <a:ext cx="10155" cy="14997"/>
            </a:xfrm>
            <a:custGeom>
              <a:avLst/>
              <a:gdLst/>
              <a:ahLst/>
              <a:cxnLst/>
              <a:rect l="l" t="t" r="r" b="b"/>
              <a:pathLst>
                <a:path w="10155" h="14997" extrusionOk="0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" name="Google Shape;401;p72"/>
            <p:cNvSpPr/>
            <p:nvPr/>
          </p:nvSpPr>
          <p:spPr>
            <a:xfrm>
              <a:off x="10320740" y="4705736"/>
              <a:ext cx="27570" cy="52018"/>
            </a:xfrm>
            <a:custGeom>
              <a:avLst/>
              <a:gdLst/>
              <a:ahLst/>
              <a:cxnLst/>
              <a:rect l="l" t="t" r="r" b="b"/>
              <a:pathLst>
                <a:path w="27570" h="52018" extrusionOk="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" name="Google Shape;402;p72"/>
            <p:cNvSpPr/>
            <p:nvPr/>
          </p:nvSpPr>
          <p:spPr>
            <a:xfrm>
              <a:off x="10285671" y="4850876"/>
              <a:ext cx="10108" cy="15472"/>
            </a:xfrm>
            <a:custGeom>
              <a:avLst/>
              <a:gdLst/>
              <a:ahLst/>
              <a:cxnLst/>
              <a:rect l="l" t="t" r="r" b="b"/>
              <a:pathLst>
                <a:path w="10108" h="15472" extrusionOk="0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" name="Google Shape;403;p72"/>
            <p:cNvSpPr/>
            <p:nvPr/>
          </p:nvSpPr>
          <p:spPr>
            <a:xfrm>
              <a:off x="6709979" y="4333441"/>
              <a:ext cx="9111" cy="11580"/>
            </a:xfrm>
            <a:custGeom>
              <a:avLst/>
              <a:gdLst/>
              <a:ahLst/>
              <a:cxnLst/>
              <a:rect l="l" t="t" r="r" b="b"/>
              <a:pathLst>
                <a:path w="9111" h="11580" extrusionOk="0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72"/>
            <p:cNvSpPr/>
            <p:nvPr/>
          </p:nvSpPr>
          <p:spPr>
            <a:xfrm>
              <a:off x="9459964" y="5234895"/>
              <a:ext cx="52674" cy="25866"/>
            </a:xfrm>
            <a:custGeom>
              <a:avLst/>
              <a:gdLst/>
              <a:ahLst/>
              <a:cxnLst/>
              <a:rect l="l" t="t" r="r" b="b"/>
              <a:pathLst>
                <a:path w="52674" h="25866" extrusionOk="0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72"/>
            <p:cNvSpPr/>
            <p:nvPr/>
          </p:nvSpPr>
          <p:spPr>
            <a:xfrm>
              <a:off x="2014220" y="5381079"/>
              <a:ext cx="39577" cy="84720"/>
            </a:xfrm>
            <a:custGeom>
              <a:avLst/>
              <a:gdLst/>
              <a:ahLst/>
              <a:cxnLst/>
              <a:rect l="l" t="t" r="r" b="b"/>
              <a:pathLst>
                <a:path w="39577" h="84720" extrusionOk="0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72"/>
            <p:cNvSpPr/>
            <p:nvPr/>
          </p:nvSpPr>
          <p:spPr>
            <a:xfrm>
              <a:off x="2083267" y="5511268"/>
              <a:ext cx="25625" cy="26721"/>
            </a:xfrm>
            <a:custGeom>
              <a:avLst/>
              <a:gdLst/>
              <a:ahLst/>
              <a:cxnLst/>
              <a:rect l="l" t="t" r="r" b="b"/>
              <a:pathLst>
                <a:path w="25625" h="26721" extrusionOk="0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72"/>
            <p:cNvSpPr/>
            <p:nvPr/>
          </p:nvSpPr>
          <p:spPr>
            <a:xfrm>
              <a:off x="2054747" y="5525175"/>
              <a:ext cx="13239" cy="7071"/>
            </a:xfrm>
            <a:custGeom>
              <a:avLst/>
              <a:gdLst/>
              <a:ahLst/>
              <a:cxnLst/>
              <a:rect l="l" t="t" r="r" b="b"/>
              <a:pathLst>
                <a:path w="13239" h="7071" extrusionOk="0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72"/>
            <p:cNvSpPr/>
            <p:nvPr/>
          </p:nvSpPr>
          <p:spPr>
            <a:xfrm>
              <a:off x="2060773" y="5538702"/>
              <a:ext cx="11531" cy="6264"/>
            </a:xfrm>
            <a:custGeom>
              <a:avLst/>
              <a:gdLst/>
              <a:ahLst/>
              <a:cxnLst/>
              <a:rect l="l" t="t" r="r" b="b"/>
              <a:pathLst>
                <a:path w="11531" h="6264" extrusionOk="0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72"/>
            <p:cNvSpPr/>
            <p:nvPr/>
          </p:nvSpPr>
          <p:spPr>
            <a:xfrm>
              <a:off x="2066326" y="5545868"/>
              <a:ext cx="19171" cy="9919"/>
            </a:xfrm>
            <a:custGeom>
              <a:avLst/>
              <a:gdLst/>
              <a:ahLst/>
              <a:cxnLst/>
              <a:rect l="l" t="t" r="r" b="b"/>
              <a:pathLst>
                <a:path w="19171" h="9919" extrusionOk="0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72"/>
            <p:cNvSpPr/>
            <p:nvPr/>
          </p:nvSpPr>
          <p:spPr>
            <a:xfrm>
              <a:off x="2069505" y="5553272"/>
              <a:ext cx="14283" cy="7783"/>
            </a:xfrm>
            <a:custGeom>
              <a:avLst/>
              <a:gdLst/>
              <a:ahLst/>
              <a:cxnLst/>
              <a:rect l="l" t="t" r="r" b="b"/>
              <a:pathLst>
                <a:path w="14283" h="7783" extrusionOk="0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72"/>
            <p:cNvSpPr/>
            <p:nvPr/>
          </p:nvSpPr>
          <p:spPr>
            <a:xfrm>
              <a:off x="2090480" y="5579662"/>
              <a:ext cx="7118" cy="8637"/>
            </a:xfrm>
            <a:custGeom>
              <a:avLst/>
              <a:gdLst/>
              <a:ahLst/>
              <a:cxnLst/>
              <a:rect l="l" t="t" r="r" b="b"/>
              <a:pathLst>
                <a:path w="7118" h="8637" extrusionOk="0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72"/>
            <p:cNvSpPr/>
            <p:nvPr/>
          </p:nvSpPr>
          <p:spPr>
            <a:xfrm>
              <a:off x="2102011" y="5668511"/>
              <a:ext cx="13904" cy="10869"/>
            </a:xfrm>
            <a:custGeom>
              <a:avLst/>
              <a:gdLst/>
              <a:ahLst/>
              <a:cxnLst/>
              <a:rect l="l" t="t" r="r" b="b"/>
              <a:pathLst>
                <a:path w="13904" h="10869" extrusionOk="0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72"/>
            <p:cNvSpPr/>
            <p:nvPr/>
          </p:nvSpPr>
          <p:spPr>
            <a:xfrm>
              <a:off x="2082840" y="5676153"/>
              <a:ext cx="9301" cy="7641"/>
            </a:xfrm>
            <a:custGeom>
              <a:avLst/>
              <a:gdLst/>
              <a:ahLst/>
              <a:cxnLst/>
              <a:rect l="l" t="t" r="r" b="b"/>
              <a:pathLst>
                <a:path w="9301" h="7641" extrusionOk="0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72"/>
            <p:cNvSpPr/>
            <p:nvPr/>
          </p:nvSpPr>
          <p:spPr>
            <a:xfrm>
              <a:off x="2093612" y="5694901"/>
              <a:ext cx="15659" cy="12435"/>
            </a:xfrm>
            <a:custGeom>
              <a:avLst/>
              <a:gdLst/>
              <a:ahLst/>
              <a:cxnLst/>
              <a:rect l="l" t="t" r="r" b="b"/>
              <a:pathLst>
                <a:path w="15659" h="12435" extrusionOk="0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72"/>
            <p:cNvSpPr/>
            <p:nvPr/>
          </p:nvSpPr>
          <p:spPr>
            <a:xfrm>
              <a:off x="2083077" y="5692669"/>
              <a:ext cx="22683" cy="28287"/>
            </a:xfrm>
            <a:custGeom>
              <a:avLst/>
              <a:gdLst/>
              <a:ahLst/>
              <a:cxnLst/>
              <a:rect l="l" t="t" r="r" b="b"/>
              <a:pathLst>
                <a:path w="22683" h="28287" extrusionOk="0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72"/>
            <p:cNvSpPr/>
            <p:nvPr/>
          </p:nvSpPr>
          <p:spPr>
            <a:xfrm>
              <a:off x="2106756" y="5710278"/>
              <a:ext cx="18697" cy="10393"/>
            </a:xfrm>
            <a:custGeom>
              <a:avLst/>
              <a:gdLst/>
              <a:ahLst/>
              <a:cxnLst/>
              <a:rect l="l" t="t" r="r" b="b"/>
              <a:pathLst>
                <a:path w="18697" h="10393" extrusionOk="0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72"/>
            <p:cNvSpPr/>
            <p:nvPr/>
          </p:nvSpPr>
          <p:spPr>
            <a:xfrm>
              <a:off x="2090670" y="5714170"/>
              <a:ext cx="8968" cy="13954"/>
            </a:xfrm>
            <a:custGeom>
              <a:avLst/>
              <a:gdLst/>
              <a:ahLst/>
              <a:cxnLst/>
              <a:rect l="l" t="t" r="r" b="b"/>
              <a:pathLst>
                <a:path w="8968" h="13954" extrusionOk="0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72"/>
            <p:cNvSpPr/>
            <p:nvPr/>
          </p:nvSpPr>
          <p:spPr>
            <a:xfrm>
              <a:off x="2112926" y="5771410"/>
              <a:ext cx="14568" cy="10774"/>
            </a:xfrm>
            <a:custGeom>
              <a:avLst/>
              <a:gdLst/>
              <a:ahLst/>
              <a:cxnLst/>
              <a:rect l="l" t="t" r="r" b="b"/>
              <a:pathLst>
                <a:path w="14568" h="10774" extrusionOk="0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72"/>
            <p:cNvSpPr/>
            <p:nvPr/>
          </p:nvSpPr>
          <p:spPr>
            <a:xfrm>
              <a:off x="9973610" y="5945644"/>
              <a:ext cx="40336" cy="28714"/>
            </a:xfrm>
            <a:custGeom>
              <a:avLst/>
              <a:gdLst/>
              <a:ahLst/>
              <a:cxnLst/>
              <a:rect l="l" t="t" r="r" b="b"/>
              <a:pathLst>
                <a:path w="40336" h="28714" extrusionOk="0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72"/>
            <p:cNvSpPr/>
            <p:nvPr/>
          </p:nvSpPr>
          <p:spPr>
            <a:xfrm>
              <a:off x="9692348" y="5524558"/>
              <a:ext cx="13144" cy="7451"/>
            </a:xfrm>
            <a:custGeom>
              <a:avLst/>
              <a:gdLst/>
              <a:ahLst/>
              <a:cxnLst/>
              <a:rect l="l" t="t" r="r" b="b"/>
              <a:pathLst>
                <a:path w="13144" h="7451" extrusionOk="0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72"/>
            <p:cNvSpPr/>
            <p:nvPr/>
          </p:nvSpPr>
          <p:spPr>
            <a:xfrm>
              <a:off x="9510598" y="5527832"/>
              <a:ext cx="166659" cy="158857"/>
            </a:xfrm>
            <a:custGeom>
              <a:avLst/>
              <a:gdLst/>
              <a:ahLst/>
              <a:cxnLst/>
              <a:rect l="l" t="t" r="r" b="b"/>
              <a:pathLst>
                <a:path w="166659" h="158857" extrusionOk="0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72"/>
            <p:cNvSpPr/>
            <p:nvPr/>
          </p:nvSpPr>
          <p:spPr>
            <a:xfrm>
              <a:off x="2672129" y="5824188"/>
              <a:ext cx="53576" cy="52066"/>
            </a:xfrm>
            <a:custGeom>
              <a:avLst/>
              <a:gdLst/>
              <a:ahLst/>
              <a:cxnLst/>
              <a:rect l="l" t="t" r="r" b="b"/>
              <a:pathLst>
                <a:path w="53576" h="52066" extrusionOk="0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72"/>
            <p:cNvSpPr/>
            <p:nvPr/>
          </p:nvSpPr>
          <p:spPr>
            <a:xfrm>
              <a:off x="2406194" y="6016459"/>
              <a:ext cx="23015" cy="8732"/>
            </a:xfrm>
            <a:custGeom>
              <a:avLst/>
              <a:gdLst/>
              <a:ahLst/>
              <a:cxnLst/>
              <a:rect l="l" t="t" r="r" b="b"/>
              <a:pathLst>
                <a:path w="23015" h="8732" extrusionOk="0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72"/>
            <p:cNvSpPr/>
            <p:nvPr/>
          </p:nvSpPr>
          <p:spPr>
            <a:xfrm>
              <a:off x="2408424" y="6018072"/>
              <a:ext cx="73696" cy="34647"/>
            </a:xfrm>
            <a:custGeom>
              <a:avLst/>
              <a:gdLst/>
              <a:ahLst/>
              <a:cxnLst/>
              <a:rect l="l" t="t" r="r" b="b"/>
              <a:pathLst>
                <a:path w="73696" h="34647" extrusionOk="0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72"/>
            <p:cNvSpPr/>
            <p:nvPr/>
          </p:nvSpPr>
          <p:spPr>
            <a:xfrm>
              <a:off x="2566827" y="5999182"/>
              <a:ext cx="26764" cy="10393"/>
            </a:xfrm>
            <a:custGeom>
              <a:avLst/>
              <a:gdLst/>
              <a:ahLst/>
              <a:cxnLst/>
              <a:rect l="l" t="t" r="r" b="b"/>
              <a:pathLst>
                <a:path w="26764" h="10393" extrusionOk="0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72"/>
            <p:cNvSpPr/>
            <p:nvPr/>
          </p:nvSpPr>
          <p:spPr>
            <a:xfrm>
              <a:off x="2613238" y="5847017"/>
              <a:ext cx="17463" cy="14143"/>
            </a:xfrm>
            <a:custGeom>
              <a:avLst/>
              <a:gdLst/>
              <a:ahLst/>
              <a:cxnLst/>
              <a:rect l="l" t="t" r="r" b="b"/>
              <a:pathLst>
                <a:path w="17463" h="14143" extrusionOk="0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72"/>
            <p:cNvSpPr/>
            <p:nvPr/>
          </p:nvSpPr>
          <p:spPr>
            <a:xfrm>
              <a:off x="2130294" y="5795663"/>
              <a:ext cx="18934" cy="16279"/>
            </a:xfrm>
            <a:custGeom>
              <a:avLst/>
              <a:gdLst/>
              <a:ahLst/>
              <a:cxnLst/>
              <a:rect l="l" t="t" r="r" b="b"/>
              <a:pathLst>
                <a:path w="18934" h="16279" extrusionOk="0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72"/>
            <p:cNvSpPr/>
            <p:nvPr/>
          </p:nvSpPr>
          <p:spPr>
            <a:xfrm>
              <a:off x="2155825" y="5806057"/>
              <a:ext cx="26479" cy="21310"/>
            </a:xfrm>
            <a:custGeom>
              <a:avLst/>
              <a:gdLst/>
              <a:ahLst/>
              <a:cxnLst/>
              <a:rect l="l" t="t" r="r" b="b"/>
              <a:pathLst>
                <a:path w="26479" h="21310" extrusionOk="0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72"/>
            <p:cNvSpPr/>
            <p:nvPr/>
          </p:nvSpPr>
          <p:spPr>
            <a:xfrm>
              <a:off x="2157580" y="5820106"/>
              <a:ext cx="22635" cy="25154"/>
            </a:xfrm>
            <a:custGeom>
              <a:avLst/>
              <a:gdLst/>
              <a:ahLst/>
              <a:cxnLst/>
              <a:rect l="l" t="t" r="r" b="b"/>
              <a:pathLst>
                <a:path w="22635" h="25154" extrusionOk="0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72"/>
            <p:cNvSpPr/>
            <p:nvPr/>
          </p:nvSpPr>
          <p:spPr>
            <a:xfrm>
              <a:off x="2170867" y="5845214"/>
              <a:ext cx="10297" cy="12862"/>
            </a:xfrm>
            <a:custGeom>
              <a:avLst/>
              <a:gdLst/>
              <a:ahLst/>
              <a:cxnLst/>
              <a:rect l="l" t="t" r="r" b="b"/>
              <a:pathLst>
                <a:path w="10297" h="12862" extrusionOk="0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72"/>
            <p:cNvSpPr/>
            <p:nvPr/>
          </p:nvSpPr>
          <p:spPr>
            <a:xfrm>
              <a:off x="2178982" y="5870653"/>
              <a:ext cx="9870" cy="21643"/>
            </a:xfrm>
            <a:custGeom>
              <a:avLst/>
              <a:gdLst/>
              <a:ahLst/>
              <a:cxnLst/>
              <a:rect l="l" t="t" r="r" b="b"/>
              <a:pathLst>
                <a:path w="9870" h="21643" extrusionOk="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72"/>
            <p:cNvSpPr/>
            <p:nvPr/>
          </p:nvSpPr>
          <p:spPr>
            <a:xfrm>
              <a:off x="2198723" y="5862965"/>
              <a:ext cx="15470" cy="14808"/>
            </a:xfrm>
            <a:custGeom>
              <a:avLst/>
              <a:gdLst/>
              <a:ahLst/>
              <a:cxnLst/>
              <a:rect l="l" t="t" r="r" b="b"/>
              <a:pathLst>
                <a:path w="15470" h="14808" extrusionOk="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72"/>
            <p:cNvSpPr/>
            <p:nvPr/>
          </p:nvSpPr>
          <p:spPr>
            <a:xfrm>
              <a:off x="2203611" y="5855703"/>
              <a:ext cx="13999" cy="14380"/>
            </a:xfrm>
            <a:custGeom>
              <a:avLst/>
              <a:gdLst/>
              <a:ahLst/>
              <a:cxnLst/>
              <a:rect l="l" t="t" r="r" b="b"/>
              <a:pathLst>
                <a:path w="13999" h="14380" extrusionOk="0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72"/>
            <p:cNvSpPr/>
            <p:nvPr/>
          </p:nvSpPr>
          <p:spPr>
            <a:xfrm>
              <a:off x="2231989" y="5882614"/>
              <a:ext cx="79438" cy="71193"/>
            </a:xfrm>
            <a:custGeom>
              <a:avLst/>
              <a:gdLst/>
              <a:ahLst/>
              <a:cxnLst/>
              <a:rect l="l" t="t" r="r" b="b"/>
              <a:pathLst>
                <a:path w="79438" h="71193" extrusionOk="0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72"/>
            <p:cNvSpPr/>
            <p:nvPr/>
          </p:nvSpPr>
          <p:spPr>
            <a:xfrm>
              <a:off x="2224918" y="5905111"/>
              <a:ext cx="11151" cy="12910"/>
            </a:xfrm>
            <a:custGeom>
              <a:avLst/>
              <a:gdLst/>
              <a:ahLst/>
              <a:cxnLst/>
              <a:rect l="l" t="t" r="r" b="b"/>
              <a:pathLst>
                <a:path w="11151" h="12910" extrusionOk="0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72"/>
            <p:cNvSpPr/>
            <p:nvPr/>
          </p:nvSpPr>
          <p:spPr>
            <a:xfrm>
              <a:off x="2207360" y="5921629"/>
              <a:ext cx="63826" cy="28524"/>
            </a:xfrm>
            <a:custGeom>
              <a:avLst/>
              <a:gdLst/>
              <a:ahLst/>
              <a:cxnLst/>
              <a:rect l="l" t="t" r="r" b="b"/>
              <a:pathLst>
                <a:path w="63826" h="28524" extrusionOk="0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72"/>
            <p:cNvSpPr/>
            <p:nvPr/>
          </p:nvSpPr>
          <p:spPr>
            <a:xfrm>
              <a:off x="2185341" y="5871224"/>
              <a:ext cx="9348" cy="19743"/>
            </a:xfrm>
            <a:custGeom>
              <a:avLst/>
              <a:gdLst/>
              <a:ahLst/>
              <a:cxnLst/>
              <a:rect l="l" t="t" r="r" b="b"/>
              <a:pathLst>
                <a:path w="9348" h="19743" extrusionOk="0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72"/>
            <p:cNvSpPr/>
            <p:nvPr/>
          </p:nvSpPr>
          <p:spPr>
            <a:xfrm>
              <a:off x="2254055" y="5949916"/>
              <a:ext cx="55047" cy="35027"/>
            </a:xfrm>
            <a:custGeom>
              <a:avLst/>
              <a:gdLst/>
              <a:ahLst/>
              <a:cxnLst/>
              <a:rect l="l" t="t" r="r" b="b"/>
              <a:pathLst>
                <a:path w="55047" h="35027" extrusionOk="0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72"/>
            <p:cNvSpPr/>
            <p:nvPr/>
          </p:nvSpPr>
          <p:spPr>
            <a:xfrm>
              <a:off x="2312472" y="5970088"/>
              <a:ext cx="44085" cy="22259"/>
            </a:xfrm>
            <a:custGeom>
              <a:avLst/>
              <a:gdLst/>
              <a:ahLst/>
              <a:cxnLst/>
              <a:rect l="l" t="t" r="r" b="b"/>
              <a:pathLst>
                <a:path w="44085" h="22259" extrusionOk="0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72"/>
            <p:cNvSpPr/>
            <p:nvPr/>
          </p:nvSpPr>
          <p:spPr>
            <a:xfrm>
              <a:off x="2352760" y="5954710"/>
              <a:ext cx="24439" cy="33223"/>
            </a:xfrm>
            <a:custGeom>
              <a:avLst/>
              <a:gdLst/>
              <a:ahLst/>
              <a:cxnLst/>
              <a:rect l="l" t="t" r="r" b="b"/>
              <a:pathLst>
                <a:path w="24439" h="33223" extrusionOk="0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72"/>
            <p:cNvSpPr/>
            <p:nvPr/>
          </p:nvSpPr>
          <p:spPr>
            <a:xfrm>
              <a:off x="2373261" y="6022581"/>
              <a:ext cx="9585" cy="8590"/>
            </a:xfrm>
            <a:custGeom>
              <a:avLst/>
              <a:gdLst/>
              <a:ahLst/>
              <a:cxnLst/>
              <a:rect l="l" t="t" r="r" b="b"/>
              <a:pathLst>
                <a:path w="9585" h="8590" extrusionOk="0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72"/>
            <p:cNvSpPr/>
            <p:nvPr/>
          </p:nvSpPr>
          <p:spPr>
            <a:xfrm>
              <a:off x="2386690" y="6028419"/>
              <a:ext cx="11104" cy="7356"/>
            </a:xfrm>
            <a:custGeom>
              <a:avLst/>
              <a:gdLst/>
              <a:ahLst/>
              <a:cxnLst/>
              <a:rect l="l" t="t" r="r" b="b"/>
              <a:pathLst>
                <a:path w="11104" h="7356" extrusionOk="0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72"/>
            <p:cNvSpPr/>
            <p:nvPr/>
          </p:nvSpPr>
          <p:spPr>
            <a:xfrm>
              <a:off x="9741796" y="6127426"/>
              <a:ext cx="23963" cy="18509"/>
            </a:xfrm>
            <a:custGeom>
              <a:avLst/>
              <a:gdLst/>
              <a:ahLst/>
              <a:cxnLst/>
              <a:rect l="l" t="t" r="r" b="b"/>
              <a:pathLst>
                <a:path w="23963" h="18509" extrusionOk="0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72"/>
            <p:cNvSpPr/>
            <p:nvPr/>
          </p:nvSpPr>
          <p:spPr>
            <a:xfrm>
              <a:off x="4199924" y="-651632"/>
              <a:ext cx="16940" cy="7309"/>
            </a:xfrm>
            <a:custGeom>
              <a:avLst/>
              <a:gdLst/>
              <a:ahLst/>
              <a:cxnLst/>
              <a:rect l="l" t="t" r="r" b="b"/>
              <a:pathLst>
                <a:path w="16940" h="7309" extrusionOk="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72"/>
            <p:cNvSpPr/>
            <p:nvPr/>
          </p:nvSpPr>
          <p:spPr>
            <a:xfrm>
              <a:off x="4171072" y="-576594"/>
              <a:ext cx="19693" cy="10062"/>
            </a:xfrm>
            <a:custGeom>
              <a:avLst/>
              <a:gdLst/>
              <a:ahLst/>
              <a:cxnLst/>
              <a:rect l="l" t="t" r="r" b="b"/>
              <a:pathLst>
                <a:path w="19693" h="10062" extrusionOk="0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72"/>
            <p:cNvSpPr/>
            <p:nvPr/>
          </p:nvSpPr>
          <p:spPr>
            <a:xfrm>
              <a:off x="4164144" y="-669430"/>
              <a:ext cx="24486" cy="15615"/>
            </a:xfrm>
            <a:custGeom>
              <a:avLst/>
              <a:gdLst/>
              <a:ahLst/>
              <a:cxnLst/>
              <a:rect l="l" t="t" r="r" b="b"/>
              <a:pathLst>
                <a:path w="24486" h="15615" extrusionOk="0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72"/>
            <p:cNvSpPr/>
            <p:nvPr/>
          </p:nvSpPr>
          <p:spPr>
            <a:xfrm>
              <a:off x="3637542" y="-704268"/>
              <a:ext cx="54098" cy="31087"/>
            </a:xfrm>
            <a:custGeom>
              <a:avLst/>
              <a:gdLst/>
              <a:ahLst/>
              <a:cxnLst/>
              <a:rect l="l" t="t" r="r" b="b"/>
              <a:pathLst>
                <a:path w="54098" h="31087" extrusionOk="0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72"/>
            <p:cNvSpPr/>
            <p:nvPr/>
          </p:nvSpPr>
          <p:spPr>
            <a:xfrm>
              <a:off x="3660083" y="-722398"/>
              <a:ext cx="32126" cy="10868"/>
            </a:xfrm>
            <a:custGeom>
              <a:avLst/>
              <a:gdLst/>
              <a:ahLst/>
              <a:cxnLst/>
              <a:rect l="l" t="t" r="r" b="b"/>
              <a:pathLst>
                <a:path w="32126" h="10868" extrusionOk="0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72"/>
            <p:cNvSpPr/>
            <p:nvPr/>
          </p:nvSpPr>
          <p:spPr>
            <a:xfrm>
              <a:off x="3765574" y="-725104"/>
              <a:ext cx="26527" cy="10299"/>
            </a:xfrm>
            <a:custGeom>
              <a:avLst/>
              <a:gdLst/>
              <a:ahLst/>
              <a:cxnLst/>
              <a:rect l="l" t="t" r="r" b="b"/>
              <a:pathLst>
                <a:path w="26527" h="10299" extrusionOk="0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72"/>
            <p:cNvSpPr/>
            <p:nvPr/>
          </p:nvSpPr>
          <p:spPr>
            <a:xfrm>
              <a:off x="3782325" y="-724819"/>
              <a:ext cx="21734" cy="9397"/>
            </a:xfrm>
            <a:custGeom>
              <a:avLst/>
              <a:gdLst/>
              <a:ahLst/>
              <a:cxnLst/>
              <a:rect l="l" t="t" r="r" b="b"/>
              <a:pathLst>
                <a:path w="21734" h="9397" extrusionOk="0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72"/>
            <p:cNvSpPr/>
            <p:nvPr/>
          </p:nvSpPr>
          <p:spPr>
            <a:xfrm>
              <a:off x="3517530" y="-691168"/>
              <a:ext cx="34878" cy="18415"/>
            </a:xfrm>
            <a:custGeom>
              <a:avLst/>
              <a:gdLst/>
              <a:ahLst/>
              <a:cxnLst/>
              <a:rect l="l" t="t" r="r" b="b"/>
              <a:pathLst>
                <a:path w="34878" h="18415" extrusionOk="0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72"/>
            <p:cNvSpPr/>
            <p:nvPr/>
          </p:nvSpPr>
          <p:spPr>
            <a:xfrm>
              <a:off x="5835679" y="-638627"/>
              <a:ext cx="28140" cy="10251"/>
            </a:xfrm>
            <a:custGeom>
              <a:avLst/>
              <a:gdLst/>
              <a:ahLst/>
              <a:cxnLst/>
              <a:rect l="l" t="t" r="r" b="b"/>
              <a:pathLst>
                <a:path w="28140" h="10251" extrusionOk="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72"/>
            <p:cNvSpPr/>
            <p:nvPr/>
          </p:nvSpPr>
          <p:spPr>
            <a:xfrm>
              <a:off x="5880950" y="-655619"/>
              <a:ext cx="62782" cy="30423"/>
            </a:xfrm>
            <a:custGeom>
              <a:avLst/>
              <a:gdLst/>
              <a:ahLst/>
              <a:cxnLst/>
              <a:rect l="l" t="t" r="r" b="b"/>
              <a:pathLst>
                <a:path w="62782" h="30423" extrusionOk="0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72"/>
            <p:cNvSpPr/>
            <p:nvPr/>
          </p:nvSpPr>
          <p:spPr>
            <a:xfrm>
              <a:off x="5856844" y="-671471"/>
              <a:ext cx="27381" cy="6644"/>
            </a:xfrm>
            <a:custGeom>
              <a:avLst/>
              <a:gdLst/>
              <a:ahLst/>
              <a:cxnLst/>
              <a:rect l="l" t="t" r="r" b="b"/>
              <a:pathLst>
                <a:path w="27381" h="6644" extrusionOk="0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72"/>
            <p:cNvSpPr/>
            <p:nvPr/>
          </p:nvSpPr>
          <p:spPr>
            <a:xfrm>
              <a:off x="5698393" y="-599518"/>
              <a:ext cx="28092" cy="11818"/>
            </a:xfrm>
            <a:custGeom>
              <a:avLst/>
              <a:gdLst/>
              <a:ahLst/>
              <a:cxnLst/>
              <a:rect l="l" t="t" r="r" b="b"/>
              <a:pathLst>
                <a:path w="28092" h="11818" extrusionOk="0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72"/>
            <p:cNvSpPr/>
            <p:nvPr/>
          </p:nvSpPr>
          <p:spPr>
            <a:xfrm>
              <a:off x="5769100" y="-600800"/>
              <a:ext cx="29184" cy="13764"/>
            </a:xfrm>
            <a:custGeom>
              <a:avLst/>
              <a:gdLst/>
              <a:ahLst/>
              <a:cxnLst/>
              <a:rect l="l" t="t" r="r" b="b"/>
              <a:pathLst>
                <a:path w="29184" h="13764" extrusionOk="0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" name="Google Shape;457;p72"/>
            <p:cNvSpPr/>
            <p:nvPr/>
          </p:nvSpPr>
          <p:spPr>
            <a:xfrm>
              <a:off x="5790217" y="-607871"/>
              <a:ext cx="45556" cy="18984"/>
            </a:xfrm>
            <a:custGeom>
              <a:avLst/>
              <a:gdLst/>
              <a:ahLst/>
              <a:cxnLst/>
              <a:rect l="l" t="t" r="r" b="b"/>
              <a:pathLst>
                <a:path w="45556" h="18984" extrusionOk="0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" name="Google Shape;458;p72"/>
            <p:cNvSpPr/>
            <p:nvPr/>
          </p:nvSpPr>
          <p:spPr>
            <a:xfrm>
              <a:off x="5766016" y="-670379"/>
              <a:ext cx="22635" cy="8211"/>
            </a:xfrm>
            <a:custGeom>
              <a:avLst/>
              <a:gdLst/>
              <a:ahLst/>
              <a:cxnLst/>
              <a:rect l="l" t="t" r="r" b="b"/>
              <a:pathLst>
                <a:path w="22635" h="8211" extrusionOk="0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" name="Google Shape;459;p72"/>
            <p:cNvSpPr/>
            <p:nvPr/>
          </p:nvSpPr>
          <p:spPr>
            <a:xfrm>
              <a:off x="5751447" y="-657470"/>
              <a:ext cx="34310" cy="8922"/>
            </a:xfrm>
            <a:custGeom>
              <a:avLst/>
              <a:gdLst/>
              <a:ahLst/>
              <a:cxnLst/>
              <a:rect l="l" t="t" r="r" b="b"/>
              <a:pathLst>
                <a:path w="34310" h="8922" extrusionOk="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" name="Google Shape;460;p72"/>
            <p:cNvSpPr/>
            <p:nvPr/>
          </p:nvSpPr>
          <p:spPr>
            <a:xfrm>
              <a:off x="5731231" y="-649164"/>
              <a:ext cx="47501" cy="10441"/>
            </a:xfrm>
            <a:custGeom>
              <a:avLst/>
              <a:gdLst/>
              <a:ahLst/>
              <a:cxnLst/>
              <a:rect l="l" t="t" r="r" b="b"/>
              <a:pathLst>
                <a:path w="47501" h="10441" extrusionOk="0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" name="Google Shape;461;p72"/>
            <p:cNvSpPr/>
            <p:nvPr/>
          </p:nvSpPr>
          <p:spPr>
            <a:xfrm>
              <a:off x="5793397" y="-626761"/>
              <a:ext cx="19930" cy="6882"/>
            </a:xfrm>
            <a:custGeom>
              <a:avLst/>
              <a:gdLst/>
              <a:ahLst/>
              <a:cxnLst/>
              <a:rect l="l" t="t" r="r" b="b"/>
              <a:pathLst>
                <a:path w="19930" h="6882" extrusionOk="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" name="Google Shape;462;p72"/>
            <p:cNvSpPr/>
            <p:nvPr/>
          </p:nvSpPr>
          <p:spPr>
            <a:xfrm>
              <a:off x="5748315" y="-619073"/>
              <a:ext cx="32126" cy="6454"/>
            </a:xfrm>
            <a:custGeom>
              <a:avLst/>
              <a:gdLst/>
              <a:ahLst/>
              <a:cxnLst/>
              <a:rect l="l" t="t" r="r" b="b"/>
              <a:pathLst>
                <a:path w="32126" h="6454" extrusionOk="0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" name="Google Shape;463;p72"/>
            <p:cNvSpPr/>
            <p:nvPr/>
          </p:nvSpPr>
          <p:spPr>
            <a:xfrm>
              <a:off x="5714480" y="-624009"/>
              <a:ext cx="39339" cy="7736"/>
            </a:xfrm>
            <a:custGeom>
              <a:avLst/>
              <a:gdLst/>
              <a:ahLst/>
              <a:cxnLst/>
              <a:rect l="l" t="t" r="r" b="b"/>
              <a:pathLst>
                <a:path w="39339" h="7736" extrusionOk="0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" name="Google Shape;464;p72"/>
            <p:cNvSpPr/>
            <p:nvPr/>
          </p:nvSpPr>
          <p:spPr>
            <a:xfrm>
              <a:off x="5718656" y="-633169"/>
              <a:ext cx="72937" cy="16469"/>
            </a:xfrm>
            <a:custGeom>
              <a:avLst/>
              <a:gdLst/>
              <a:ahLst/>
              <a:cxnLst/>
              <a:rect l="l" t="t" r="r" b="b"/>
              <a:pathLst>
                <a:path w="72937" h="16469" extrusionOk="0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" name="Google Shape;465;p72"/>
            <p:cNvSpPr/>
            <p:nvPr/>
          </p:nvSpPr>
          <p:spPr>
            <a:xfrm>
              <a:off x="5751068" y="-635162"/>
              <a:ext cx="44274" cy="12530"/>
            </a:xfrm>
            <a:custGeom>
              <a:avLst/>
              <a:gdLst/>
              <a:ahLst/>
              <a:cxnLst/>
              <a:rect l="l" t="t" r="r" b="b"/>
              <a:pathLst>
                <a:path w="44274" h="12530" extrusionOk="0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" name="Google Shape;466;p72"/>
            <p:cNvSpPr/>
            <p:nvPr/>
          </p:nvSpPr>
          <p:spPr>
            <a:xfrm>
              <a:off x="5518066" y="-618645"/>
              <a:ext cx="95857" cy="21215"/>
            </a:xfrm>
            <a:custGeom>
              <a:avLst/>
              <a:gdLst/>
              <a:ahLst/>
              <a:cxnLst/>
              <a:rect l="l" t="t" r="r" b="b"/>
              <a:pathLst>
                <a:path w="95857" h="21215" extrusionOk="0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" name="Google Shape;467;p72"/>
            <p:cNvSpPr/>
            <p:nvPr/>
          </p:nvSpPr>
          <p:spPr>
            <a:xfrm>
              <a:off x="5260626" y="-580770"/>
              <a:ext cx="44464" cy="8922"/>
            </a:xfrm>
            <a:custGeom>
              <a:avLst/>
              <a:gdLst/>
              <a:ahLst/>
              <a:cxnLst/>
              <a:rect l="l" t="t" r="r" b="b"/>
              <a:pathLst>
                <a:path w="44464" h="8922" extrusionOk="0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" name="Google Shape;468;p72"/>
            <p:cNvSpPr/>
            <p:nvPr/>
          </p:nvSpPr>
          <p:spPr>
            <a:xfrm>
              <a:off x="2605266" y="3280914"/>
              <a:ext cx="22778" cy="23398"/>
            </a:xfrm>
            <a:custGeom>
              <a:avLst/>
              <a:gdLst/>
              <a:ahLst/>
              <a:cxnLst/>
              <a:rect l="l" t="t" r="r" b="b"/>
              <a:pathLst>
                <a:path w="22778" h="23398" extrusionOk="0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" name="Google Shape;469;p72"/>
            <p:cNvSpPr/>
            <p:nvPr/>
          </p:nvSpPr>
          <p:spPr>
            <a:xfrm>
              <a:off x="9402640" y="2715589"/>
              <a:ext cx="35163" cy="102850"/>
            </a:xfrm>
            <a:custGeom>
              <a:avLst/>
              <a:gdLst/>
              <a:ahLst/>
              <a:cxnLst/>
              <a:rect l="l" t="t" r="r" b="b"/>
              <a:pathLst>
                <a:path w="35163" h="102850" extrusionOk="0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" name="Google Shape;470;p72"/>
            <p:cNvSpPr/>
            <p:nvPr/>
          </p:nvSpPr>
          <p:spPr>
            <a:xfrm>
              <a:off x="9519994" y="2739368"/>
              <a:ext cx="10249" cy="35264"/>
            </a:xfrm>
            <a:custGeom>
              <a:avLst/>
              <a:gdLst/>
              <a:ahLst/>
              <a:cxnLst/>
              <a:rect l="l" t="t" r="r" b="b"/>
              <a:pathLst>
                <a:path w="10249" h="35264" extrusionOk="0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" name="Google Shape;471;p72"/>
            <p:cNvSpPr/>
            <p:nvPr/>
          </p:nvSpPr>
          <p:spPr>
            <a:xfrm>
              <a:off x="9438183" y="2699452"/>
              <a:ext cx="21685" cy="96064"/>
            </a:xfrm>
            <a:custGeom>
              <a:avLst/>
              <a:gdLst/>
              <a:ahLst/>
              <a:cxnLst/>
              <a:rect l="l" t="t" r="r" b="b"/>
              <a:pathLst>
                <a:path w="21685" h="96064" extrusionOk="0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" name="Google Shape;472;p72"/>
            <p:cNvSpPr/>
            <p:nvPr/>
          </p:nvSpPr>
          <p:spPr>
            <a:xfrm>
              <a:off x="9456452" y="2757261"/>
              <a:ext cx="28805" cy="30423"/>
            </a:xfrm>
            <a:custGeom>
              <a:avLst/>
              <a:gdLst/>
              <a:ahLst/>
              <a:cxnLst/>
              <a:rect l="l" t="t" r="r" b="b"/>
              <a:pathLst>
                <a:path w="28805" h="30423" extrusionOk="0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" name="Google Shape;473;p72"/>
            <p:cNvSpPr/>
            <p:nvPr/>
          </p:nvSpPr>
          <p:spPr>
            <a:xfrm>
              <a:off x="9325004" y="3023050"/>
              <a:ext cx="15850" cy="14048"/>
            </a:xfrm>
            <a:custGeom>
              <a:avLst/>
              <a:gdLst/>
              <a:ahLst/>
              <a:cxnLst/>
              <a:rect l="l" t="t" r="r" b="b"/>
              <a:pathLst>
                <a:path w="15850" h="14048" extrusionOk="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" name="Google Shape;474;p72"/>
            <p:cNvSpPr/>
            <p:nvPr/>
          </p:nvSpPr>
          <p:spPr>
            <a:xfrm>
              <a:off x="9293826" y="3210195"/>
              <a:ext cx="250987" cy="395788"/>
            </a:xfrm>
            <a:custGeom>
              <a:avLst/>
              <a:gdLst/>
              <a:ahLst/>
              <a:cxnLst/>
              <a:rect l="l" t="t" r="r" b="b"/>
              <a:pathLst>
                <a:path w="250987" h="395788" extrusionOk="0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" name="Google Shape;475;p72"/>
            <p:cNvSpPr/>
            <p:nvPr/>
          </p:nvSpPr>
          <p:spPr>
            <a:xfrm>
              <a:off x="9631085" y="3182714"/>
              <a:ext cx="57799" cy="168966"/>
            </a:xfrm>
            <a:custGeom>
              <a:avLst/>
              <a:gdLst/>
              <a:ahLst/>
              <a:cxnLst/>
              <a:rect l="l" t="t" r="r" b="b"/>
              <a:pathLst>
                <a:path w="57799" h="168966" extrusionOk="0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" name="Google Shape;476;p72"/>
            <p:cNvSpPr/>
            <p:nvPr/>
          </p:nvSpPr>
          <p:spPr>
            <a:xfrm>
              <a:off x="8904557" y="2934391"/>
              <a:ext cx="397099" cy="590669"/>
            </a:xfrm>
            <a:custGeom>
              <a:avLst/>
              <a:gdLst/>
              <a:ahLst/>
              <a:cxnLst/>
              <a:rect l="l" t="t" r="r" b="b"/>
              <a:pathLst>
                <a:path w="397099" h="590669" extrusionOk="0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" name="Google Shape;477;p72"/>
            <p:cNvSpPr/>
            <p:nvPr/>
          </p:nvSpPr>
          <p:spPr>
            <a:xfrm>
              <a:off x="9206510" y="2697031"/>
              <a:ext cx="79201" cy="159995"/>
            </a:xfrm>
            <a:custGeom>
              <a:avLst/>
              <a:gdLst/>
              <a:ahLst/>
              <a:cxnLst/>
              <a:rect l="l" t="t" r="r" b="b"/>
              <a:pathLst>
                <a:path w="79201" h="159995" extrusionOk="0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" name="Google Shape;478;p72"/>
            <p:cNvSpPr/>
            <p:nvPr/>
          </p:nvSpPr>
          <p:spPr>
            <a:xfrm>
              <a:off x="8351239" y="3016026"/>
              <a:ext cx="432119" cy="593802"/>
            </a:xfrm>
            <a:custGeom>
              <a:avLst/>
              <a:gdLst/>
              <a:ahLst/>
              <a:cxnLst/>
              <a:rect l="l" t="t" r="r" b="b"/>
              <a:pathLst>
                <a:path w="432119" h="593802" extrusionOk="0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" name="Google Shape;479;p72"/>
            <p:cNvSpPr/>
            <p:nvPr/>
          </p:nvSpPr>
          <p:spPr>
            <a:xfrm>
              <a:off x="7731673" y="2808948"/>
              <a:ext cx="86319" cy="194026"/>
            </a:xfrm>
            <a:custGeom>
              <a:avLst/>
              <a:gdLst/>
              <a:ahLst/>
              <a:cxnLst/>
              <a:rect l="l" t="t" r="r" b="b"/>
              <a:pathLst>
                <a:path w="86319" h="194026" extrusionOk="0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" name="Google Shape;480;p72"/>
            <p:cNvSpPr/>
            <p:nvPr/>
          </p:nvSpPr>
          <p:spPr>
            <a:xfrm>
              <a:off x="1718959" y="2306795"/>
              <a:ext cx="234756" cy="115191"/>
            </a:xfrm>
            <a:custGeom>
              <a:avLst/>
              <a:gdLst/>
              <a:ahLst/>
              <a:cxnLst/>
              <a:rect l="l" t="t" r="r" b="b"/>
              <a:pathLst>
                <a:path w="234756" h="115191" extrusionOk="0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72"/>
            <p:cNvSpPr/>
            <p:nvPr/>
          </p:nvSpPr>
          <p:spPr>
            <a:xfrm>
              <a:off x="1342883" y="2132655"/>
              <a:ext cx="398142" cy="173949"/>
            </a:xfrm>
            <a:custGeom>
              <a:avLst/>
              <a:gdLst/>
              <a:ahLst/>
              <a:cxnLst/>
              <a:rect l="l" t="t" r="r" b="b"/>
              <a:pathLst>
                <a:path w="398142" h="173949" extrusionOk="0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" name="Google Shape;482;p72"/>
            <p:cNvSpPr/>
            <p:nvPr/>
          </p:nvSpPr>
          <p:spPr>
            <a:xfrm>
              <a:off x="9285996" y="2667794"/>
              <a:ext cx="7972" cy="11960"/>
            </a:xfrm>
            <a:custGeom>
              <a:avLst/>
              <a:gdLst/>
              <a:ahLst/>
              <a:cxnLst/>
              <a:rect l="l" t="t" r="r" b="b"/>
              <a:pathLst>
                <a:path w="7972" h="11960" extrusionOk="0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" name="Google Shape;483;p72"/>
            <p:cNvSpPr/>
            <p:nvPr/>
          </p:nvSpPr>
          <p:spPr>
            <a:xfrm>
              <a:off x="9240914" y="2312680"/>
              <a:ext cx="203531" cy="319327"/>
            </a:xfrm>
            <a:custGeom>
              <a:avLst/>
              <a:gdLst/>
              <a:ahLst/>
              <a:cxnLst/>
              <a:rect l="l" t="t" r="r" b="b"/>
              <a:pathLst>
                <a:path w="203531" h="319327" extrusionOk="0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" name="Google Shape;484;p72"/>
            <p:cNvSpPr/>
            <p:nvPr/>
          </p:nvSpPr>
          <p:spPr>
            <a:xfrm>
              <a:off x="8777427" y="2247847"/>
              <a:ext cx="83899" cy="103752"/>
            </a:xfrm>
            <a:custGeom>
              <a:avLst/>
              <a:gdLst/>
              <a:ahLst/>
              <a:cxnLst/>
              <a:rect l="l" t="t" r="r" b="b"/>
              <a:pathLst>
                <a:path w="83899" h="103752" extrusionOk="0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" name="Google Shape;485;p72"/>
            <p:cNvSpPr/>
            <p:nvPr/>
          </p:nvSpPr>
          <p:spPr>
            <a:xfrm>
              <a:off x="246780" y="1507813"/>
              <a:ext cx="7924" cy="6882"/>
            </a:xfrm>
            <a:custGeom>
              <a:avLst/>
              <a:gdLst/>
              <a:ahLst/>
              <a:cxnLst/>
              <a:rect l="l" t="t" r="r" b="b"/>
              <a:pathLst>
                <a:path w="7924" h="6882" extrusionOk="0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" name="Google Shape;486;p72"/>
            <p:cNvSpPr/>
            <p:nvPr/>
          </p:nvSpPr>
          <p:spPr>
            <a:xfrm>
              <a:off x="9314136" y="1053929"/>
              <a:ext cx="302284" cy="434755"/>
            </a:xfrm>
            <a:custGeom>
              <a:avLst/>
              <a:gdLst/>
              <a:ahLst/>
              <a:cxnLst/>
              <a:rect l="l" t="t" r="r" b="b"/>
              <a:pathLst>
                <a:path w="302284" h="434755" extrusionOk="0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" name="Google Shape;487;p72"/>
            <p:cNvSpPr/>
            <p:nvPr/>
          </p:nvSpPr>
          <p:spPr>
            <a:xfrm>
              <a:off x="9298002" y="1482088"/>
              <a:ext cx="104542" cy="151167"/>
            </a:xfrm>
            <a:custGeom>
              <a:avLst/>
              <a:gdLst/>
              <a:ahLst/>
              <a:cxnLst/>
              <a:rect l="l" t="t" r="r" b="b"/>
              <a:pathLst>
                <a:path w="104542" h="151167" extrusionOk="0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" name="Google Shape;488;p72"/>
            <p:cNvSpPr/>
            <p:nvPr/>
          </p:nvSpPr>
          <p:spPr>
            <a:xfrm>
              <a:off x="5293512" y="1377101"/>
              <a:ext cx="15612" cy="18605"/>
            </a:xfrm>
            <a:custGeom>
              <a:avLst/>
              <a:gdLst/>
              <a:ahLst/>
              <a:cxnLst/>
              <a:rect l="l" t="t" r="r" b="b"/>
              <a:pathLst>
                <a:path w="15612" h="18605" extrusionOk="0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" name="Google Shape;489;p72"/>
            <p:cNvSpPr/>
            <p:nvPr/>
          </p:nvSpPr>
          <p:spPr>
            <a:xfrm>
              <a:off x="4735685" y="1366375"/>
              <a:ext cx="14188" cy="10679"/>
            </a:xfrm>
            <a:custGeom>
              <a:avLst/>
              <a:gdLst/>
              <a:ahLst/>
              <a:cxnLst/>
              <a:rect l="l" t="t" r="r" b="b"/>
              <a:pathLst>
                <a:path w="14188" h="10679" extrusionOk="0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" name="Google Shape;490;p72"/>
            <p:cNvSpPr/>
            <p:nvPr/>
          </p:nvSpPr>
          <p:spPr>
            <a:xfrm>
              <a:off x="4884977" y="1305765"/>
              <a:ext cx="54098" cy="116805"/>
            </a:xfrm>
            <a:custGeom>
              <a:avLst/>
              <a:gdLst/>
              <a:ahLst/>
              <a:cxnLst/>
              <a:rect l="l" t="t" r="r" b="b"/>
              <a:pathLst>
                <a:path w="54098" h="116805" extrusionOk="0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" name="Google Shape;491;p72"/>
            <p:cNvSpPr/>
            <p:nvPr/>
          </p:nvSpPr>
          <p:spPr>
            <a:xfrm>
              <a:off x="4408297" y="469952"/>
              <a:ext cx="245908" cy="417147"/>
            </a:xfrm>
            <a:custGeom>
              <a:avLst/>
              <a:gdLst/>
              <a:ahLst/>
              <a:cxnLst/>
              <a:rect l="l" t="t" r="r" b="b"/>
              <a:pathLst>
                <a:path w="245908" h="417147" extrusionOk="0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" name="Google Shape;492;p72"/>
            <p:cNvSpPr/>
            <p:nvPr/>
          </p:nvSpPr>
          <p:spPr>
            <a:xfrm>
              <a:off x="2508696" y="986343"/>
              <a:ext cx="59033" cy="69722"/>
            </a:xfrm>
            <a:custGeom>
              <a:avLst/>
              <a:gdLst/>
              <a:ahLst/>
              <a:cxnLst/>
              <a:rect l="l" t="t" r="r" b="b"/>
              <a:pathLst>
                <a:path w="59033" h="69722" extrusionOk="0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" name="Google Shape;493;p72"/>
            <p:cNvSpPr/>
            <p:nvPr/>
          </p:nvSpPr>
          <p:spPr>
            <a:xfrm>
              <a:off x="2608065" y="769630"/>
              <a:ext cx="220568" cy="247706"/>
            </a:xfrm>
            <a:custGeom>
              <a:avLst/>
              <a:gdLst/>
              <a:ahLst/>
              <a:cxnLst/>
              <a:rect l="l" t="t" r="r" b="b"/>
              <a:pathLst>
                <a:path w="220568" h="247706" extrusionOk="0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" name="Google Shape;494;p72"/>
            <p:cNvSpPr/>
            <p:nvPr/>
          </p:nvSpPr>
          <p:spPr>
            <a:xfrm>
              <a:off x="496390" y="630707"/>
              <a:ext cx="82570" cy="140868"/>
            </a:xfrm>
            <a:custGeom>
              <a:avLst/>
              <a:gdLst/>
              <a:ahLst/>
              <a:cxnLst/>
              <a:rect l="l" t="t" r="r" b="b"/>
              <a:pathLst>
                <a:path w="82570" h="140868" extrusionOk="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" name="Google Shape;495;p72"/>
            <p:cNvSpPr/>
            <p:nvPr/>
          </p:nvSpPr>
          <p:spPr>
            <a:xfrm>
              <a:off x="9527776" y="769582"/>
              <a:ext cx="11483" cy="37400"/>
            </a:xfrm>
            <a:custGeom>
              <a:avLst/>
              <a:gdLst/>
              <a:ahLst/>
              <a:cxnLst/>
              <a:rect l="l" t="t" r="r" b="b"/>
              <a:pathLst>
                <a:path w="11483" h="37400" extrusionOk="0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" name="Google Shape;496;p72"/>
            <p:cNvSpPr/>
            <p:nvPr/>
          </p:nvSpPr>
          <p:spPr>
            <a:xfrm>
              <a:off x="8937491" y="405403"/>
              <a:ext cx="392257" cy="414869"/>
            </a:xfrm>
            <a:custGeom>
              <a:avLst/>
              <a:gdLst/>
              <a:ahLst/>
              <a:cxnLst/>
              <a:rect l="l" t="t" r="r" b="b"/>
              <a:pathLst>
                <a:path w="392257" h="414869" extrusionOk="0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" name="Google Shape;497;p72"/>
            <p:cNvSpPr/>
            <p:nvPr/>
          </p:nvSpPr>
          <p:spPr>
            <a:xfrm>
              <a:off x="9304455" y="846424"/>
              <a:ext cx="206806" cy="213580"/>
            </a:xfrm>
            <a:custGeom>
              <a:avLst/>
              <a:gdLst/>
              <a:ahLst/>
              <a:cxnLst/>
              <a:rect l="l" t="t" r="r" b="b"/>
              <a:pathLst>
                <a:path w="206806" h="213580" extrusionOk="0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" name="Google Shape;498;p72"/>
            <p:cNvSpPr/>
            <p:nvPr/>
          </p:nvSpPr>
          <p:spPr>
            <a:xfrm>
              <a:off x="4549141" y="372417"/>
              <a:ext cx="15612" cy="36688"/>
            </a:xfrm>
            <a:custGeom>
              <a:avLst/>
              <a:gdLst/>
              <a:ahLst/>
              <a:cxnLst/>
              <a:rect l="l" t="t" r="r" b="b"/>
              <a:pathLst>
                <a:path w="15612" h="36688" extrusionOk="0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" name="Google Shape;499;p72"/>
            <p:cNvSpPr/>
            <p:nvPr/>
          </p:nvSpPr>
          <p:spPr>
            <a:xfrm>
              <a:off x="4262185" y="629995"/>
              <a:ext cx="162057" cy="185530"/>
            </a:xfrm>
            <a:custGeom>
              <a:avLst/>
              <a:gdLst/>
              <a:ahLst/>
              <a:cxnLst/>
              <a:rect l="l" t="t" r="r" b="b"/>
              <a:pathLst>
                <a:path w="162057" h="185530" extrusionOk="0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" name="Google Shape;500;p72"/>
            <p:cNvSpPr/>
            <p:nvPr/>
          </p:nvSpPr>
          <p:spPr>
            <a:xfrm>
              <a:off x="3284291" y="375074"/>
              <a:ext cx="25578" cy="7119"/>
            </a:xfrm>
            <a:custGeom>
              <a:avLst/>
              <a:gdLst/>
              <a:ahLst/>
              <a:cxnLst/>
              <a:rect l="l" t="t" r="r" b="b"/>
              <a:pathLst>
                <a:path w="25578" h="7119" extrusionOk="0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" name="Google Shape;501;p72"/>
            <p:cNvSpPr/>
            <p:nvPr/>
          </p:nvSpPr>
          <p:spPr>
            <a:xfrm>
              <a:off x="555566" y="486374"/>
              <a:ext cx="9396" cy="25249"/>
            </a:xfrm>
            <a:custGeom>
              <a:avLst/>
              <a:gdLst/>
              <a:ahLst/>
              <a:cxnLst/>
              <a:rect l="l" t="t" r="r" b="b"/>
              <a:pathLst>
                <a:path w="9396" h="25249" extrusionOk="0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" name="Google Shape;502;p72"/>
            <p:cNvSpPr/>
            <p:nvPr/>
          </p:nvSpPr>
          <p:spPr>
            <a:xfrm>
              <a:off x="565721" y="476264"/>
              <a:ext cx="13666" cy="35786"/>
            </a:xfrm>
            <a:custGeom>
              <a:avLst/>
              <a:gdLst/>
              <a:ahLst/>
              <a:cxnLst/>
              <a:rect l="l" t="t" r="r" b="b"/>
              <a:pathLst>
                <a:path w="13666" h="35786" extrusionOk="0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" name="Google Shape;503;p72"/>
            <p:cNvSpPr/>
            <p:nvPr/>
          </p:nvSpPr>
          <p:spPr>
            <a:xfrm>
              <a:off x="385679" y="104586"/>
              <a:ext cx="49827" cy="25155"/>
            </a:xfrm>
            <a:custGeom>
              <a:avLst/>
              <a:gdLst/>
              <a:ahLst/>
              <a:cxnLst/>
              <a:rect l="l" t="t" r="r" b="b"/>
              <a:pathLst>
                <a:path w="49827" h="25155" extrusionOk="0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" name="Google Shape;504;p72"/>
            <p:cNvSpPr/>
            <p:nvPr/>
          </p:nvSpPr>
          <p:spPr>
            <a:xfrm>
              <a:off x="-63666" y="19961"/>
              <a:ext cx="52959" cy="27528"/>
            </a:xfrm>
            <a:custGeom>
              <a:avLst/>
              <a:gdLst/>
              <a:ahLst/>
              <a:cxnLst/>
              <a:rect l="l" t="t" r="r" b="b"/>
              <a:pathLst>
                <a:path w="52959" h="27528" extrusionOk="0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" name="Google Shape;505;p72"/>
            <p:cNvSpPr/>
            <p:nvPr/>
          </p:nvSpPr>
          <p:spPr>
            <a:xfrm>
              <a:off x="2271756" y="212136"/>
              <a:ext cx="41617" cy="38776"/>
            </a:xfrm>
            <a:custGeom>
              <a:avLst/>
              <a:gdLst/>
              <a:ahLst/>
              <a:cxnLst/>
              <a:rect l="l" t="t" r="r" b="b"/>
              <a:pathLst>
                <a:path w="41617" h="38776" extrusionOk="0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" name="Google Shape;506;p72"/>
            <p:cNvSpPr/>
            <p:nvPr/>
          </p:nvSpPr>
          <p:spPr>
            <a:xfrm>
              <a:off x="8625715" y="-388927"/>
              <a:ext cx="53006" cy="16659"/>
            </a:xfrm>
            <a:custGeom>
              <a:avLst/>
              <a:gdLst/>
              <a:ahLst/>
              <a:cxnLst/>
              <a:rect l="l" t="t" r="r" b="b"/>
              <a:pathLst>
                <a:path w="53006" h="16659" extrusionOk="0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" name="Google Shape;507;p72"/>
            <p:cNvSpPr/>
            <p:nvPr/>
          </p:nvSpPr>
          <p:spPr>
            <a:xfrm>
              <a:off x="5180665" y="378112"/>
              <a:ext cx="14710" cy="19602"/>
            </a:xfrm>
            <a:custGeom>
              <a:avLst/>
              <a:gdLst/>
              <a:ahLst/>
              <a:cxnLst/>
              <a:rect l="l" t="t" r="r" b="b"/>
              <a:pathLst>
                <a:path w="14710" h="19602" extrusionOk="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" name="Google Shape;508;p72"/>
            <p:cNvSpPr/>
            <p:nvPr/>
          </p:nvSpPr>
          <p:spPr>
            <a:xfrm>
              <a:off x="2707150" y="-380716"/>
              <a:ext cx="22635" cy="9255"/>
            </a:xfrm>
            <a:custGeom>
              <a:avLst/>
              <a:gdLst/>
              <a:ahLst/>
              <a:cxnLst/>
              <a:rect l="l" t="t" r="r" b="b"/>
              <a:pathLst>
                <a:path w="22635" h="9255" extrusionOk="0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" name="Google Shape;509;p72"/>
            <p:cNvSpPr/>
            <p:nvPr/>
          </p:nvSpPr>
          <p:spPr>
            <a:xfrm>
              <a:off x="7836263" y="-460073"/>
              <a:ext cx="93911" cy="28002"/>
            </a:xfrm>
            <a:custGeom>
              <a:avLst/>
              <a:gdLst/>
              <a:ahLst/>
              <a:cxnLst/>
              <a:rect l="l" t="t" r="r" b="b"/>
              <a:pathLst>
                <a:path w="93911" h="28002" extrusionOk="0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" name="Google Shape;510;p72"/>
            <p:cNvSpPr/>
            <p:nvPr/>
          </p:nvSpPr>
          <p:spPr>
            <a:xfrm>
              <a:off x="5103552" y="-95135"/>
              <a:ext cx="14758" cy="10394"/>
            </a:xfrm>
            <a:custGeom>
              <a:avLst/>
              <a:gdLst/>
              <a:ahLst/>
              <a:cxnLst/>
              <a:rect l="l" t="t" r="r" b="b"/>
              <a:pathLst>
                <a:path w="14758" h="10394" extrusionOk="0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" name="Google Shape;511;p72"/>
            <p:cNvSpPr/>
            <p:nvPr/>
          </p:nvSpPr>
          <p:spPr>
            <a:xfrm>
              <a:off x="10855219" y="3843486"/>
              <a:ext cx="48640" cy="42383"/>
            </a:xfrm>
            <a:custGeom>
              <a:avLst/>
              <a:gdLst/>
              <a:ahLst/>
              <a:cxnLst/>
              <a:rect l="l" t="t" r="r" b="b"/>
              <a:pathLst>
                <a:path w="48640" h="42383" extrusionOk="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" name="Google Shape;512;p72"/>
            <p:cNvSpPr/>
            <p:nvPr/>
          </p:nvSpPr>
          <p:spPr>
            <a:xfrm>
              <a:off x="10450433" y="3543998"/>
              <a:ext cx="164856" cy="119415"/>
            </a:xfrm>
            <a:custGeom>
              <a:avLst/>
              <a:gdLst/>
              <a:ahLst/>
              <a:cxnLst/>
              <a:rect l="l" t="t" r="r" b="b"/>
              <a:pathLst>
                <a:path w="164856" h="119415" extrusionOk="0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" name="Google Shape;513;p72"/>
            <p:cNvSpPr/>
            <p:nvPr/>
          </p:nvSpPr>
          <p:spPr>
            <a:xfrm>
              <a:off x="10517771" y="3861427"/>
              <a:ext cx="14377" cy="18367"/>
            </a:xfrm>
            <a:custGeom>
              <a:avLst/>
              <a:gdLst/>
              <a:ahLst/>
              <a:cxnLst/>
              <a:rect l="l" t="t" r="r" b="b"/>
              <a:pathLst>
                <a:path w="14377" h="18367" extrusionOk="0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" name="Google Shape;514;p72"/>
            <p:cNvSpPr/>
            <p:nvPr/>
          </p:nvSpPr>
          <p:spPr>
            <a:xfrm>
              <a:off x="9771265" y="3334546"/>
              <a:ext cx="743088" cy="576668"/>
            </a:xfrm>
            <a:custGeom>
              <a:avLst/>
              <a:gdLst/>
              <a:ahLst/>
              <a:cxnLst/>
              <a:rect l="l" t="t" r="r" b="b"/>
              <a:pathLst>
                <a:path w="743088" h="576668" extrusionOk="0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" name="Google Shape;515;p72"/>
            <p:cNvSpPr/>
            <p:nvPr/>
          </p:nvSpPr>
          <p:spPr>
            <a:xfrm>
              <a:off x="9725235" y="3396438"/>
              <a:ext cx="24058" cy="20503"/>
            </a:xfrm>
            <a:custGeom>
              <a:avLst/>
              <a:gdLst/>
              <a:ahLst/>
              <a:cxnLst/>
              <a:rect l="l" t="t" r="r" b="b"/>
              <a:pathLst>
                <a:path w="24058" h="20503" extrusionOk="0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" name="Google Shape;516;p72"/>
            <p:cNvSpPr/>
            <p:nvPr/>
          </p:nvSpPr>
          <p:spPr>
            <a:xfrm>
              <a:off x="9649070" y="3456857"/>
              <a:ext cx="114887" cy="59185"/>
            </a:xfrm>
            <a:custGeom>
              <a:avLst/>
              <a:gdLst/>
              <a:ahLst/>
              <a:cxnLst/>
              <a:rect l="l" t="t" r="r" b="b"/>
              <a:pathLst>
                <a:path w="114887" h="59185" extrusionOk="0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" name="Google Shape;517;p72"/>
            <p:cNvSpPr/>
            <p:nvPr/>
          </p:nvSpPr>
          <p:spPr>
            <a:xfrm>
              <a:off x="9443070" y="3754542"/>
              <a:ext cx="155935" cy="105556"/>
            </a:xfrm>
            <a:custGeom>
              <a:avLst/>
              <a:gdLst/>
              <a:ahLst/>
              <a:cxnLst/>
              <a:rect l="l" t="t" r="r" b="b"/>
              <a:pathLst>
                <a:path w="155935" h="105556" extrusionOk="0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" name="Google Shape;518;p72"/>
            <p:cNvSpPr/>
            <p:nvPr/>
          </p:nvSpPr>
          <p:spPr>
            <a:xfrm>
              <a:off x="9272376" y="3798017"/>
              <a:ext cx="65392" cy="54629"/>
            </a:xfrm>
            <a:custGeom>
              <a:avLst/>
              <a:gdLst/>
              <a:ahLst/>
              <a:cxnLst/>
              <a:rect l="l" t="t" r="r" b="b"/>
              <a:pathLst>
                <a:path w="65392" h="54629" extrusionOk="0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" name="Google Shape;519;p72"/>
            <p:cNvSpPr/>
            <p:nvPr/>
          </p:nvSpPr>
          <p:spPr>
            <a:xfrm>
              <a:off x="8746629" y="3611822"/>
              <a:ext cx="353298" cy="156578"/>
            </a:xfrm>
            <a:custGeom>
              <a:avLst/>
              <a:gdLst/>
              <a:ahLst/>
              <a:cxnLst/>
              <a:rect l="l" t="t" r="r" b="b"/>
              <a:pathLst>
                <a:path w="353298" h="156578" extrusionOk="0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" name="Google Shape;520;p72"/>
            <p:cNvSpPr/>
            <p:nvPr/>
          </p:nvSpPr>
          <p:spPr>
            <a:xfrm>
              <a:off x="10848481" y="3972442"/>
              <a:ext cx="20879" cy="21168"/>
            </a:xfrm>
            <a:custGeom>
              <a:avLst/>
              <a:gdLst/>
              <a:ahLst/>
              <a:cxnLst/>
              <a:rect l="l" t="t" r="r" b="b"/>
              <a:pathLst>
                <a:path w="20879" h="21168" extrusionOk="0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" name="Google Shape;521;p72"/>
            <p:cNvSpPr/>
            <p:nvPr/>
          </p:nvSpPr>
          <p:spPr>
            <a:xfrm>
              <a:off x="8760296" y="3900583"/>
              <a:ext cx="1562104" cy="1554062"/>
            </a:xfrm>
            <a:custGeom>
              <a:avLst/>
              <a:gdLst/>
              <a:ahLst/>
              <a:cxnLst/>
              <a:rect l="l" t="t" r="r" b="b"/>
              <a:pathLst>
                <a:path w="1562104" h="1554062" extrusionOk="0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" name="Google Shape;522;p72"/>
            <p:cNvSpPr/>
            <p:nvPr/>
          </p:nvSpPr>
          <p:spPr>
            <a:xfrm>
              <a:off x="9680579" y="3923698"/>
              <a:ext cx="18080" cy="23351"/>
            </a:xfrm>
            <a:custGeom>
              <a:avLst/>
              <a:gdLst/>
              <a:ahLst/>
              <a:cxnLst/>
              <a:rect l="l" t="t" r="r" b="b"/>
              <a:pathLst>
                <a:path w="18080" h="23351" extrusionOk="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" name="Google Shape;523;p72"/>
            <p:cNvSpPr/>
            <p:nvPr/>
          </p:nvSpPr>
          <p:spPr>
            <a:xfrm>
              <a:off x="6246587" y="3900773"/>
              <a:ext cx="306176" cy="655693"/>
            </a:xfrm>
            <a:custGeom>
              <a:avLst/>
              <a:gdLst/>
              <a:ahLst/>
              <a:cxnLst/>
              <a:rect l="l" t="t" r="r" b="b"/>
              <a:pathLst>
                <a:path w="306176" h="655693" extrusionOk="0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" name="Google Shape;524;p72"/>
            <p:cNvSpPr/>
            <p:nvPr/>
          </p:nvSpPr>
          <p:spPr>
            <a:xfrm>
              <a:off x="10470553" y="5327019"/>
              <a:ext cx="283967" cy="396785"/>
            </a:xfrm>
            <a:custGeom>
              <a:avLst/>
              <a:gdLst/>
              <a:ahLst/>
              <a:cxnLst/>
              <a:rect l="l" t="t" r="r" b="b"/>
              <a:pathLst>
                <a:path w="283967" h="396785" extrusionOk="0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" name="Google Shape;525;p72"/>
            <p:cNvSpPr/>
            <p:nvPr/>
          </p:nvSpPr>
          <p:spPr>
            <a:xfrm>
              <a:off x="9697331" y="5493043"/>
              <a:ext cx="16799" cy="28856"/>
            </a:xfrm>
            <a:custGeom>
              <a:avLst/>
              <a:gdLst/>
              <a:ahLst/>
              <a:cxnLst/>
              <a:rect l="l" t="t" r="r" b="b"/>
              <a:pathLst>
                <a:path w="16799" h="28856" extrusionOk="0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" name="Google Shape;526;p72"/>
            <p:cNvSpPr/>
            <p:nvPr/>
          </p:nvSpPr>
          <p:spPr>
            <a:xfrm>
              <a:off x="2112926" y="5723853"/>
              <a:ext cx="41095" cy="66209"/>
            </a:xfrm>
            <a:custGeom>
              <a:avLst/>
              <a:gdLst/>
              <a:ahLst/>
              <a:cxnLst/>
              <a:rect l="l" t="t" r="r" b="b"/>
              <a:pathLst>
                <a:path w="41095" h="66209" extrusionOk="0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" name="Google Shape;527;p72"/>
            <p:cNvSpPr/>
            <p:nvPr/>
          </p:nvSpPr>
          <p:spPr>
            <a:xfrm>
              <a:off x="10004693" y="5655270"/>
              <a:ext cx="465243" cy="295406"/>
            </a:xfrm>
            <a:custGeom>
              <a:avLst/>
              <a:gdLst/>
              <a:ahLst/>
              <a:cxnLst/>
              <a:rect l="l" t="t" r="r" b="b"/>
              <a:pathLst>
                <a:path w="465243" h="295406" extrusionOk="0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" name="Google Shape;528;p72"/>
            <p:cNvSpPr/>
            <p:nvPr/>
          </p:nvSpPr>
          <p:spPr>
            <a:xfrm>
              <a:off x="2629325" y="5829694"/>
              <a:ext cx="45461" cy="43522"/>
            </a:xfrm>
            <a:custGeom>
              <a:avLst/>
              <a:gdLst/>
              <a:ahLst/>
              <a:cxnLst/>
              <a:rect l="l" t="t" r="r" b="b"/>
              <a:pathLst>
                <a:path w="45461" h="43522" extrusionOk="0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" name="Google Shape;529;p72"/>
            <p:cNvSpPr/>
            <p:nvPr/>
          </p:nvSpPr>
          <p:spPr>
            <a:xfrm>
              <a:off x="2340470" y="5898324"/>
              <a:ext cx="207518" cy="121835"/>
            </a:xfrm>
            <a:custGeom>
              <a:avLst/>
              <a:gdLst/>
              <a:ahLst/>
              <a:cxnLst/>
              <a:rect l="l" t="t" r="r" b="b"/>
              <a:pathLst>
                <a:path w="207518" h="121835" extrusionOk="0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" name="Google Shape;530;p72"/>
            <p:cNvSpPr/>
            <p:nvPr/>
          </p:nvSpPr>
          <p:spPr>
            <a:xfrm>
              <a:off x="11065158" y="4409713"/>
              <a:ext cx="6928" cy="18842"/>
            </a:xfrm>
            <a:custGeom>
              <a:avLst/>
              <a:gdLst/>
              <a:ahLst/>
              <a:cxnLst/>
              <a:rect l="l" t="t" r="r" b="b"/>
              <a:pathLst>
                <a:path w="6928" h="18842" extrusionOk="0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" name="Google Shape;531;p72"/>
            <p:cNvSpPr/>
            <p:nvPr/>
          </p:nvSpPr>
          <p:spPr>
            <a:xfrm>
              <a:off x="2455120" y="6014227"/>
              <a:ext cx="44180" cy="19270"/>
            </a:xfrm>
            <a:custGeom>
              <a:avLst/>
              <a:gdLst/>
              <a:ahLst/>
              <a:cxnLst/>
              <a:rect l="l" t="t" r="r" b="b"/>
              <a:pathLst>
                <a:path w="44180" h="19270" extrusionOk="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" name="Google Shape;532;p72"/>
            <p:cNvSpPr/>
            <p:nvPr/>
          </p:nvSpPr>
          <p:spPr>
            <a:xfrm>
              <a:off x="2512112" y="6026093"/>
              <a:ext cx="5979" cy="4604"/>
            </a:xfrm>
            <a:custGeom>
              <a:avLst/>
              <a:gdLst/>
              <a:ahLst/>
              <a:cxnLst/>
              <a:rect l="l" t="t" r="r" b="b"/>
              <a:pathLst>
                <a:path w="5979" h="4604" extrusionOk="0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" name="Google Shape;533;p72"/>
            <p:cNvSpPr/>
            <p:nvPr/>
          </p:nvSpPr>
          <p:spPr>
            <a:xfrm>
              <a:off x="1369599" y="2914219"/>
              <a:ext cx="7735" cy="20598"/>
            </a:xfrm>
            <a:custGeom>
              <a:avLst/>
              <a:gdLst/>
              <a:ahLst/>
              <a:cxnLst/>
              <a:rect l="l" t="t" r="r" b="b"/>
              <a:pathLst>
                <a:path w="7735" h="20598" extrusionOk="0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" name="Google Shape;534;p72"/>
            <p:cNvSpPr/>
            <p:nvPr/>
          </p:nvSpPr>
          <p:spPr>
            <a:xfrm>
              <a:off x="-82363" y="240566"/>
              <a:ext cx="17510" cy="15330"/>
            </a:xfrm>
            <a:custGeom>
              <a:avLst/>
              <a:gdLst/>
              <a:ahLst/>
              <a:cxnLst/>
              <a:rect l="l" t="t" r="r" b="b"/>
              <a:pathLst>
                <a:path w="17510" h="15330" extrusionOk="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" name="Google Shape;535;p72"/>
            <p:cNvSpPr/>
            <p:nvPr/>
          </p:nvSpPr>
          <p:spPr>
            <a:xfrm>
              <a:off x="-331024" y="172078"/>
              <a:ext cx="5884" cy="4793"/>
            </a:xfrm>
            <a:custGeom>
              <a:avLst/>
              <a:gdLst/>
              <a:ahLst/>
              <a:cxnLst/>
              <a:rect l="l" t="t" r="r" b="b"/>
              <a:pathLst>
                <a:path w="5884" h="4793" extrusionOk="0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" name="Google Shape;536;p72"/>
            <p:cNvSpPr/>
            <p:nvPr/>
          </p:nvSpPr>
          <p:spPr>
            <a:xfrm>
              <a:off x="48563" y="-150951"/>
              <a:ext cx="58796" cy="41244"/>
            </a:xfrm>
            <a:custGeom>
              <a:avLst/>
              <a:gdLst/>
              <a:ahLst/>
              <a:cxnLst/>
              <a:rect l="l" t="t" r="r" b="b"/>
              <a:pathLst>
                <a:path w="58796" h="41244" extrusionOk="0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" name="Google Shape;537;p72"/>
            <p:cNvSpPr/>
            <p:nvPr/>
          </p:nvSpPr>
          <p:spPr>
            <a:xfrm>
              <a:off x="1554340" y="-439475"/>
              <a:ext cx="317470" cy="147180"/>
            </a:xfrm>
            <a:custGeom>
              <a:avLst/>
              <a:gdLst/>
              <a:ahLst/>
              <a:cxnLst/>
              <a:rect l="l" t="t" r="r" b="b"/>
              <a:pathLst>
                <a:path w="317470" h="147180" extrusionOk="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" name="Google Shape;538;p72"/>
            <p:cNvSpPr/>
            <p:nvPr/>
          </p:nvSpPr>
          <p:spPr>
            <a:xfrm>
              <a:off x="1637053" y="-369563"/>
              <a:ext cx="417314" cy="230667"/>
            </a:xfrm>
            <a:custGeom>
              <a:avLst/>
              <a:gdLst/>
              <a:ahLst/>
              <a:cxnLst/>
              <a:rect l="l" t="t" r="r" b="b"/>
              <a:pathLst>
                <a:path w="417314" h="230667" extrusionOk="0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" name="Google Shape;539;p72"/>
            <p:cNvSpPr/>
            <p:nvPr/>
          </p:nvSpPr>
          <p:spPr>
            <a:xfrm>
              <a:off x="1846991" y="-553242"/>
              <a:ext cx="220615" cy="64691"/>
            </a:xfrm>
            <a:custGeom>
              <a:avLst/>
              <a:gdLst/>
              <a:ahLst/>
              <a:cxnLst/>
              <a:rect l="l" t="t" r="r" b="b"/>
              <a:pathLst>
                <a:path w="220615" h="64691" extrusionOk="0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" name="Google Shape;540;p72"/>
            <p:cNvSpPr/>
            <p:nvPr/>
          </p:nvSpPr>
          <p:spPr>
            <a:xfrm>
              <a:off x="2126450" y="-566959"/>
              <a:ext cx="99227" cy="29664"/>
            </a:xfrm>
            <a:custGeom>
              <a:avLst/>
              <a:gdLst/>
              <a:ahLst/>
              <a:cxnLst/>
              <a:rect l="l" t="t" r="r" b="b"/>
              <a:pathLst>
                <a:path w="99227" h="29664" extrusionOk="0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" name="Google Shape;541;p72"/>
            <p:cNvSpPr/>
            <p:nvPr/>
          </p:nvSpPr>
          <p:spPr>
            <a:xfrm>
              <a:off x="2166312" y="-593633"/>
              <a:ext cx="88977" cy="19981"/>
            </a:xfrm>
            <a:custGeom>
              <a:avLst/>
              <a:gdLst/>
              <a:ahLst/>
              <a:cxnLst/>
              <a:rect l="l" t="t" r="r" b="b"/>
              <a:pathLst>
                <a:path w="88977" h="19981" extrusionOk="0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" name="Google Shape;542;p72"/>
            <p:cNvSpPr/>
            <p:nvPr/>
          </p:nvSpPr>
          <p:spPr>
            <a:xfrm>
              <a:off x="2511685" y="-637488"/>
              <a:ext cx="32885" cy="20646"/>
            </a:xfrm>
            <a:custGeom>
              <a:avLst/>
              <a:gdLst/>
              <a:ahLst/>
              <a:cxnLst/>
              <a:rect l="l" t="t" r="r" b="b"/>
              <a:pathLst>
                <a:path w="32885" h="20646" extrusionOk="0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" name="Google Shape;543;p72"/>
            <p:cNvSpPr/>
            <p:nvPr/>
          </p:nvSpPr>
          <p:spPr>
            <a:xfrm>
              <a:off x="2337385" y="-609485"/>
              <a:ext cx="119110" cy="73519"/>
            </a:xfrm>
            <a:custGeom>
              <a:avLst/>
              <a:gdLst/>
              <a:ahLst/>
              <a:cxnLst/>
              <a:rect l="l" t="t" r="r" b="b"/>
              <a:pathLst>
                <a:path w="119110" h="73519" extrusionOk="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" name="Google Shape;544;p72"/>
            <p:cNvSpPr/>
            <p:nvPr/>
          </p:nvSpPr>
          <p:spPr>
            <a:xfrm>
              <a:off x="2243805" y="-486605"/>
              <a:ext cx="149102" cy="75370"/>
            </a:xfrm>
            <a:custGeom>
              <a:avLst/>
              <a:gdLst/>
              <a:ahLst/>
              <a:cxnLst/>
              <a:rect l="l" t="t" r="r" b="b"/>
              <a:pathLst>
                <a:path w="149102" h="75370" extrusionOk="0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" name="Google Shape;545;p72"/>
            <p:cNvSpPr/>
            <p:nvPr/>
          </p:nvSpPr>
          <p:spPr>
            <a:xfrm>
              <a:off x="2112024" y="-362870"/>
              <a:ext cx="172639" cy="121836"/>
            </a:xfrm>
            <a:custGeom>
              <a:avLst/>
              <a:gdLst/>
              <a:ahLst/>
              <a:cxnLst/>
              <a:rect l="l" t="t" r="r" b="b"/>
              <a:pathLst>
                <a:path w="172639" h="121836" extrusionOk="0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" name="Google Shape;546;p72"/>
            <p:cNvSpPr/>
            <p:nvPr/>
          </p:nvSpPr>
          <p:spPr>
            <a:xfrm>
              <a:off x="2342226" y="-335817"/>
              <a:ext cx="580415" cy="595890"/>
            </a:xfrm>
            <a:custGeom>
              <a:avLst/>
              <a:gdLst/>
              <a:ahLst/>
              <a:cxnLst/>
              <a:rect l="l" t="t" r="r" b="b"/>
              <a:pathLst>
                <a:path w="580415" h="595890" extrusionOk="0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" name="Google Shape;547;p72"/>
            <p:cNvSpPr/>
            <p:nvPr/>
          </p:nvSpPr>
          <p:spPr>
            <a:xfrm>
              <a:off x="2517522" y="-116066"/>
              <a:ext cx="42946" cy="21642"/>
            </a:xfrm>
            <a:custGeom>
              <a:avLst/>
              <a:gdLst/>
              <a:ahLst/>
              <a:cxnLst/>
              <a:rect l="l" t="t" r="r" b="b"/>
              <a:pathLst>
                <a:path w="42946" h="21642" extrusionOk="0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" name="Google Shape;548;p72"/>
            <p:cNvSpPr/>
            <p:nvPr/>
          </p:nvSpPr>
          <p:spPr>
            <a:xfrm>
              <a:off x="2518661" y="-138658"/>
              <a:ext cx="27523" cy="15330"/>
            </a:xfrm>
            <a:custGeom>
              <a:avLst/>
              <a:gdLst/>
              <a:ahLst/>
              <a:cxnLst/>
              <a:rect l="l" t="t" r="r" b="b"/>
              <a:pathLst>
                <a:path w="27523" h="15330" extrusionOk="0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" name="Google Shape;549;p72"/>
            <p:cNvSpPr/>
            <p:nvPr/>
          </p:nvSpPr>
          <p:spPr>
            <a:xfrm>
              <a:off x="2636016" y="-320392"/>
              <a:ext cx="98040" cy="48221"/>
            </a:xfrm>
            <a:custGeom>
              <a:avLst/>
              <a:gdLst/>
              <a:ahLst/>
              <a:cxnLst/>
              <a:rect l="l" t="t" r="r" b="b"/>
              <a:pathLst>
                <a:path w="98040" h="48221" extrusionOk="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" name="Google Shape;550;p72"/>
            <p:cNvSpPr/>
            <p:nvPr/>
          </p:nvSpPr>
          <p:spPr>
            <a:xfrm>
              <a:off x="2580874" y="-681296"/>
              <a:ext cx="204955" cy="148509"/>
            </a:xfrm>
            <a:custGeom>
              <a:avLst/>
              <a:gdLst/>
              <a:ahLst/>
              <a:cxnLst/>
              <a:rect l="l" t="t" r="r" b="b"/>
              <a:pathLst>
                <a:path w="204955" h="148509" extrusionOk="0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72"/>
            <p:cNvSpPr/>
            <p:nvPr/>
          </p:nvSpPr>
          <p:spPr>
            <a:xfrm>
              <a:off x="3165275" y="-126697"/>
              <a:ext cx="77683" cy="50594"/>
            </a:xfrm>
            <a:custGeom>
              <a:avLst/>
              <a:gdLst/>
              <a:ahLst/>
              <a:cxnLst/>
              <a:rect l="l" t="t" r="r" b="b"/>
              <a:pathLst>
                <a:path w="77683" h="50594" extrusionOk="0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" name="Google Shape;552;p72"/>
            <p:cNvSpPr/>
            <p:nvPr/>
          </p:nvSpPr>
          <p:spPr>
            <a:xfrm>
              <a:off x="3784651" y="-733979"/>
              <a:ext cx="31130" cy="13289"/>
            </a:xfrm>
            <a:custGeom>
              <a:avLst/>
              <a:gdLst/>
              <a:ahLst/>
              <a:cxnLst/>
              <a:rect l="l" t="t" r="r" b="b"/>
              <a:pathLst>
                <a:path w="31130" h="13289" extrusionOk="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" name="Google Shape;553;p72"/>
            <p:cNvSpPr/>
            <p:nvPr/>
          </p:nvSpPr>
          <p:spPr>
            <a:xfrm>
              <a:off x="3908934" y="83987"/>
              <a:ext cx="305701" cy="153398"/>
            </a:xfrm>
            <a:custGeom>
              <a:avLst/>
              <a:gdLst/>
              <a:ahLst/>
              <a:cxnLst/>
              <a:rect l="l" t="t" r="r" b="b"/>
              <a:pathLst>
                <a:path w="305701" h="153398" extrusionOk="0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" name="Google Shape;554;p72"/>
            <p:cNvSpPr/>
            <p:nvPr/>
          </p:nvSpPr>
          <p:spPr>
            <a:xfrm>
              <a:off x="2568868" y="-741098"/>
              <a:ext cx="810332" cy="308505"/>
            </a:xfrm>
            <a:custGeom>
              <a:avLst/>
              <a:gdLst/>
              <a:ahLst/>
              <a:cxnLst/>
              <a:rect l="l" t="t" r="r" b="b"/>
              <a:pathLst>
                <a:path w="810332" h="308505" extrusionOk="0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" name="Google Shape;555;p72"/>
            <p:cNvSpPr/>
            <p:nvPr/>
          </p:nvSpPr>
          <p:spPr>
            <a:xfrm>
              <a:off x="2421617" y="-498565"/>
              <a:ext cx="322215" cy="140678"/>
            </a:xfrm>
            <a:custGeom>
              <a:avLst/>
              <a:gdLst/>
              <a:ahLst/>
              <a:cxnLst/>
              <a:rect l="l" t="t" r="r" b="b"/>
              <a:pathLst>
                <a:path w="322215" h="140678" extrusionOk="0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" name="Google Shape;556;p72"/>
            <p:cNvSpPr/>
            <p:nvPr/>
          </p:nvSpPr>
          <p:spPr>
            <a:xfrm>
              <a:off x="2982671" y="-742950"/>
              <a:ext cx="1361230" cy="1120587"/>
            </a:xfrm>
            <a:custGeom>
              <a:avLst/>
              <a:gdLst/>
              <a:ahLst/>
              <a:cxnLst/>
              <a:rect l="l" t="t" r="r" b="b"/>
              <a:pathLst>
                <a:path w="1361230" h="1120587" extrusionOk="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" name="Google Shape;557;p72"/>
            <p:cNvSpPr/>
            <p:nvPr/>
          </p:nvSpPr>
          <p:spPr>
            <a:xfrm>
              <a:off x="1910960" y="-509719"/>
              <a:ext cx="287810" cy="96586"/>
            </a:xfrm>
            <a:custGeom>
              <a:avLst/>
              <a:gdLst/>
              <a:ahLst/>
              <a:cxnLst/>
              <a:rect l="l" t="t" r="r" b="b"/>
              <a:pathLst>
                <a:path w="287810" h="96586" extrusionOk="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" name="Google Shape;558;p72"/>
            <p:cNvSpPr/>
            <p:nvPr/>
          </p:nvSpPr>
          <p:spPr>
            <a:xfrm>
              <a:off x="5483472" y="1364002"/>
              <a:ext cx="11389" cy="9492"/>
            </a:xfrm>
            <a:custGeom>
              <a:avLst/>
              <a:gdLst/>
              <a:ahLst/>
              <a:cxnLst/>
              <a:rect l="l" t="t" r="r" b="b"/>
              <a:pathLst>
                <a:path w="11389" h="9492" extrusionOk="0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" name="Google Shape;559;p72"/>
            <p:cNvSpPr/>
            <p:nvPr/>
          </p:nvSpPr>
          <p:spPr>
            <a:xfrm>
              <a:off x="4736776" y="311380"/>
              <a:ext cx="10961" cy="6359"/>
            </a:xfrm>
            <a:custGeom>
              <a:avLst/>
              <a:gdLst/>
              <a:ahLst/>
              <a:cxnLst/>
              <a:rect l="l" t="t" r="r" b="b"/>
              <a:pathLst>
                <a:path w="10961" h="6359" extrusionOk="0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" name="Google Shape;560;p72"/>
            <p:cNvSpPr/>
            <p:nvPr/>
          </p:nvSpPr>
          <p:spPr>
            <a:xfrm>
              <a:off x="5082339" y="-87019"/>
              <a:ext cx="23679" cy="13384"/>
            </a:xfrm>
            <a:custGeom>
              <a:avLst/>
              <a:gdLst/>
              <a:ahLst/>
              <a:cxnLst/>
              <a:rect l="l" t="t" r="r" b="b"/>
              <a:pathLst>
                <a:path w="23679" h="13384" extrusionOk="0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" name="Google Shape;561;p72"/>
            <p:cNvSpPr/>
            <p:nvPr/>
          </p:nvSpPr>
          <p:spPr>
            <a:xfrm>
              <a:off x="4825706" y="-568050"/>
              <a:ext cx="238696" cy="169156"/>
            </a:xfrm>
            <a:custGeom>
              <a:avLst/>
              <a:gdLst/>
              <a:ahLst/>
              <a:cxnLst/>
              <a:rect l="l" t="t" r="r" b="b"/>
              <a:pathLst>
                <a:path w="238696" h="169156" extrusionOk="0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" name="Google Shape;562;p72"/>
            <p:cNvSpPr/>
            <p:nvPr/>
          </p:nvSpPr>
          <p:spPr>
            <a:xfrm>
              <a:off x="4968307" y="-591070"/>
              <a:ext cx="206046" cy="65308"/>
            </a:xfrm>
            <a:custGeom>
              <a:avLst/>
              <a:gdLst/>
              <a:ahLst/>
              <a:cxnLst/>
              <a:rect l="l" t="t" r="r" b="b"/>
              <a:pathLst>
                <a:path w="206046" h="65308" extrusionOk="0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" name="Google Shape;563;p72"/>
            <p:cNvSpPr/>
            <p:nvPr/>
          </p:nvSpPr>
          <p:spPr>
            <a:xfrm>
              <a:off x="5865148" y="-81323"/>
              <a:ext cx="55995" cy="39678"/>
            </a:xfrm>
            <a:custGeom>
              <a:avLst/>
              <a:gdLst/>
              <a:ahLst/>
              <a:cxnLst/>
              <a:rect l="l" t="t" r="r" b="b"/>
              <a:pathLst>
                <a:path w="55995" h="39678" extrusionOk="0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" name="Google Shape;564;p72"/>
            <p:cNvSpPr/>
            <p:nvPr/>
          </p:nvSpPr>
          <p:spPr>
            <a:xfrm>
              <a:off x="6105979" y="-136902"/>
              <a:ext cx="63114" cy="34789"/>
            </a:xfrm>
            <a:custGeom>
              <a:avLst/>
              <a:gdLst/>
              <a:ahLst/>
              <a:cxnLst/>
              <a:rect l="l" t="t" r="r" b="b"/>
              <a:pathLst>
                <a:path w="63114" h="34789" extrusionOk="0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" name="Google Shape;565;p72"/>
            <p:cNvSpPr/>
            <p:nvPr/>
          </p:nvSpPr>
          <p:spPr>
            <a:xfrm>
              <a:off x="5895139" y="-454141"/>
              <a:ext cx="277229" cy="187239"/>
            </a:xfrm>
            <a:custGeom>
              <a:avLst/>
              <a:gdLst/>
              <a:ahLst/>
              <a:cxnLst/>
              <a:rect l="l" t="t" r="r" b="b"/>
              <a:pathLst>
                <a:path w="277229" h="187239" extrusionOk="0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" name="Google Shape;566;p72"/>
            <p:cNvSpPr/>
            <p:nvPr/>
          </p:nvSpPr>
          <p:spPr>
            <a:xfrm>
              <a:off x="5830981" y="-629704"/>
              <a:ext cx="57467" cy="25392"/>
            </a:xfrm>
            <a:custGeom>
              <a:avLst/>
              <a:gdLst/>
              <a:ahLst/>
              <a:cxnLst/>
              <a:rect l="l" t="t" r="r" b="b"/>
              <a:pathLst>
                <a:path w="57467" h="25392" extrusionOk="0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" name="Google Shape;567;p72"/>
            <p:cNvSpPr/>
            <p:nvPr/>
          </p:nvSpPr>
          <p:spPr>
            <a:xfrm>
              <a:off x="5834492" y="-590120"/>
              <a:ext cx="26052" cy="9445"/>
            </a:xfrm>
            <a:custGeom>
              <a:avLst/>
              <a:gdLst/>
              <a:ahLst/>
              <a:cxnLst/>
              <a:rect l="l" t="t" r="r" b="b"/>
              <a:pathLst>
                <a:path w="26052" h="9445" extrusionOk="0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" name="Google Shape;568;p72"/>
            <p:cNvSpPr/>
            <p:nvPr/>
          </p:nvSpPr>
          <p:spPr>
            <a:xfrm>
              <a:off x="5569364" y="-622917"/>
              <a:ext cx="101647" cy="45658"/>
            </a:xfrm>
            <a:custGeom>
              <a:avLst/>
              <a:gdLst/>
              <a:ahLst/>
              <a:cxnLst/>
              <a:rect l="l" t="t" r="r" b="b"/>
              <a:pathLst>
                <a:path w="101647" h="45658" extrusionOk="0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" name="Google Shape;569;p72"/>
            <p:cNvSpPr/>
            <p:nvPr/>
          </p:nvSpPr>
          <p:spPr>
            <a:xfrm>
              <a:off x="6232778" y="-647123"/>
              <a:ext cx="28520" cy="7593"/>
            </a:xfrm>
            <a:custGeom>
              <a:avLst/>
              <a:gdLst/>
              <a:ahLst/>
              <a:cxnLst/>
              <a:rect l="l" t="t" r="r" b="b"/>
              <a:pathLst>
                <a:path w="28520" h="7593" extrusionOk="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" name="Google Shape;570;p72"/>
            <p:cNvSpPr/>
            <p:nvPr/>
          </p:nvSpPr>
          <p:spPr>
            <a:xfrm>
              <a:off x="6420792" y="-673370"/>
              <a:ext cx="34831" cy="7783"/>
            </a:xfrm>
            <a:custGeom>
              <a:avLst/>
              <a:gdLst/>
              <a:ahLst/>
              <a:cxnLst/>
              <a:rect l="l" t="t" r="r" b="b"/>
              <a:pathLst>
                <a:path w="34831" h="7783" extrusionOk="0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" name="Google Shape;571;p72"/>
            <p:cNvSpPr/>
            <p:nvPr/>
          </p:nvSpPr>
          <p:spPr>
            <a:xfrm>
              <a:off x="6492970" y="-623582"/>
              <a:ext cx="60884" cy="18510"/>
            </a:xfrm>
            <a:custGeom>
              <a:avLst/>
              <a:gdLst/>
              <a:ahLst/>
              <a:cxnLst/>
              <a:rect l="l" t="t" r="r" b="b"/>
              <a:pathLst>
                <a:path w="60884" h="18510" extrusionOk="0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" name="Google Shape;572;p72"/>
            <p:cNvSpPr/>
            <p:nvPr/>
          </p:nvSpPr>
          <p:spPr>
            <a:xfrm>
              <a:off x="6489174" y="-679872"/>
              <a:ext cx="117639" cy="56527"/>
            </a:xfrm>
            <a:custGeom>
              <a:avLst/>
              <a:gdLst/>
              <a:ahLst/>
              <a:cxnLst/>
              <a:rect l="l" t="t" r="r" b="b"/>
              <a:pathLst>
                <a:path w="117639" h="56527" extrusionOk="0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" name="Google Shape;573;p72"/>
            <p:cNvSpPr/>
            <p:nvPr/>
          </p:nvSpPr>
          <p:spPr>
            <a:xfrm>
              <a:off x="6551719" y="-634498"/>
              <a:ext cx="171595" cy="58663"/>
            </a:xfrm>
            <a:custGeom>
              <a:avLst/>
              <a:gdLst/>
              <a:ahLst/>
              <a:cxnLst/>
              <a:rect l="l" t="t" r="r" b="b"/>
              <a:pathLst>
                <a:path w="171595" h="58663" extrusionOk="0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" name="Google Shape;574;p72"/>
            <p:cNvSpPr/>
            <p:nvPr/>
          </p:nvSpPr>
          <p:spPr>
            <a:xfrm>
              <a:off x="6739211" y="-610055"/>
              <a:ext cx="121198" cy="69247"/>
            </a:xfrm>
            <a:custGeom>
              <a:avLst/>
              <a:gdLst/>
              <a:ahLst/>
              <a:cxnLst/>
              <a:rect l="l" t="t" r="r" b="b"/>
              <a:pathLst>
                <a:path w="121198" h="69247" extrusionOk="0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" name="Google Shape;575;p72"/>
            <p:cNvSpPr/>
            <p:nvPr/>
          </p:nvSpPr>
          <p:spPr>
            <a:xfrm>
              <a:off x="7892496" y="-398040"/>
              <a:ext cx="34214" cy="16232"/>
            </a:xfrm>
            <a:custGeom>
              <a:avLst/>
              <a:gdLst/>
              <a:ahLst/>
              <a:cxnLst/>
              <a:rect l="l" t="t" r="r" b="b"/>
              <a:pathLst>
                <a:path w="34214" h="16232" extrusionOk="0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" name="Google Shape;576;p72"/>
            <p:cNvSpPr/>
            <p:nvPr/>
          </p:nvSpPr>
          <p:spPr>
            <a:xfrm>
              <a:off x="7837781" y="-536630"/>
              <a:ext cx="131449" cy="24680"/>
            </a:xfrm>
            <a:custGeom>
              <a:avLst/>
              <a:gdLst/>
              <a:ahLst/>
              <a:cxnLst/>
              <a:rect l="l" t="t" r="r" b="b"/>
              <a:pathLst>
                <a:path w="131449" h="24680" extrusionOk="0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" name="Google Shape;577;p72"/>
            <p:cNvSpPr/>
            <p:nvPr/>
          </p:nvSpPr>
          <p:spPr>
            <a:xfrm>
              <a:off x="7615267" y="-523009"/>
              <a:ext cx="31082" cy="19744"/>
            </a:xfrm>
            <a:custGeom>
              <a:avLst/>
              <a:gdLst/>
              <a:ahLst/>
              <a:cxnLst/>
              <a:rect l="l" t="t" r="r" b="b"/>
              <a:pathLst>
                <a:path w="31082" h="19744" extrusionOk="0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" name="Google Shape;578;p72"/>
            <p:cNvSpPr/>
            <p:nvPr/>
          </p:nvSpPr>
          <p:spPr>
            <a:xfrm>
              <a:off x="7643123" y="-549065"/>
              <a:ext cx="188726" cy="66067"/>
            </a:xfrm>
            <a:custGeom>
              <a:avLst/>
              <a:gdLst/>
              <a:ahLst/>
              <a:cxnLst/>
              <a:rect l="l" t="t" r="r" b="b"/>
              <a:pathLst>
                <a:path w="188726" h="66067" extrusionOk="0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" name="Google Shape;579;p72"/>
            <p:cNvSpPr/>
            <p:nvPr/>
          </p:nvSpPr>
          <p:spPr>
            <a:xfrm>
              <a:off x="8716638" y="3320972"/>
              <a:ext cx="13761" cy="17845"/>
            </a:xfrm>
            <a:custGeom>
              <a:avLst/>
              <a:gdLst/>
              <a:ahLst/>
              <a:cxnLst/>
              <a:rect l="l" t="t" r="r" b="b"/>
              <a:pathLst>
                <a:path w="13761" h="17845" extrusionOk="0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" name="Google Shape;580;p72"/>
            <p:cNvSpPr/>
            <p:nvPr/>
          </p:nvSpPr>
          <p:spPr>
            <a:xfrm>
              <a:off x="9308680" y="3734370"/>
              <a:ext cx="125564" cy="47841"/>
            </a:xfrm>
            <a:custGeom>
              <a:avLst/>
              <a:gdLst/>
              <a:ahLst/>
              <a:cxnLst/>
              <a:rect l="l" t="t" r="r" b="b"/>
              <a:pathLst>
                <a:path w="125564" h="47841" extrusionOk="0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" name="Google Shape;581;p72"/>
            <p:cNvSpPr/>
            <p:nvPr/>
          </p:nvSpPr>
          <p:spPr>
            <a:xfrm>
              <a:off x="9283433" y="2648192"/>
              <a:ext cx="16276" cy="14286"/>
            </a:xfrm>
            <a:custGeom>
              <a:avLst/>
              <a:gdLst/>
              <a:ahLst/>
              <a:cxnLst/>
              <a:rect l="l" t="t" r="r" b="b"/>
              <a:pathLst>
                <a:path w="16276" h="14286" extrusionOk="0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" name="Google Shape;582;p72"/>
            <p:cNvSpPr/>
            <p:nvPr/>
          </p:nvSpPr>
          <p:spPr>
            <a:xfrm>
              <a:off x="9334732" y="2497831"/>
              <a:ext cx="8778" cy="21690"/>
            </a:xfrm>
            <a:custGeom>
              <a:avLst/>
              <a:gdLst/>
              <a:ahLst/>
              <a:cxnLst/>
              <a:rect l="l" t="t" r="r" b="b"/>
              <a:pathLst>
                <a:path w="8778" h="21690" extrusionOk="0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" name="Google Shape;583;p72"/>
            <p:cNvSpPr/>
            <p:nvPr/>
          </p:nvSpPr>
          <p:spPr>
            <a:xfrm>
              <a:off x="11081388" y="3934282"/>
              <a:ext cx="14947" cy="13194"/>
            </a:xfrm>
            <a:custGeom>
              <a:avLst/>
              <a:gdLst/>
              <a:ahLst/>
              <a:cxnLst/>
              <a:rect l="l" t="t" r="r" b="b"/>
              <a:pathLst>
                <a:path w="14947" h="13194" extrusionOk="0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" name="Google Shape;584;p72"/>
            <p:cNvSpPr/>
            <p:nvPr/>
          </p:nvSpPr>
          <p:spPr>
            <a:xfrm>
              <a:off x="3924356" y="1497513"/>
              <a:ext cx="2683785" cy="3489864"/>
            </a:xfrm>
            <a:custGeom>
              <a:avLst/>
              <a:gdLst/>
              <a:ahLst/>
              <a:cxnLst/>
              <a:rect l="l" t="t" r="r" b="b"/>
              <a:pathLst>
                <a:path w="2683785" h="3489864" extrusionOk="0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" name="Google Shape;585;p72"/>
            <p:cNvSpPr/>
            <p:nvPr/>
          </p:nvSpPr>
          <p:spPr>
            <a:xfrm>
              <a:off x="1386208" y="2679185"/>
              <a:ext cx="1838622" cy="3289383"/>
            </a:xfrm>
            <a:custGeom>
              <a:avLst/>
              <a:gdLst/>
              <a:ahLst/>
              <a:cxnLst/>
              <a:rect l="l" t="t" r="r" b="b"/>
              <a:pathLst>
                <a:path w="1838622" h="3289383" extrusionOk="0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" name="Google Shape;586;p72"/>
            <p:cNvSpPr/>
            <p:nvPr/>
          </p:nvSpPr>
          <p:spPr>
            <a:xfrm>
              <a:off x="-268242" y="-400081"/>
              <a:ext cx="3084111" cy="3339551"/>
            </a:xfrm>
            <a:custGeom>
              <a:avLst/>
              <a:gdLst/>
              <a:ahLst/>
              <a:cxnLst/>
              <a:rect l="l" t="t" r="r" b="b"/>
              <a:pathLst>
                <a:path w="3084111" h="3339551" extrusionOk="0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" name="Google Shape;587;p72"/>
            <p:cNvSpPr/>
            <p:nvPr/>
          </p:nvSpPr>
          <p:spPr>
            <a:xfrm>
              <a:off x="409881" y="-487412"/>
              <a:ext cx="66293" cy="26484"/>
            </a:xfrm>
            <a:custGeom>
              <a:avLst/>
              <a:gdLst/>
              <a:ahLst/>
              <a:cxnLst/>
              <a:rect l="l" t="t" r="r" b="b"/>
              <a:pathLst>
                <a:path w="66293" h="26484" extrusionOk="0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" name="Google Shape;588;p72"/>
            <p:cNvSpPr/>
            <p:nvPr/>
          </p:nvSpPr>
          <p:spPr>
            <a:xfrm>
              <a:off x="-5439" y="-390683"/>
              <a:ext cx="290895" cy="215147"/>
            </a:xfrm>
            <a:custGeom>
              <a:avLst/>
              <a:gdLst/>
              <a:ahLst/>
              <a:cxnLst/>
              <a:rect l="l" t="t" r="r" b="b"/>
              <a:pathLst>
                <a:path w="290895" h="215147" extrusionOk="0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" name="Google Shape;589;p72"/>
            <p:cNvSpPr/>
            <p:nvPr/>
          </p:nvSpPr>
          <p:spPr>
            <a:xfrm>
              <a:off x="8737707" y="-488029"/>
              <a:ext cx="43990" cy="30091"/>
            </a:xfrm>
            <a:custGeom>
              <a:avLst/>
              <a:gdLst/>
              <a:ahLst/>
              <a:cxnLst/>
              <a:rect l="l" t="t" r="r" b="b"/>
              <a:pathLst>
                <a:path w="43990" h="30091" extrusionOk="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" name="Google Shape;590;p72"/>
            <p:cNvSpPr/>
            <p:nvPr/>
          </p:nvSpPr>
          <p:spPr>
            <a:xfrm>
              <a:off x="4263845" y="-537010"/>
              <a:ext cx="5232658" cy="3773974"/>
            </a:xfrm>
            <a:custGeom>
              <a:avLst/>
              <a:gdLst/>
              <a:ahLst/>
              <a:cxnLst/>
              <a:rect l="l" t="t" r="r" b="b"/>
              <a:pathLst>
                <a:path w="5232658" h="3773974" extrusionOk="0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" name="Google Shape;591;p72"/>
            <p:cNvSpPr/>
            <p:nvPr/>
          </p:nvSpPr>
          <p:spPr>
            <a:xfrm>
              <a:off x="1783117" y="1002717"/>
              <a:ext cx="49637" cy="20029"/>
            </a:xfrm>
            <a:custGeom>
              <a:avLst/>
              <a:gdLst/>
              <a:ahLst/>
              <a:cxnLst/>
              <a:rect l="l" t="t" r="r" b="b"/>
              <a:pathLst>
                <a:path w="49637" h="20029" extrusionOk="0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" name="Google Shape;592;p72"/>
            <p:cNvSpPr/>
            <p:nvPr/>
          </p:nvSpPr>
          <p:spPr>
            <a:xfrm>
              <a:off x="1254760" y="175068"/>
              <a:ext cx="11911" cy="11296"/>
            </a:xfrm>
            <a:custGeom>
              <a:avLst/>
              <a:gdLst/>
              <a:ahLst/>
              <a:cxnLst/>
              <a:rect l="l" t="t" r="r" b="b"/>
              <a:pathLst>
                <a:path w="11911" h="11296" extrusionOk="0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" name="Google Shape;593;p72"/>
            <p:cNvSpPr/>
            <p:nvPr/>
          </p:nvSpPr>
          <p:spPr>
            <a:xfrm>
              <a:off x="1380846" y="151811"/>
              <a:ext cx="29564" cy="11580"/>
            </a:xfrm>
            <a:custGeom>
              <a:avLst/>
              <a:gdLst/>
              <a:ahLst/>
              <a:cxnLst/>
              <a:rect l="l" t="t" r="r" b="b"/>
              <a:pathLst>
                <a:path w="29564" h="11580" extrusionOk="0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" name="Google Shape;594;p72"/>
            <p:cNvSpPr/>
            <p:nvPr/>
          </p:nvSpPr>
          <p:spPr>
            <a:xfrm>
              <a:off x="1442774" y="122622"/>
              <a:ext cx="36207" cy="9492"/>
            </a:xfrm>
            <a:custGeom>
              <a:avLst/>
              <a:gdLst/>
              <a:ahLst/>
              <a:cxnLst/>
              <a:rect l="l" t="t" r="r" b="b"/>
              <a:pathLst>
                <a:path w="36207" h="9492" extrusionOk="0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5" name="Google Shape;595;p72"/>
          <p:cNvSpPr txBox="1">
            <a:spLocks noGrp="1"/>
          </p:cNvSpPr>
          <p:nvPr>
            <p:ph type="subTitle" idx="1"/>
          </p:nvPr>
        </p:nvSpPr>
        <p:spPr>
          <a:xfrm>
            <a:off x="394800" y="3327925"/>
            <a:ext cx="4024800" cy="52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None/>
              <a:defRPr sz="1800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596" name="Google Shape;596;p72"/>
          <p:cNvSpPr txBox="1">
            <a:spLocks noGrp="1"/>
          </p:cNvSpPr>
          <p:nvPr>
            <p:ph type="subTitle" idx="2"/>
          </p:nvPr>
        </p:nvSpPr>
        <p:spPr>
          <a:xfrm>
            <a:off x="394800" y="3768125"/>
            <a:ext cx="4177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200"/>
              <a:buFont typeface="Open Sans"/>
              <a:buNone/>
              <a:defRPr sz="12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597" name="Google Shape;597;p72"/>
          <p:cNvSpPr txBox="1"/>
          <p:nvPr/>
        </p:nvSpPr>
        <p:spPr>
          <a:xfrm>
            <a:off x="394800" y="1536250"/>
            <a:ext cx="39528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chemeClr val="dk2"/>
                </a:solidFill>
                <a:latin typeface="Open Sans SemiBold"/>
                <a:ea typeface="Open Sans SemiBold"/>
                <a:cs typeface="Open Sans SemiBold"/>
                <a:sym typeface="Open Sans SemiBold"/>
              </a:rPr>
              <a:t>Famine Early Warning Systems Network</a:t>
            </a:r>
            <a:endParaRPr sz="1200" b="0" i="0" u="none" strike="noStrike" cap="none">
              <a:solidFill>
                <a:schemeClr val="dk2"/>
              </a:solidFill>
              <a:latin typeface="Open Sans SemiBold"/>
              <a:ea typeface="Open Sans SemiBold"/>
              <a:cs typeface="Open Sans SemiBold"/>
              <a:sym typeface="Open Sans SemiBold"/>
            </a:endParaRPr>
          </a:p>
        </p:txBody>
      </p:sp>
      <p:sp>
        <p:nvSpPr>
          <p:cNvPr id="598" name="Google Shape;598;p72"/>
          <p:cNvSpPr txBox="1">
            <a:spLocks noGrp="1"/>
          </p:cNvSpPr>
          <p:nvPr>
            <p:ph type="ctrTitle"/>
          </p:nvPr>
        </p:nvSpPr>
        <p:spPr>
          <a:xfrm>
            <a:off x="394800" y="1929850"/>
            <a:ext cx="7401600" cy="105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eorgia"/>
              <a:buNone/>
              <a:defRPr sz="3200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599" name="Google Shape;599;p72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600" name="Google Shape;600;p72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8"/>
          <a:stretch/>
        </p:blipFill>
        <p:spPr>
          <a:xfrm>
            <a:off x="8083162" y="4605638"/>
            <a:ext cx="890977" cy="489075"/>
          </a:xfrm>
          <a:prstGeom prst="rect">
            <a:avLst/>
          </a:prstGeom>
          <a:noFill/>
          <a:ln>
            <a:noFill/>
          </a:ln>
        </p:spPr>
      </p:pic>
      <p:pic>
        <p:nvPicPr>
          <p:cNvPr id="601" name="Google Shape;601;p72" title="FEWS NET Logo 2025.png"/>
          <p:cNvPicPr preferRelativeResize="0"/>
          <p:nvPr/>
        </p:nvPicPr>
        <p:blipFill rotWithShape="1">
          <a:blip r:embed="rId3">
            <a:alphaModFix/>
          </a:blip>
          <a:srcRect l="288" r="288"/>
          <a:stretch/>
        </p:blipFill>
        <p:spPr>
          <a:xfrm>
            <a:off x="220700" y="4775338"/>
            <a:ext cx="901852" cy="14970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divider [standard]">
  <p:cSld name="TITLE_3_5">
    <p:bg>
      <p:bgPr>
        <a:solidFill>
          <a:schemeClr val="lt1"/>
        </a:solidFill>
        <a:effectLst/>
      </p:bgPr>
    </p:bg>
    <p:spTree>
      <p:nvGrpSpPr>
        <p:cNvPr id="1" name="Shape 1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32" name="Google Shape;1232;p81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1233" name="Google Shape;1233;p81"/>
            <p:cNvSpPr/>
            <p:nvPr/>
          </p:nvSpPr>
          <p:spPr>
            <a:xfrm>
              <a:off x="4092535" y="2938947"/>
              <a:ext cx="13097" cy="8021"/>
            </a:xfrm>
            <a:custGeom>
              <a:avLst/>
              <a:gdLst/>
              <a:ahLst/>
              <a:cxnLst/>
              <a:rect l="l" t="t" r="r" b="b"/>
              <a:pathLst>
                <a:path w="13097" h="8021" extrusionOk="0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81"/>
            <p:cNvSpPr/>
            <p:nvPr/>
          </p:nvSpPr>
          <p:spPr>
            <a:xfrm>
              <a:off x="9540874" y="2764191"/>
              <a:ext cx="5362" cy="11011"/>
            </a:xfrm>
            <a:custGeom>
              <a:avLst/>
              <a:gdLst/>
              <a:ahLst/>
              <a:cxnLst/>
              <a:rect l="l" t="t" r="r" b="b"/>
              <a:pathLst>
                <a:path w="5362" h="11011" extrusionOk="0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81"/>
            <p:cNvSpPr/>
            <p:nvPr/>
          </p:nvSpPr>
          <p:spPr>
            <a:xfrm>
              <a:off x="9398320" y="2778334"/>
              <a:ext cx="182225" cy="223358"/>
            </a:xfrm>
            <a:custGeom>
              <a:avLst/>
              <a:gdLst/>
              <a:ahLst/>
              <a:cxnLst/>
              <a:rect l="l" t="t" r="r" b="b"/>
              <a:pathLst>
                <a:path w="182225" h="223358" extrusionOk="0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81"/>
            <p:cNvSpPr/>
            <p:nvPr/>
          </p:nvSpPr>
          <p:spPr>
            <a:xfrm>
              <a:off x="9396849" y="2944026"/>
              <a:ext cx="18887" cy="14855"/>
            </a:xfrm>
            <a:custGeom>
              <a:avLst/>
              <a:gdLst/>
              <a:ahLst/>
              <a:cxnLst/>
              <a:rect l="l" t="t" r="r" b="b"/>
              <a:pathLst>
                <a:path w="18887" h="14855" extrusionOk="0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81"/>
            <p:cNvSpPr/>
            <p:nvPr/>
          </p:nvSpPr>
          <p:spPr>
            <a:xfrm>
              <a:off x="9365150" y="2980572"/>
              <a:ext cx="18696" cy="11628"/>
            </a:xfrm>
            <a:custGeom>
              <a:avLst/>
              <a:gdLst/>
              <a:ahLst/>
              <a:cxnLst/>
              <a:rect l="l" t="t" r="r" b="b"/>
              <a:pathLst>
                <a:path w="18696" h="11628" extrusionOk="0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81"/>
            <p:cNvSpPr/>
            <p:nvPr/>
          </p:nvSpPr>
          <p:spPr>
            <a:xfrm>
              <a:off x="9549606" y="3102882"/>
              <a:ext cx="9205" cy="19554"/>
            </a:xfrm>
            <a:custGeom>
              <a:avLst/>
              <a:gdLst/>
              <a:ahLst/>
              <a:cxnLst/>
              <a:rect l="l" t="t" r="r" b="b"/>
              <a:pathLst>
                <a:path w="9205" h="19554" extrusionOk="0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81"/>
            <p:cNvSpPr/>
            <p:nvPr/>
          </p:nvSpPr>
          <p:spPr>
            <a:xfrm>
              <a:off x="9599812" y="3058125"/>
              <a:ext cx="5742" cy="27433"/>
            </a:xfrm>
            <a:custGeom>
              <a:avLst/>
              <a:gdLst/>
              <a:ahLst/>
              <a:cxnLst/>
              <a:rect l="l" t="t" r="r" b="b"/>
              <a:pathLst>
                <a:path w="5742" h="27433" extrusionOk="0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81"/>
            <p:cNvSpPr/>
            <p:nvPr/>
          </p:nvSpPr>
          <p:spPr>
            <a:xfrm>
              <a:off x="9665442" y="3159315"/>
              <a:ext cx="14853" cy="32369"/>
            </a:xfrm>
            <a:custGeom>
              <a:avLst/>
              <a:gdLst/>
              <a:ahLst/>
              <a:cxnLst/>
              <a:rect l="l" t="t" r="r" b="b"/>
              <a:pathLst>
                <a:path w="14853" h="32369" extrusionOk="0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81"/>
            <p:cNvSpPr/>
            <p:nvPr/>
          </p:nvSpPr>
          <p:spPr>
            <a:xfrm>
              <a:off x="8694145" y="3225383"/>
              <a:ext cx="11673" cy="12055"/>
            </a:xfrm>
            <a:custGeom>
              <a:avLst/>
              <a:gdLst/>
              <a:ahLst/>
              <a:cxnLst/>
              <a:rect l="l" t="t" r="r" b="b"/>
              <a:pathLst>
                <a:path w="11673" h="12055" extrusionOk="0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81"/>
            <p:cNvSpPr/>
            <p:nvPr/>
          </p:nvSpPr>
          <p:spPr>
            <a:xfrm>
              <a:off x="8603506" y="3194627"/>
              <a:ext cx="13904" cy="17703"/>
            </a:xfrm>
            <a:custGeom>
              <a:avLst/>
              <a:gdLst/>
              <a:ahLst/>
              <a:cxnLst/>
              <a:rect l="l" t="t" r="r" b="b"/>
              <a:pathLst>
                <a:path w="13904" h="17703" extrusionOk="0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81"/>
            <p:cNvSpPr/>
            <p:nvPr/>
          </p:nvSpPr>
          <p:spPr>
            <a:xfrm>
              <a:off x="8628278" y="3218596"/>
              <a:ext cx="17700" cy="16659"/>
            </a:xfrm>
            <a:custGeom>
              <a:avLst/>
              <a:gdLst/>
              <a:ahLst/>
              <a:cxnLst/>
              <a:rect l="l" t="t" r="r" b="b"/>
              <a:pathLst>
                <a:path w="17700" h="16659" extrusionOk="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81"/>
            <p:cNvSpPr/>
            <p:nvPr/>
          </p:nvSpPr>
          <p:spPr>
            <a:xfrm>
              <a:off x="8718204" y="3241378"/>
              <a:ext cx="13524" cy="17845"/>
            </a:xfrm>
            <a:custGeom>
              <a:avLst/>
              <a:gdLst/>
              <a:ahLst/>
              <a:cxnLst/>
              <a:rect l="l" t="t" r="r" b="b"/>
              <a:pathLst>
                <a:path w="13524" h="17845" extrusionOk="0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81"/>
            <p:cNvSpPr/>
            <p:nvPr/>
          </p:nvSpPr>
          <p:spPr>
            <a:xfrm>
              <a:off x="8465699" y="2883226"/>
              <a:ext cx="6501" cy="15947"/>
            </a:xfrm>
            <a:custGeom>
              <a:avLst/>
              <a:gdLst/>
              <a:ahLst/>
              <a:cxnLst/>
              <a:rect l="l" t="t" r="r" b="b"/>
              <a:pathLst>
                <a:path w="6501" h="15947" extrusionOk="0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81"/>
            <p:cNvSpPr/>
            <p:nvPr/>
          </p:nvSpPr>
          <p:spPr>
            <a:xfrm>
              <a:off x="8286178" y="2928505"/>
              <a:ext cx="8399" cy="24917"/>
            </a:xfrm>
            <a:custGeom>
              <a:avLst/>
              <a:gdLst/>
              <a:ahLst/>
              <a:cxnLst/>
              <a:rect l="l" t="t" r="r" b="b"/>
              <a:pathLst>
                <a:path w="8399" h="24917" extrusionOk="0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81"/>
            <p:cNvSpPr/>
            <p:nvPr/>
          </p:nvSpPr>
          <p:spPr>
            <a:xfrm>
              <a:off x="8377244" y="3155091"/>
              <a:ext cx="28567" cy="28240"/>
            </a:xfrm>
            <a:custGeom>
              <a:avLst/>
              <a:gdLst/>
              <a:ahLst/>
              <a:cxnLst/>
              <a:rect l="l" t="t" r="r" b="b"/>
              <a:pathLst>
                <a:path w="28567" h="28240" extrusionOk="0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" name="Google Shape;1248;p81"/>
            <p:cNvSpPr/>
            <p:nvPr/>
          </p:nvSpPr>
          <p:spPr>
            <a:xfrm>
              <a:off x="8436040" y="3225478"/>
              <a:ext cx="30417" cy="47936"/>
            </a:xfrm>
            <a:custGeom>
              <a:avLst/>
              <a:gdLst/>
              <a:ahLst/>
              <a:cxnLst/>
              <a:rect l="l" t="t" r="r" b="b"/>
              <a:pathLst>
                <a:path w="30417" h="47936" extrusionOk="0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" name="Google Shape;1249;p81"/>
            <p:cNvSpPr/>
            <p:nvPr/>
          </p:nvSpPr>
          <p:spPr>
            <a:xfrm>
              <a:off x="4928112" y="3118925"/>
              <a:ext cx="18222" cy="26673"/>
            </a:xfrm>
            <a:custGeom>
              <a:avLst/>
              <a:gdLst/>
              <a:ahLst/>
              <a:cxnLst/>
              <a:rect l="l" t="t" r="r" b="b"/>
              <a:pathLst>
                <a:path w="18222" h="26673" extrusionOk="0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" name="Google Shape;1250;p81"/>
            <p:cNvSpPr/>
            <p:nvPr/>
          </p:nvSpPr>
          <p:spPr>
            <a:xfrm>
              <a:off x="4850050" y="3287559"/>
              <a:ext cx="7545" cy="11770"/>
            </a:xfrm>
            <a:custGeom>
              <a:avLst/>
              <a:gdLst/>
              <a:ahLst/>
              <a:cxnLst/>
              <a:rect l="l" t="t" r="r" b="b"/>
              <a:pathLst>
                <a:path w="7545" h="11770" extrusionOk="0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" name="Google Shape;1251;p81"/>
            <p:cNvSpPr/>
            <p:nvPr/>
          </p:nvSpPr>
          <p:spPr>
            <a:xfrm>
              <a:off x="3962130" y="2765757"/>
              <a:ext cx="10012" cy="7831"/>
            </a:xfrm>
            <a:custGeom>
              <a:avLst/>
              <a:gdLst/>
              <a:ahLst/>
              <a:cxnLst/>
              <a:rect l="l" t="t" r="r" b="b"/>
              <a:pathLst>
                <a:path w="10012" h="7831" extrusionOk="0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" name="Google Shape;1252;p81"/>
            <p:cNvSpPr/>
            <p:nvPr/>
          </p:nvSpPr>
          <p:spPr>
            <a:xfrm>
              <a:off x="1994669" y="2382023"/>
              <a:ext cx="60884" cy="29569"/>
            </a:xfrm>
            <a:custGeom>
              <a:avLst/>
              <a:gdLst/>
              <a:ahLst/>
              <a:cxnLst/>
              <a:rect l="l" t="t" r="r" b="b"/>
              <a:pathLst>
                <a:path w="60884" h="29569" extrusionOk="0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" name="Google Shape;1253;p81"/>
            <p:cNvSpPr/>
            <p:nvPr/>
          </p:nvSpPr>
          <p:spPr>
            <a:xfrm>
              <a:off x="2081084" y="2389807"/>
              <a:ext cx="3701" cy="5743"/>
            </a:xfrm>
            <a:custGeom>
              <a:avLst/>
              <a:gdLst/>
              <a:ahLst/>
              <a:cxnLst/>
              <a:rect l="l" t="t" r="r" b="b"/>
              <a:pathLst>
                <a:path w="3701" h="5743" extrusionOk="0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" name="Google Shape;1254;p81"/>
            <p:cNvSpPr/>
            <p:nvPr/>
          </p:nvSpPr>
          <p:spPr>
            <a:xfrm>
              <a:off x="2083361" y="2420657"/>
              <a:ext cx="5362" cy="5173"/>
            </a:xfrm>
            <a:custGeom>
              <a:avLst/>
              <a:gdLst/>
              <a:ahLst/>
              <a:cxnLst/>
              <a:rect l="l" t="t" r="r" b="b"/>
              <a:pathLst>
                <a:path w="5362" h="5173" extrusionOk="0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" name="Google Shape;1255;p81"/>
            <p:cNvSpPr/>
            <p:nvPr/>
          </p:nvSpPr>
          <p:spPr>
            <a:xfrm>
              <a:off x="1889890" y="2684406"/>
              <a:ext cx="11246" cy="16137"/>
            </a:xfrm>
            <a:custGeom>
              <a:avLst/>
              <a:gdLst/>
              <a:ahLst/>
              <a:cxnLst/>
              <a:rect l="l" t="t" r="r" b="b"/>
              <a:pathLst>
                <a:path w="11246" h="16137" extrusionOk="0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" name="Google Shape;1256;p81"/>
            <p:cNvSpPr/>
            <p:nvPr/>
          </p:nvSpPr>
          <p:spPr>
            <a:xfrm>
              <a:off x="1916369" y="2688678"/>
              <a:ext cx="8114" cy="13479"/>
            </a:xfrm>
            <a:custGeom>
              <a:avLst/>
              <a:gdLst/>
              <a:ahLst/>
              <a:cxnLst/>
              <a:rect l="l" t="t" r="r" b="b"/>
              <a:pathLst>
                <a:path w="8114" h="13479" extrusionOk="0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" name="Google Shape;1257;p81"/>
            <p:cNvSpPr/>
            <p:nvPr/>
          </p:nvSpPr>
          <p:spPr>
            <a:xfrm>
              <a:off x="2070312" y="2749097"/>
              <a:ext cx="22920" cy="14523"/>
            </a:xfrm>
            <a:custGeom>
              <a:avLst/>
              <a:gdLst/>
              <a:ahLst/>
              <a:cxnLst/>
              <a:rect l="l" t="t" r="r" b="b"/>
              <a:pathLst>
                <a:path w="22920" h="14523" extrusionOk="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" name="Google Shape;1258;p81"/>
            <p:cNvSpPr/>
            <p:nvPr/>
          </p:nvSpPr>
          <p:spPr>
            <a:xfrm>
              <a:off x="2178698" y="2700259"/>
              <a:ext cx="6596" cy="9539"/>
            </a:xfrm>
            <a:custGeom>
              <a:avLst/>
              <a:gdLst/>
              <a:ahLst/>
              <a:cxnLst/>
              <a:rect l="l" t="t" r="r" b="b"/>
              <a:pathLst>
                <a:path w="6596" h="9539" extrusionOk="0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" name="Google Shape;1259;p81"/>
            <p:cNvSpPr/>
            <p:nvPr/>
          </p:nvSpPr>
          <p:spPr>
            <a:xfrm>
              <a:off x="2207550" y="2644917"/>
              <a:ext cx="2467" cy="11675"/>
            </a:xfrm>
            <a:custGeom>
              <a:avLst/>
              <a:gdLst/>
              <a:ahLst/>
              <a:cxnLst/>
              <a:rect l="l" t="t" r="r" b="b"/>
              <a:pathLst>
                <a:path w="2467" h="11675" extrusionOk="0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" name="Google Shape;1260;p81"/>
            <p:cNvSpPr/>
            <p:nvPr/>
          </p:nvSpPr>
          <p:spPr>
            <a:xfrm>
              <a:off x="2213102" y="2608751"/>
              <a:ext cx="6121" cy="15994"/>
            </a:xfrm>
            <a:custGeom>
              <a:avLst/>
              <a:gdLst/>
              <a:ahLst/>
              <a:cxnLst/>
              <a:rect l="l" t="t" r="r" b="b"/>
              <a:pathLst>
                <a:path w="6121" h="15994" extrusionOk="0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" name="Google Shape;1261;p81"/>
            <p:cNvSpPr/>
            <p:nvPr/>
          </p:nvSpPr>
          <p:spPr>
            <a:xfrm>
              <a:off x="2209970" y="2565655"/>
              <a:ext cx="12101" cy="23446"/>
            </a:xfrm>
            <a:custGeom>
              <a:avLst/>
              <a:gdLst/>
              <a:ahLst/>
              <a:cxnLst/>
              <a:rect l="l" t="t" r="r" b="b"/>
              <a:pathLst>
                <a:path w="12101" h="23446" extrusionOk="0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" name="Google Shape;1262;p81"/>
            <p:cNvSpPr/>
            <p:nvPr/>
          </p:nvSpPr>
          <p:spPr>
            <a:xfrm>
              <a:off x="2206079" y="2530153"/>
              <a:ext cx="6928" cy="18937"/>
            </a:xfrm>
            <a:custGeom>
              <a:avLst/>
              <a:gdLst/>
              <a:ahLst/>
              <a:cxnLst/>
              <a:rect l="l" t="t" r="r" b="b"/>
              <a:pathLst>
                <a:path w="6928" h="18937" extrusionOk="0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" name="Google Shape;1263;p81"/>
            <p:cNvSpPr/>
            <p:nvPr/>
          </p:nvSpPr>
          <p:spPr>
            <a:xfrm>
              <a:off x="2193408" y="2486393"/>
              <a:ext cx="21829" cy="24585"/>
            </a:xfrm>
            <a:custGeom>
              <a:avLst/>
              <a:gdLst/>
              <a:ahLst/>
              <a:cxnLst/>
              <a:rect l="l" t="t" r="r" b="b"/>
              <a:pathLst>
                <a:path w="21829" h="24585" extrusionOk="0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" name="Google Shape;1264;p81"/>
            <p:cNvSpPr/>
            <p:nvPr/>
          </p:nvSpPr>
          <p:spPr>
            <a:xfrm>
              <a:off x="2195117" y="2454118"/>
              <a:ext cx="6928" cy="7878"/>
            </a:xfrm>
            <a:custGeom>
              <a:avLst/>
              <a:gdLst/>
              <a:ahLst/>
              <a:cxnLst/>
              <a:rect l="l" t="t" r="r" b="b"/>
              <a:pathLst>
                <a:path w="6928" h="7878" extrusionOk="0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" name="Google Shape;1265;p81"/>
            <p:cNvSpPr/>
            <p:nvPr/>
          </p:nvSpPr>
          <p:spPr>
            <a:xfrm>
              <a:off x="2157818" y="2439215"/>
              <a:ext cx="5457" cy="7498"/>
            </a:xfrm>
            <a:custGeom>
              <a:avLst/>
              <a:gdLst/>
              <a:ahLst/>
              <a:cxnLst/>
              <a:rect l="l" t="t" r="r" b="b"/>
              <a:pathLst>
                <a:path w="5457" h="7498" extrusionOk="0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" name="Google Shape;1266;p81"/>
            <p:cNvSpPr/>
            <p:nvPr/>
          </p:nvSpPr>
          <p:spPr>
            <a:xfrm>
              <a:off x="2211441" y="2742026"/>
              <a:ext cx="11341" cy="9539"/>
            </a:xfrm>
            <a:custGeom>
              <a:avLst/>
              <a:gdLst/>
              <a:ahLst/>
              <a:cxnLst/>
              <a:rect l="l" t="t" r="r" b="b"/>
              <a:pathLst>
                <a:path w="11341" h="9539" extrusionOk="0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" name="Google Shape;1267;p81"/>
            <p:cNvSpPr/>
            <p:nvPr/>
          </p:nvSpPr>
          <p:spPr>
            <a:xfrm>
              <a:off x="2169539" y="2767181"/>
              <a:ext cx="34641" cy="38017"/>
            </a:xfrm>
            <a:custGeom>
              <a:avLst/>
              <a:gdLst/>
              <a:ahLst/>
              <a:cxnLst/>
              <a:rect l="l" t="t" r="r" b="b"/>
              <a:pathLst>
                <a:path w="34641" h="38017" extrusionOk="0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" name="Google Shape;1268;p81"/>
            <p:cNvSpPr/>
            <p:nvPr/>
          </p:nvSpPr>
          <p:spPr>
            <a:xfrm>
              <a:off x="1567864" y="2370585"/>
              <a:ext cx="75547" cy="40295"/>
            </a:xfrm>
            <a:custGeom>
              <a:avLst/>
              <a:gdLst/>
              <a:ahLst/>
              <a:cxnLst/>
              <a:rect l="l" t="t" r="r" b="b"/>
              <a:pathLst>
                <a:path w="75547" h="40295" extrusionOk="0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" name="Google Shape;1269;p81"/>
            <p:cNvSpPr/>
            <p:nvPr/>
          </p:nvSpPr>
          <p:spPr>
            <a:xfrm>
              <a:off x="1764705" y="2354210"/>
              <a:ext cx="16466" cy="12814"/>
            </a:xfrm>
            <a:custGeom>
              <a:avLst/>
              <a:gdLst/>
              <a:ahLst/>
              <a:cxnLst/>
              <a:rect l="l" t="t" r="r" b="b"/>
              <a:pathLst>
                <a:path w="16466" h="12814" extrusionOk="0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" name="Google Shape;1270;p81"/>
            <p:cNvSpPr/>
            <p:nvPr/>
          </p:nvSpPr>
          <p:spPr>
            <a:xfrm>
              <a:off x="226991" y="2348514"/>
              <a:ext cx="522" cy="1091"/>
            </a:xfrm>
            <a:custGeom>
              <a:avLst/>
              <a:gdLst/>
              <a:ahLst/>
              <a:cxnLst/>
              <a:rect l="l" t="t" r="r" b="b"/>
              <a:pathLst>
                <a:path w="522" h="1091" extrusionOk="0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" name="Google Shape;1271;p81"/>
            <p:cNvSpPr/>
            <p:nvPr/>
          </p:nvSpPr>
          <p:spPr>
            <a:xfrm>
              <a:off x="9290932" y="2584118"/>
              <a:ext cx="54856" cy="68583"/>
            </a:xfrm>
            <a:custGeom>
              <a:avLst/>
              <a:gdLst/>
              <a:ahLst/>
              <a:cxnLst/>
              <a:rect l="l" t="t" r="r" b="b"/>
              <a:pathLst>
                <a:path w="54856" h="68583" extrusionOk="0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" name="Google Shape;1272;p81"/>
            <p:cNvSpPr/>
            <p:nvPr/>
          </p:nvSpPr>
          <p:spPr>
            <a:xfrm>
              <a:off x="9348067" y="2580131"/>
              <a:ext cx="12337" cy="17181"/>
            </a:xfrm>
            <a:custGeom>
              <a:avLst/>
              <a:gdLst/>
              <a:ahLst/>
              <a:cxnLst/>
              <a:rect l="l" t="t" r="r" b="b"/>
              <a:pathLst>
                <a:path w="12337" h="17181" extrusionOk="0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" name="Google Shape;1273;p81"/>
            <p:cNvSpPr/>
            <p:nvPr/>
          </p:nvSpPr>
          <p:spPr>
            <a:xfrm>
              <a:off x="9363205" y="2628923"/>
              <a:ext cx="6169" cy="25487"/>
            </a:xfrm>
            <a:custGeom>
              <a:avLst/>
              <a:gdLst/>
              <a:ahLst/>
              <a:cxnLst/>
              <a:rect l="l" t="t" r="r" b="b"/>
              <a:pathLst>
                <a:path w="6169" h="25487" extrusionOk="0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" name="Google Shape;1274;p81"/>
            <p:cNvSpPr/>
            <p:nvPr/>
          </p:nvSpPr>
          <p:spPr>
            <a:xfrm>
              <a:off x="9381379" y="2635283"/>
              <a:ext cx="9775" cy="9065"/>
            </a:xfrm>
            <a:custGeom>
              <a:avLst/>
              <a:gdLst/>
              <a:ahLst/>
              <a:cxnLst/>
              <a:rect l="l" t="t" r="r" b="b"/>
              <a:pathLst>
                <a:path w="9775" h="9065" extrusionOk="0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" name="Google Shape;1275;p81"/>
            <p:cNvSpPr/>
            <p:nvPr/>
          </p:nvSpPr>
          <p:spPr>
            <a:xfrm>
              <a:off x="9397182" y="2599496"/>
              <a:ext cx="16371" cy="20931"/>
            </a:xfrm>
            <a:custGeom>
              <a:avLst/>
              <a:gdLst/>
              <a:ahLst/>
              <a:cxnLst/>
              <a:rect l="l" t="t" r="r" b="b"/>
              <a:pathLst>
                <a:path w="16371" h="20931" extrusionOk="0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" name="Google Shape;1276;p81"/>
            <p:cNvSpPr/>
            <p:nvPr/>
          </p:nvSpPr>
          <p:spPr>
            <a:xfrm>
              <a:off x="9426936" y="2623987"/>
              <a:ext cx="5315" cy="13241"/>
            </a:xfrm>
            <a:custGeom>
              <a:avLst/>
              <a:gdLst/>
              <a:ahLst/>
              <a:cxnLst/>
              <a:rect l="l" t="t" r="r" b="b"/>
              <a:pathLst>
                <a:path w="5315" h="13241" extrusionOk="0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81"/>
            <p:cNvSpPr/>
            <p:nvPr/>
          </p:nvSpPr>
          <p:spPr>
            <a:xfrm>
              <a:off x="9412083" y="2629777"/>
              <a:ext cx="37583" cy="42051"/>
            </a:xfrm>
            <a:custGeom>
              <a:avLst/>
              <a:gdLst/>
              <a:ahLst/>
              <a:cxnLst/>
              <a:rect l="l" t="t" r="r" b="b"/>
              <a:pathLst>
                <a:path w="37583" h="42051" extrusionOk="0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81"/>
            <p:cNvSpPr/>
            <p:nvPr/>
          </p:nvSpPr>
          <p:spPr>
            <a:xfrm>
              <a:off x="9453701" y="2626549"/>
              <a:ext cx="67858" cy="81682"/>
            </a:xfrm>
            <a:custGeom>
              <a:avLst/>
              <a:gdLst/>
              <a:ahLst/>
              <a:cxnLst/>
              <a:rect l="l" t="t" r="r" b="b"/>
              <a:pathLst>
                <a:path w="67858" h="81682" extrusionOk="0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81"/>
            <p:cNvSpPr/>
            <p:nvPr/>
          </p:nvSpPr>
          <p:spPr>
            <a:xfrm>
              <a:off x="9366479" y="2667130"/>
              <a:ext cx="50538" cy="80021"/>
            </a:xfrm>
            <a:custGeom>
              <a:avLst/>
              <a:gdLst/>
              <a:ahLst/>
              <a:cxnLst/>
              <a:rect l="l" t="t" r="r" b="b"/>
              <a:pathLst>
                <a:path w="50538" h="80021" extrusionOk="0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81"/>
            <p:cNvSpPr/>
            <p:nvPr/>
          </p:nvSpPr>
          <p:spPr>
            <a:xfrm>
              <a:off x="9400978" y="2731964"/>
              <a:ext cx="5646" cy="12340"/>
            </a:xfrm>
            <a:custGeom>
              <a:avLst/>
              <a:gdLst/>
              <a:ahLst/>
              <a:cxnLst/>
              <a:rect l="l" t="t" r="r" b="b"/>
              <a:pathLst>
                <a:path w="5646" h="12340" extrusionOk="0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81"/>
            <p:cNvSpPr/>
            <p:nvPr/>
          </p:nvSpPr>
          <p:spPr>
            <a:xfrm>
              <a:off x="9464757" y="2673585"/>
              <a:ext cx="7972" cy="12102"/>
            </a:xfrm>
            <a:custGeom>
              <a:avLst/>
              <a:gdLst/>
              <a:ahLst/>
              <a:cxnLst/>
              <a:rect l="l" t="t" r="r" b="b"/>
              <a:pathLst>
                <a:path w="7972" h="12102" extrusionOk="0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81"/>
            <p:cNvSpPr/>
            <p:nvPr/>
          </p:nvSpPr>
          <p:spPr>
            <a:xfrm>
              <a:off x="9462621" y="2685260"/>
              <a:ext cx="46220" cy="78313"/>
            </a:xfrm>
            <a:custGeom>
              <a:avLst/>
              <a:gdLst/>
              <a:ahLst/>
              <a:cxnLst/>
              <a:rect l="l" t="t" r="r" b="b"/>
              <a:pathLst>
                <a:path w="46220" h="78313" extrusionOk="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81"/>
            <p:cNvSpPr/>
            <p:nvPr/>
          </p:nvSpPr>
          <p:spPr>
            <a:xfrm>
              <a:off x="8673501" y="2760631"/>
              <a:ext cx="7877" cy="17466"/>
            </a:xfrm>
            <a:custGeom>
              <a:avLst/>
              <a:gdLst/>
              <a:ahLst/>
              <a:cxnLst/>
              <a:rect l="l" t="t" r="r" b="b"/>
              <a:pathLst>
                <a:path w="7877" h="17466" extrusionOk="0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81"/>
            <p:cNvSpPr/>
            <p:nvPr/>
          </p:nvSpPr>
          <p:spPr>
            <a:xfrm>
              <a:off x="8448947" y="2694848"/>
              <a:ext cx="6738" cy="12909"/>
            </a:xfrm>
            <a:custGeom>
              <a:avLst/>
              <a:gdLst/>
              <a:ahLst/>
              <a:cxnLst/>
              <a:rect l="l" t="t" r="r" b="b"/>
              <a:pathLst>
                <a:path w="6738" h="12909" extrusionOk="0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81"/>
            <p:cNvSpPr/>
            <p:nvPr/>
          </p:nvSpPr>
          <p:spPr>
            <a:xfrm>
              <a:off x="8443347" y="2696889"/>
              <a:ext cx="1993" cy="14570"/>
            </a:xfrm>
            <a:custGeom>
              <a:avLst/>
              <a:gdLst/>
              <a:ahLst/>
              <a:cxnLst/>
              <a:rect l="l" t="t" r="r" b="b"/>
              <a:pathLst>
                <a:path w="1993" h="14570" extrusionOk="0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81"/>
            <p:cNvSpPr/>
            <p:nvPr/>
          </p:nvSpPr>
          <p:spPr>
            <a:xfrm>
              <a:off x="8441592" y="2650613"/>
              <a:ext cx="5219" cy="16042"/>
            </a:xfrm>
            <a:custGeom>
              <a:avLst/>
              <a:gdLst/>
              <a:ahLst/>
              <a:cxnLst/>
              <a:rect l="l" t="t" r="r" b="b"/>
              <a:pathLst>
                <a:path w="5219" h="16042" extrusionOk="0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81"/>
            <p:cNvSpPr/>
            <p:nvPr/>
          </p:nvSpPr>
          <p:spPr>
            <a:xfrm>
              <a:off x="8219600" y="2611599"/>
              <a:ext cx="9632" cy="101949"/>
            </a:xfrm>
            <a:custGeom>
              <a:avLst/>
              <a:gdLst/>
              <a:ahLst/>
              <a:cxnLst/>
              <a:rect l="l" t="t" r="r" b="b"/>
              <a:pathLst>
                <a:path w="9632" h="101949" extrusionOk="0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81"/>
            <p:cNvSpPr/>
            <p:nvPr/>
          </p:nvSpPr>
          <p:spPr>
            <a:xfrm>
              <a:off x="6685825" y="2678901"/>
              <a:ext cx="42993" cy="21073"/>
            </a:xfrm>
            <a:custGeom>
              <a:avLst/>
              <a:gdLst/>
              <a:ahLst/>
              <a:cxnLst/>
              <a:rect l="l" t="t" r="r" b="b"/>
              <a:pathLst>
                <a:path w="42993" h="21073" extrusionOk="0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81"/>
            <p:cNvSpPr/>
            <p:nvPr/>
          </p:nvSpPr>
          <p:spPr>
            <a:xfrm>
              <a:off x="3965025" y="1920783"/>
              <a:ext cx="26432" cy="26721"/>
            </a:xfrm>
            <a:custGeom>
              <a:avLst/>
              <a:gdLst/>
              <a:ahLst/>
              <a:cxnLst/>
              <a:rect l="l" t="t" r="r" b="b"/>
              <a:pathLst>
                <a:path w="26432" h="26721" extrusionOk="0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81"/>
            <p:cNvSpPr/>
            <p:nvPr/>
          </p:nvSpPr>
          <p:spPr>
            <a:xfrm>
              <a:off x="4003843" y="1941192"/>
              <a:ext cx="15944" cy="20883"/>
            </a:xfrm>
            <a:custGeom>
              <a:avLst/>
              <a:gdLst/>
              <a:ahLst/>
              <a:cxnLst/>
              <a:rect l="l" t="t" r="r" b="b"/>
              <a:pathLst>
                <a:path w="15944" h="20883" extrusionOk="0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81"/>
            <p:cNvSpPr/>
            <p:nvPr/>
          </p:nvSpPr>
          <p:spPr>
            <a:xfrm>
              <a:off x="4057893" y="1913901"/>
              <a:ext cx="19931" cy="30897"/>
            </a:xfrm>
            <a:custGeom>
              <a:avLst/>
              <a:gdLst/>
              <a:ahLst/>
              <a:cxnLst/>
              <a:rect l="l" t="t" r="r" b="b"/>
              <a:pathLst>
                <a:path w="19931" h="30897" extrusionOk="0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81"/>
            <p:cNvSpPr/>
            <p:nvPr/>
          </p:nvSpPr>
          <p:spPr>
            <a:xfrm>
              <a:off x="4079201" y="1890740"/>
              <a:ext cx="15707" cy="15947"/>
            </a:xfrm>
            <a:custGeom>
              <a:avLst/>
              <a:gdLst/>
              <a:ahLst/>
              <a:cxnLst/>
              <a:rect l="l" t="t" r="r" b="b"/>
              <a:pathLst>
                <a:path w="15707" h="15947" extrusionOk="0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81"/>
            <p:cNvSpPr/>
            <p:nvPr/>
          </p:nvSpPr>
          <p:spPr>
            <a:xfrm>
              <a:off x="1621013" y="1955621"/>
              <a:ext cx="38865" cy="14523"/>
            </a:xfrm>
            <a:custGeom>
              <a:avLst/>
              <a:gdLst/>
              <a:ahLst/>
              <a:cxnLst/>
              <a:rect l="l" t="t" r="r" b="b"/>
              <a:pathLst>
                <a:path w="38865" h="14523" extrusionOk="0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81"/>
            <p:cNvSpPr/>
            <p:nvPr/>
          </p:nvSpPr>
          <p:spPr>
            <a:xfrm>
              <a:off x="1675348" y="1970666"/>
              <a:ext cx="15470" cy="33223"/>
            </a:xfrm>
            <a:custGeom>
              <a:avLst/>
              <a:gdLst/>
              <a:ahLst/>
              <a:cxnLst/>
              <a:rect l="l" t="t" r="r" b="b"/>
              <a:pathLst>
                <a:path w="15470" h="33223" extrusionOk="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81"/>
            <p:cNvSpPr/>
            <p:nvPr/>
          </p:nvSpPr>
          <p:spPr>
            <a:xfrm>
              <a:off x="1657126" y="2043996"/>
              <a:ext cx="9585" cy="3891"/>
            </a:xfrm>
            <a:custGeom>
              <a:avLst/>
              <a:gdLst/>
              <a:ahLst/>
              <a:cxnLst/>
              <a:rect l="l" t="t" r="r" b="b"/>
              <a:pathLst>
                <a:path w="9585" h="3891" extrusionOk="0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81"/>
            <p:cNvSpPr/>
            <p:nvPr/>
          </p:nvSpPr>
          <p:spPr>
            <a:xfrm>
              <a:off x="1622247" y="2037920"/>
              <a:ext cx="21259" cy="42621"/>
            </a:xfrm>
            <a:custGeom>
              <a:avLst/>
              <a:gdLst/>
              <a:ahLst/>
              <a:cxnLst/>
              <a:rect l="l" t="t" r="r" b="b"/>
              <a:pathLst>
                <a:path w="21259" h="42621" extrusionOk="0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81"/>
            <p:cNvSpPr/>
            <p:nvPr/>
          </p:nvSpPr>
          <p:spPr>
            <a:xfrm>
              <a:off x="1634205" y="2083247"/>
              <a:ext cx="9917" cy="11438"/>
            </a:xfrm>
            <a:custGeom>
              <a:avLst/>
              <a:gdLst/>
              <a:ahLst/>
              <a:cxnLst/>
              <a:rect l="l" t="t" r="r" b="b"/>
              <a:pathLst>
                <a:path w="9917" h="11438" extrusionOk="0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81"/>
            <p:cNvSpPr/>
            <p:nvPr/>
          </p:nvSpPr>
          <p:spPr>
            <a:xfrm>
              <a:off x="1636436" y="2088420"/>
              <a:ext cx="7782" cy="21215"/>
            </a:xfrm>
            <a:custGeom>
              <a:avLst/>
              <a:gdLst/>
              <a:ahLst/>
              <a:cxnLst/>
              <a:rect l="l" t="t" r="r" b="b"/>
              <a:pathLst>
                <a:path w="7782" h="21215" extrusionOk="0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81"/>
            <p:cNvSpPr/>
            <p:nvPr/>
          </p:nvSpPr>
          <p:spPr>
            <a:xfrm>
              <a:off x="1701116" y="2037920"/>
              <a:ext cx="8399" cy="28335"/>
            </a:xfrm>
            <a:custGeom>
              <a:avLst/>
              <a:gdLst/>
              <a:ahLst/>
              <a:cxnLst/>
              <a:rect l="l" t="t" r="r" b="b"/>
              <a:pathLst>
                <a:path w="8399" h="28335" extrusionOk="0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81"/>
            <p:cNvSpPr/>
            <p:nvPr/>
          </p:nvSpPr>
          <p:spPr>
            <a:xfrm>
              <a:off x="1720762" y="2063028"/>
              <a:ext cx="11626" cy="31135"/>
            </a:xfrm>
            <a:custGeom>
              <a:avLst/>
              <a:gdLst/>
              <a:ahLst/>
              <a:cxnLst/>
              <a:rect l="l" t="t" r="r" b="b"/>
              <a:pathLst>
                <a:path w="11626" h="31135" extrusionOk="0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81"/>
            <p:cNvSpPr/>
            <p:nvPr/>
          </p:nvSpPr>
          <p:spPr>
            <a:xfrm>
              <a:off x="1759011" y="2094591"/>
              <a:ext cx="7735" cy="7878"/>
            </a:xfrm>
            <a:custGeom>
              <a:avLst/>
              <a:gdLst/>
              <a:ahLst/>
              <a:cxnLst/>
              <a:rect l="l" t="t" r="r" b="b"/>
              <a:pathLst>
                <a:path w="7735" h="7878" extrusionOk="0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81"/>
            <p:cNvSpPr/>
            <p:nvPr/>
          </p:nvSpPr>
          <p:spPr>
            <a:xfrm>
              <a:off x="1728402" y="2122024"/>
              <a:ext cx="8636" cy="34220"/>
            </a:xfrm>
            <a:custGeom>
              <a:avLst/>
              <a:gdLst/>
              <a:ahLst/>
              <a:cxnLst/>
              <a:rect l="l" t="t" r="r" b="b"/>
              <a:pathLst>
                <a:path w="8636" h="34220" extrusionOk="0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81"/>
            <p:cNvSpPr/>
            <p:nvPr/>
          </p:nvSpPr>
          <p:spPr>
            <a:xfrm>
              <a:off x="1754550" y="2159140"/>
              <a:ext cx="16561" cy="32037"/>
            </a:xfrm>
            <a:custGeom>
              <a:avLst/>
              <a:gdLst/>
              <a:ahLst/>
              <a:cxnLst/>
              <a:rect l="l" t="t" r="r" b="b"/>
              <a:pathLst>
                <a:path w="16561" h="32037" extrusionOk="0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81"/>
            <p:cNvSpPr/>
            <p:nvPr/>
          </p:nvSpPr>
          <p:spPr>
            <a:xfrm>
              <a:off x="1798920" y="2182111"/>
              <a:ext cx="14046" cy="5126"/>
            </a:xfrm>
            <a:custGeom>
              <a:avLst/>
              <a:gdLst/>
              <a:ahLst/>
              <a:cxnLst/>
              <a:rect l="l" t="t" r="r" b="b"/>
              <a:pathLst>
                <a:path w="14046" h="5126" extrusionOk="0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81"/>
            <p:cNvSpPr/>
            <p:nvPr/>
          </p:nvSpPr>
          <p:spPr>
            <a:xfrm>
              <a:off x="1823691" y="2203232"/>
              <a:ext cx="29611" cy="15852"/>
            </a:xfrm>
            <a:custGeom>
              <a:avLst/>
              <a:gdLst/>
              <a:ahLst/>
              <a:cxnLst/>
              <a:rect l="l" t="t" r="r" b="b"/>
              <a:pathLst>
                <a:path w="29611" h="15852" extrusionOk="0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81"/>
            <p:cNvSpPr/>
            <p:nvPr/>
          </p:nvSpPr>
          <p:spPr>
            <a:xfrm>
              <a:off x="1767884" y="2234178"/>
              <a:ext cx="27049" cy="20930"/>
            </a:xfrm>
            <a:custGeom>
              <a:avLst/>
              <a:gdLst/>
              <a:ahLst/>
              <a:cxnLst/>
              <a:rect l="l" t="t" r="r" b="b"/>
              <a:pathLst>
                <a:path w="27049" h="20930" extrusionOk="0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81"/>
            <p:cNvSpPr/>
            <p:nvPr/>
          </p:nvSpPr>
          <p:spPr>
            <a:xfrm>
              <a:off x="1606777" y="2181494"/>
              <a:ext cx="15802" cy="21595"/>
            </a:xfrm>
            <a:custGeom>
              <a:avLst/>
              <a:gdLst/>
              <a:ahLst/>
              <a:cxnLst/>
              <a:rect l="l" t="t" r="r" b="b"/>
              <a:pathLst>
                <a:path w="15802" h="21595" extrusionOk="0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81"/>
            <p:cNvSpPr/>
            <p:nvPr/>
          </p:nvSpPr>
          <p:spPr>
            <a:xfrm>
              <a:off x="1410078" y="2196967"/>
              <a:ext cx="18174" cy="23256"/>
            </a:xfrm>
            <a:custGeom>
              <a:avLst/>
              <a:gdLst/>
              <a:ahLst/>
              <a:cxnLst/>
              <a:rect l="l" t="t" r="r" b="b"/>
              <a:pathLst>
                <a:path w="18174" h="23256" extrusionOk="0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81"/>
            <p:cNvSpPr/>
            <p:nvPr/>
          </p:nvSpPr>
          <p:spPr>
            <a:xfrm>
              <a:off x="1249824" y="2258289"/>
              <a:ext cx="12385" cy="13953"/>
            </a:xfrm>
            <a:custGeom>
              <a:avLst/>
              <a:gdLst/>
              <a:ahLst/>
              <a:cxnLst/>
              <a:rect l="l" t="t" r="r" b="b"/>
              <a:pathLst>
                <a:path w="12385" h="13953" extrusionOk="0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81"/>
            <p:cNvSpPr/>
            <p:nvPr/>
          </p:nvSpPr>
          <p:spPr>
            <a:xfrm>
              <a:off x="912139" y="2006263"/>
              <a:ext cx="7450" cy="13147"/>
            </a:xfrm>
            <a:custGeom>
              <a:avLst/>
              <a:gdLst/>
              <a:ahLst/>
              <a:cxnLst/>
              <a:rect l="l" t="t" r="r" b="b"/>
              <a:pathLst>
                <a:path w="7450" h="13147" extrusionOk="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81"/>
            <p:cNvSpPr/>
            <p:nvPr/>
          </p:nvSpPr>
          <p:spPr>
            <a:xfrm>
              <a:off x="964291" y="1855950"/>
              <a:ext cx="30180" cy="29521"/>
            </a:xfrm>
            <a:custGeom>
              <a:avLst/>
              <a:gdLst/>
              <a:ahLst/>
              <a:cxnLst/>
              <a:rect l="l" t="t" r="r" b="b"/>
              <a:pathLst>
                <a:path w="30180" h="29521" extrusionOk="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81"/>
            <p:cNvSpPr/>
            <p:nvPr/>
          </p:nvSpPr>
          <p:spPr>
            <a:xfrm>
              <a:off x="206017" y="1767669"/>
              <a:ext cx="5220" cy="15093"/>
            </a:xfrm>
            <a:custGeom>
              <a:avLst/>
              <a:gdLst/>
              <a:ahLst/>
              <a:cxnLst/>
              <a:rect l="l" t="t" r="r" b="b"/>
              <a:pathLst>
                <a:path w="5220" h="15093" extrusionOk="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81"/>
            <p:cNvSpPr/>
            <p:nvPr/>
          </p:nvSpPr>
          <p:spPr>
            <a:xfrm>
              <a:off x="299834" y="1815986"/>
              <a:ext cx="9395" cy="17845"/>
            </a:xfrm>
            <a:custGeom>
              <a:avLst/>
              <a:gdLst/>
              <a:ahLst/>
              <a:cxnLst/>
              <a:rect l="l" t="t" r="r" b="b"/>
              <a:pathLst>
                <a:path w="9395" h="17845" extrusionOk="0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81"/>
            <p:cNvSpPr/>
            <p:nvPr/>
          </p:nvSpPr>
          <p:spPr>
            <a:xfrm>
              <a:off x="390092" y="1758557"/>
              <a:ext cx="8399" cy="28714"/>
            </a:xfrm>
            <a:custGeom>
              <a:avLst/>
              <a:gdLst/>
              <a:ahLst/>
              <a:cxnLst/>
              <a:rect l="l" t="t" r="r" b="b"/>
              <a:pathLst>
                <a:path w="8399" h="28714" extrusionOk="0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81"/>
            <p:cNvSpPr/>
            <p:nvPr/>
          </p:nvSpPr>
          <p:spPr>
            <a:xfrm>
              <a:off x="415765" y="1778965"/>
              <a:ext cx="12717" cy="21120"/>
            </a:xfrm>
            <a:custGeom>
              <a:avLst/>
              <a:gdLst/>
              <a:ahLst/>
              <a:cxnLst/>
              <a:rect l="l" t="t" r="r" b="b"/>
              <a:pathLst>
                <a:path w="12717" h="21120" extrusionOk="0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" name="Google Shape;1316;p81"/>
            <p:cNvSpPr/>
            <p:nvPr/>
          </p:nvSpPr>
          <p:spPr>
            <a:xfrm>
              <a:off x="9148663" y="1959702"/>
              <a:ext cx="56470" cy="175848"/>
            </a:xfrm>
            <a:custGeom>
              <a:avLst/>
              <a:gdLst/>
              <a:ahLst/>
              <a:cxnLst/>
              <a:rect l="l" t="t" r="r" b="b"/>
              <a:pathLst>
                <a:path w="56470" h="175848" extrusionOk="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" name="Google Shape;1317;p81"/>
            <p:cNvSpPr/>
            <p:nvPr/>
          </p:nvSpPr>
          <p:spPr>
            <a:xfrm>
              <a:off x="9272092" y="1998954"/>
              <a:ext cx="6928" cy="8021"/>
            </a:xfrm>
            <a:custGeom>
              <a:avLst/>
              <a:gdLst/>
              <a:ahLst/>
              <a:cxnLst/>
              <a:rect l="l" t="t" r="r" b="b"/>
              <a:pathLst>
                <a:path w="6928" h="8021" extrusionOk="0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" name="Google Shape;1318;p81"/>
            <p:cNvSpPr/>
            <p:nvPr/>
          </p:nvSpPr>
          <p:spPr>
            <a:xfrm>
              <a:off x="9284857" y="1993116"/>
              <a:ext cx="6216" cy="10062"/>
            </a:xfrm>
            <a:custGeom>
              <a:avLst/>
              <a:gdLst/>
              <a:ahLst/>
              <a:cxnLst/>
              <a:rect l="l" t="t" r="r" b="b"/>
              <a:pathLst>
                <a:path w="6216" h="10062" extrusionOk="0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" name="Google Shape;1319;p81"/>
            <p:cNvSpPr/>
            <p:nvPr/>
          </p:nvSpPr>
          <p:spPr>
            <a:xfrm>
              <a:off x="9381616" y="1858940"/>
              <a:ext cx="12148" cy="39488"/>
            </a:xfrm>
            <a:custGeom>
              <a:avLst/>
              <a:gdLst/>
              <a:ahLst/>
              <a:cxnLst/>
              <a:rect l="l" t="t" r="r" b="b"/>
              <a:pathLst>
                <a:path w="12148" h="39488" extrusionOk="0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" name="Google Shape;1320;p81"/>
            <p:cNvSpPr/>
            <p:nvPr/>
          </p:nvSpPr>
          <p:spPr>
            <a:xfrm>
              <a:off x="9393385" y="1801558"/>
              <a:ext cx="6786" cy="11343"/>
            </a:xfrm>
            <a:custGeom>
              <a:avLst/>
              <a:gdLst/>
              <a:ahLst/>
              <a:cxnLst/>
              <a:rect l="l" t="t" r="r" b="b"/>
              <a:pathLst>
                <a:path w="6786" h="11343" extrusionOk="0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" name="Google Shape;1321;p81"/>
            <p:cNvSpPr/>
            <p:nvPr/>
          </p:nvSpPr>
          <p:spPr>
            <a:xfrm>
              <a:off x="9398510" y="1768334"/>
              <a:ext cx="10819" cy="18083"/>
            </a:xfrm>
            <a:custGeom>
              <a:avLst/>
              <a:gdLst/>
              <a:ahLst/>
              <a:cxnLst/>
              <a:rect l="l" t="t" r="r" b="b"/>
              <a:pathLst>
                <a:path w="10819" h="18083" extrusionOk="0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" name="Google Shape;1322;p81"/>
            <p:cNvSpPr/>
            <p:nvPr/>
          </p:nvSpPr>
          <p:spPr>
            <a:xfrm>
              <a:off x="9321349" y="1972090"/>
              <a:ext cx="8542" cy="9350"/>
            </a:xfrm>
            <a:custGeom>
              <a:avLst/>
              <a:gdLst/>
              <a:ahLst/>
              <a:cxnLst/>
              <a:rect l="l" t="t" r="r" b="b"/>
              <a:pathLst>
                <a:path w="8542" h="9350" extrusionOk="0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" name="Google Shape;1323;p81"/>
            <p:cNvSpPr/>
            <p:nvPr/>
          </p:nvSpPr>
          <p:spPr>
            <a:xfrm>
              <a:off x="8937159" y="2129048"/>
              <a:ext cx="3131" cy="4983"/>
            </a:xfrm>
            <a:custGeom>
              <a:avLst/>
              <a:gdLst/>
              <a:ahLst/>
              <a:cxnLst/>
              <a:rect l="l" t="t" r="r" b="b"/>
              <a:pathLst>
                <a:path w="3131" h="4983" extrusionOk="0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" name="Google Shape;1324;p81"/>
            <p:cNvSpPr/>
            <p:nvPr/>
          </p:nvSpPr>
          <p:spPr>
            <a:xfrm>
              <a:off x="8052323" y="2145233"/>
              <a:ext cx="12243" cy="23208"/>
            </a:xfrm>
            <a:custGeom>
              <a:avLst/>
              <a:gdLst/>
              <a:ahLst/>
              <a:cxnLst/>
              <a:rect l="l" t="t" r="r" b="b"/>
              <a:pathLst>
                <a:path w="12243" h="23208" extrusionOk="0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" name="Google Shape;1325;p81"/>
            <p:cNvSpPr/>
            <p:nvPr/>
          </p:nvSpPr>
          <p:spPr>
            <a:xfrm>
              <a:off x="6500183" y="2013382"/>
              <a:ext cx="6453" cy="15472"/>
            </a:xfrm>
            <a:custGeom>
              <a:avLst/>
              <a:gdLst/>
              <a:ahLst/>
              <a:cxnLst/>
              <a:rect l="l" t="t" r="r" b="b"/>
              <a:pathLst>
                <a:path w="6453" h="15472" extrusionOk="0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" name="Google Shape;1326;p81"/>
            <p:cNvSpPr/>
            <p:nvPr/>
          </p:nvSpPr>
          <p:spPr>
            <a:xfrm>
              <a:off x="6679893" y="1975934"/>
              <a:ext cx="31699" cy="22165"/>
            </a:xfrm>
            <a:custGeom>
              <a:avLst/>
              <a:gdLst/>
              <a:ahLst/>
              <a:cxnLst/>
              <a:rect l="l" t="t" r="r" b="b"/>
              <a:pathLst>
                <a:path w="31699" h="22165" extrusionOk="0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" name="Google Shape;1327;p81"/>
            <p:cNvSpPr/>
            <p:nvPr/>
          </p:nvSpPr>
          <p:spPr>
            <a:xfrm>
              <a:off x="3967635" y="1715081"/>
              <a:ext cx="15612" cy="10062"/>
            </a:xfrm>
            <a:custGeom>
              <a:avLst/>
              <a:gdLst/>
              <a:ahLst/>
              <a:cxnLst/>
              <a:rect l="l" t="t" r="r" b="b"/>
              <a:pathLst>
                <a:path w="15612" h="10062" extrusionOk="0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" name="Google Shape;1328;p81"/>
            <p:cNvSpPr/>
            <p:nvPr/>
          </p:nvSpPr>
          <p:spPr>
            <a:xfrm>
              <a:off x="3995491" y="1700842"/>
              <a:ext cx="3179" cy="5790"/>
            </a:xfrm>
            <a:custGeom>
              <a:avLst/>
              <a:gdLst/>
              <a:ahLst/>
              <a:cxnLst/>
              <a:rect l="l" t="t" r="r" b="b"/>
              <a:pathLst>
                <a:path w="3179" h="5790" extrusionOk="0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" name="Google Shape;1329;p81"/>
            <p:cNvSpPr/>
            <p:nvPr/>
          </p:nvSpPr>
          <p:spPr>
            <a:xfrm>
              <a:off x="260684" y="1504585"/>
              <a:ext cx="11436" cy="9919"/>
            </a:xfrm>
            <a:custGeom>
              <a:avLst/>
              <a:gdLst/>
              <a:ahLst/>
              <a:cxnLst/>
              <a:rect l="l" t="t" r="r" b="b"/>
              <a:pathLst>
                <a:path w="11436" h="9919" extrusionOk="0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" name="Google Shape;1330;p81"/>
            <p:cNvSpPr/>
            <p:nvPr/>
          </p:nvSpPr>
          <p:spPr>
            <a:xfrm>
              <a:off x="294187" y="1543457"/>
              <a:ext cx="4603" cy="7309"/>
            </a:xfrm>
            <a:custGeom>
              <a:avLst/>
              <a:gdLst/>
              <a:ahLst/>
              <a:cxnLst/>
              <a:rect l="l" t="t" r="r" b="b"/>
              <a:pathLst>
                <a:path w="4603" h="7309" extrusionOk="0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" name="Google Shape;1331;p81"/>
            <p:cNvSpPr/>
            <p:nvPr/>
          </p:nvSpPr>
          <p:spPr>
            <a:xfrm>
              <a:off x="281801" y="1562822"/>
              <a:ext cx="5077" cy="14428"/>
            </a:xfrm>
            <a:custGeom>
              <a:avLst/>
              <a:gdLst/>
              <a:ahLst/>
              <a:cxnLst/>
              <a:rect l="l" t="t" r="r" b="b"/>
              <a:pathLst>
                <a:path w="5077" h="14428" extrusionOk="0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" name="Google Shape;1332;p81"/>
            <p:cNvSpPr/>
            <p:nvPr/>
          </p:nvSpPr>
          <p:spPr>
            <a:xfrm>
              <a:off x="9453131" y="1227452"/>
              <a:ext cx="14616" cy="25250"/>
            </a:xfrm>
            <a:custGeom>
              <a:avLst/>
              <a:gdLst/>
              <a:ahLst/>
              <a:cxnLst/>
              <a:rect l="l" t="t" r="r" b="b"/>
              <a:pathLst>
                <a:path w="14616" h="25250" extrusionOk="0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" name="Google Shape;1333;p81"/>
            <p:cNvSpPr/>
            <p:nvPr/>
          </p:nvSpPr>
          <p:spPr>
            <a:xfrm>
              <a:off x="9382519" y="1448627"/>
              <a:ext cx="77824" cy="89703"/>
            </a:xfrm>
            <a:custGeom>
              <a:avLst/>
              <a:gdLst/>
              <a:ahLst/>
              <a:cxnLst/>
              <a:rect l="l" t="t" r="r" b="b"/>
              <a:pathLst>
                <a:path w="77824" h="89703" extrusionOk="0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" name="Google Shape;1334;p81"/>
            <p:cNvSpPr/>
            <p:nvPr/>
          </p:nvSpPr>
          <p:spPr>
            <a:xfrm>
              <a:off x="9446866" y="1432917"/>
              <a:ext cx="8020" cy="20978"/>
            </a:xfrm>
            <a:custGeom>
              <a:avLst/>
              <a:gdLst/>
              <a:ahLst/>
              <a:cxnLst/>
              <a:rect l="l" t="t" r="r" b="b"/>
              <a:pathLst>
                <a:path w="8020" h="20978" extrusionOk="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" name="Google Shape;1335;p81"/>
            <p:cNvSpPr/>
            <p:nvPr/>
          </p:nvSpPr>
          <p:spPr>
            <a:xfrm>
              <a:off x="9332454" y="1558265"/>
              <a:ext cx="7023" cy="17703"/>
            </a:xfrm>
            <a:custGeom>
              <a:avLst/>
              <a:gdLst/>
              <a:ahLst/>
              <a:cxnLst/>
              <a:rect l="l" t="t" r="r" b="b"/>
              <a:pathLst>
                <a:path w="7023" h="17703" extrusionOk="0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" name="Google Shape;1336;p81"/>
            <p:cNvSpPr/>
            <p:nvPr/>
          </p:nvSpPr>
          <p:spPr>
            <a:xfrm>
              <a:off x="9407954" y="1645311"/>
              <a:ext cx="8114" cy="22259"/>
            </a:xfrm>
            <a:custGeom>
              <a:avLst/>
              <a:gdLst/>
              <a:ahLst/>
              <a:cxnLst/>
              <a:rect l="l" t="t" r="r" b="b"/>
              <a:pathLst>
                <a:path w="8114" h="22259" extrusionOk="0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" name="Google Shape;1337;p81"/>
            <p:cNvSpPr/>
            <p:nvPr/>
          </p:nvSpPr>
          <p:spPr>
            <a:xfrm>
              <a:off x="9395948" y="1665530"/>
              <a:ext cx="11057" cy="11106"/>
            </a:xfrm>
            <a:custGeom>
              <a:avLst/>
              <a:gdLst/>
              <a:ahLst/>
              <a:cxnLst/>
              <a:rect l="l" t="t" r="r" b="b"/>
              <a:pathLst>
                <a:path w="11057" h="11106" extrusionOk="0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" name="Google Shape;1338;p81"/>
            <p:cNvSpPr/>
            <p:nvPr/>
          </p:nvSpPr>
          <p:spPr>
            <a:xfrm>
              <a:off x="9219655" y="1292760"/>
              <a:ext cx="4175" cy="4556"/>
            </a:xfrm>
            <a:custGeom>
              <a:avLst/>
              <a:gdLst/>
              <a:ahLst/>
              <a:cxnLst/>
              <a:rect l="l" t="t" r="r" b="b"/>
              <a:pathLst>
                <a:path w="4175" h="4556" extrusionOk="0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" name="Google Shape;1339;p81"/>
            <p:cNvSpPr/>
            <p:nvPr/>
          </p:nvSpPr>
          <p:spPr>
            <a:xfrm>
              <a:off x="9277217" y="1549485"/>
              <a:ext cx="7593" cy="10251"/>
            </a:xfrm>
            <a:custGeom>
              <a:avLst/>
              <a:gdLst/>
              <a:ahLst/>
              <a:cxnLst/>
              <a:rect l="l" t="t" r="r" b="b"/>
              <a:pathLst>
                <a:path w="7593" h="10251" extrusionOk="0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" name="Google Shape;1340;p81"/>
            <p:cNvSpPr/>
            <p:nvPr/>
          </p:nvSpPr>
          <p:spPr>
            <a:xfrm>
              <a:off x="9282911" y="1532493"/>
              <a:ext cx="6549" cy="12435"/>
            </a:xfrm>
            <a:custGeom>
              <a:avLst/>
              <a:gdLst/>
              <a:ahLst/>
              <a:cxnLst/>
              <a:rect l="l" t="t" r="r" b="b"/>
              <a:pathLst>
                <a:path w="6549" h="12435" extrusionOk="0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" name="Google Shape;1341;p81"/>
            <p:cNvSpPr/>
            <p:nvPr/>
          </p:nvSpPr>
          <p:spPr>
            <a:xfrm>
              <a:off x="9283576" y="1488448"/>
              <a:ext cx="4460" cy="7119"/>
            </a:xfrm>
            <a:custGeom>
              <a:avLst/>
              <a:gdLst/>
              <a:ahLst/>
              <a:cxnLst/>
              <a:rect l="l" t="t" r="r" b="b"/>
              <a:pathLst>
                <a:path w="4460" h="7119" extrusionOk="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" name="Google Shape;1342;p81"/>
            <p:cNvSpPr/>
            <p:nvPr/>
          </p:nvSpPr>
          <p:spPr>
            <a:xfrm>
              <a:off x="9255531" y="1466473"/>
              <a:ext cx="5314" cy="11628"/>
            </a:xfrm>
            <a:custGeom>
              <a:avLst/>
              <a:gdLst/>
              <a:ahLst/>
              <a:cxnLst/>
              <a:rect l="l" t="t" r="r" b="b"/>
              <a:pathLst>
                <a:path w="5314" h="11628" extrusionOk="0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" name="Google Shape;1343;p81"/>
            <p:cNvSpPr/>
            <p:nvPr/>
          </p:nvSpPr>
          <p:spPr>
            <a:xfrm>
              <a:off x="9250548" y="1448010"/>
              <a:ext cx="10012" cy="17371"/>
            </a:xfrm>
            <a:custGeom>
              <a:avLst/>
              <a:gdLst/>
              <a:ahLst/>
              <a:cxnLst/>
              <a:rect l="l" t="t" r="r" b="b"/>
              <a:pathLst>
                <a:path w="10012" h="17371" extrusionOk="0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" name="Google Shape;1344;p81"/>
            <p:cNvSpPr/>
            <p:nvPr/>
          </p:nvSpPr>
          <p:spPr>
            <a:xfrm>
              <a:off x="9175000" y="1516783"/>
              <a:ext cx="22540" cy="17751"/>
            </a:xfrm>
            <a:custGeom>
              <a:avLst/>
              <a:gdLst/>
              <a:ahLst/>
              <a:cxnLst/>
              <a:rect l="l" t="t" r="r" b="b"/>
              <a:pathLst>
                <a:path w="22540" h="17751" extrusionOk="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" name="Google Shape;1345;p81"/>
            <p:cNvSpPr/>
            <p:nvPr/>
          </p:nvSpPr>
          <p:spPr>
            <a:xfrm>
              <a:off x="5773608" y="1565812"/>
              <a:ext cx="79581" cy="55388"/>
            </a:xfrm>
            <a:custGeom>
              <a:avLst/>
              <a:gdLst/>
              <a:ahLst/>
              <a:cxnLst/>
              <a:rect l="l" t="t" r="r" b="b"/>
              <a:pathLst>
                <a:path w="79581" h="55388" extrusionOk="0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" name="Google Shape;1346;p81"/>
            <p:cNvSpPr/>
            <p:nvPr/>
          </p:nvSpPr>
          <p:spPr>
            <a:xfrm>
              <a:off x="5517259" y="1389299"/>
              <a:ext cx="27903" cy="21642"/>
            </a:xfrm>
            <a:custGeom>
              <a:avLst/>
              <a:gdLst/>
              <a:ahLst/>
              <a:cxnLst/>
              <a:rect l="l" t="t" r="r" b="b"/>
              <a:pathLst>
                <a:path w="27903" h="21642" extrusionOk="0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" name="Google Shape;1347;p81"/>
            <p:cNvSpPr/>
            <p:nvPr/>
          </p:nvSpPr>
          <p:spPr>
            <a:xfrm>
              <a:off x="5520059" y="1429073"/>
              <a:ext cx="9538" cy="19222"/>
            </a:xfrm>
            <a:custGeom>
              <a:avLst/>
              <a:gdLst/>
              <a:ahLst/>
              <a:cxnLst/>
              <a:rect l="l" t="t" r="r" b="b"/>
              <a:pathLst>
                <a:path w="9538" h="19222" extrusionOk="0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" name="Google Shape;1348;p81"/>
            <p:cNvSpPr/>
            <p:nvPr/>
          </p:nvSpPr>
          <p:spPr>
            <a:xfrm>
              <a:off x="5601539" y="1533442"/>
              <a:ext cx="18032" cy="25914"/>
            </a:xfrm>
            <a:custGeom>
              <a:avLst/>
              <a:gdLst/>
              <a:ahLst/>
              <a:cxnLst/>
              <a:rect l="l" t="t" r="r" b="b"/>
              <a:pathLst>
                <a:path w="18032" h="25914" extrusionOk="0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" name="Google Shape;1349;p81"/>
            <p:cNvSpPr/>
            <p:nvPr/>
          </p:nvSpPr>
          <p:spPr>
            <a:xfrm>
              <a:off x="5452579" y="1576681"/>
              <a:ext cx="101078" cy="34505"/>
            </a:xfrm>
            <a:custGeom>
              <a:avLst/>
              <a:gdLst/>
              <a:ahLst/>
              <a:cxnLst/>
              <a:rect l="l" t="t" r="r" b="b"/>
              <a:pathLst>
                <a:path w="101078" h="34505" extrusionOk="0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" name="Google Shape;1350;p81"/>
            <p:cNvSpPr/>
            <p:nvPr/>
          </p:nvSpPr>
          <p:spPr>
            <a:xfrm>
              <a:off x="5481859" y="1462011"/>
              <a:ext cx="11531" cy="15140"/>
            </a:xfrm>
            <a:custGeom>
              <a:avLst/>
              <a:gdLst/>
              <a:ahLst/>
              <a:cxnLst/>
              <a:rect l="l" t="t" r="r" b="b"/>
              <a:pathLst>
                <a:path w="11531" h="15140" extrusionOk="0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" name="Google Shape;1351;p81"/>
            <p:cNvSpPr/>
            <p:nvPr/>
          </p:nvSpPr>
          <p:spPr>
            <a:xfrm>
              <a:off x="5510568" y="1501168"/>
              <a:ext cx="6691" cy="11533"/>
            </a:xfrm>
            <a:custGeom>
              <a:avLst/>
              <a:gdLst/>
              <a:ahLst/>
              <a:cxnLst/>
              <a:rect l="l" t="t" r="r" b="b"/>
              <a:pathLst>
                <a:path w="6691" h="11533" extrusionOk="0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" name="Google Shape;1352;p81"/>
            <p:cNvSpPr/>
            <p:nvPr/>
          </p:nvSpPr>
          <p:spPr>
            <a:xfrm>
              <a:off x="5354111" y="1446966"/>
              <a:ext cx="85845" cy="91792"/>
            </a:xfrm>
            <a:custGeom>
              <a:avLst/>
              <a:gdLst/>
              <a:ahLst/>
              <a:cxnLst/>
              <a:rect l="l" t="t" r="r" b="b"/>
              <a:pathLst>
                <a:path w="85845" h="91792" extrusionOk="0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" name="Google Shape;1353;p81"/>
            <p:cNvSpPr/>
            <p:nvPr/>
          </p:nvSpPr>
          <p:spPr>
            <a:xfrm>
              <a:off x="5324737" y="1442884"/>
              <a:ext cx="15232" cy="16421"/>
            </a:xfrm>
            <a:custGeom>
              <a:avLst/>
              <a:gdLst/>
              <a:ahLst/>
              <a:cxnLst/>
              <a:rect l="l" t="t" r="r" b="b"/>
              <a:pathLst>
                <a:path w="15232" h="16421" extrusionOk="0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81"/>
            <p:cNvSpPr/>
            <p:nvPr/>
          </p:nvSpPr>
          <p:spPr>
            <a:xfrm>
              <a:off x="5415185" y="1411986"/>
              <a:ext cx="62877" cy="51449"/>
            </a:xfrm>
            <a:custGeom>
              <a:avLst/>
              <a:gdLst/>
              <a:ahLst/>
              <a:cxnLst/>
              <a:rect l="l" t="t" r="r" b="b"/>
              <a:pathLst>
                <a:path w="62877" h="51449" extrusionOk="0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" name="Google Shape;1355;p81"/>
            <p:cNvSpPr/>
            <p:nvPr/>
          </p:nvSpPr>
          <p:spPr>
            <a:xfrm>
              <a:off x="5043759" y="1449814"/>
              <a:ext cx="109050" cy="77601"/>
            </a:xfrm>
            <a:custGeom>
              <a:avLst/>
              <a:gdLst/>
              <a:ahLst/>
              <a:cxnLst/>
              <a:rect l="l" t="t" r="r" b="b"/>
              <a:pathLst>
                <a:path w="109050" h="77601" extrusionOk="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" name="Google Shape;1356;p81"/>
            <p:cNvSpPr/>
            <p:nvPr/>
          </p:nvSpPr>
          <p:spPr>
            <a:xfrm>
              <a:off x="5116744" y="1561872"/>
              <a:ext cx="7972" cy="8543"/>
            </a:xfrm>
            <a:custGeom>
              <a:avLst/>
              <a:gdLst/>
              <a:ahLst/>
              <a:cxnLst/>
              <a:rect l="l" t="t" r="r" b="b"/>
              <a:pathLst>
                <a:path w="7972" h="8543" extrusionOk="0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" name="Google Shape;1357;p81"/>
            <p:cNvSpPr/>
            <p:nvPr/>
          </p:nvSpPr>
          <p:spPr>
            <a:xfrm>
              <a:off x="4983445" y="1663774"/>
              <a:ext cx="8731" cy="10204"/>
            </a:xfrm>
            <a:custGeom>
              <a:avLst/>
              <a:gdLst/>
              <a:ahLst/>
              <a:cxnLst/>
              <a:rect l="l" t="t" r="r" b="b"/>
              <a:pathLst>
                <a:path w="8731" h="10204" extrusionOk="0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" name="Google Shape;1358;p81"/>
            <p:cNvSpPr/>
            <p:nvPr/>
          </p:nvSpPr>
          <p:spPr>
            <a:xfrm>
              <a:off x="4644050" y="1412888"/>
              <a:ext cx="11294" cy="12340"/>
            </a:xfrm>
            <a:custGeom>
              <a:avLst/>
              <a:gdLst/>
              <a:ahLst/>
              <a:cxnLst/>
              <a:rect l="l" t="t" r="r" b="b"/>
              <a:pathLst>
                <a:path w="11294" h="12340" extrusionOk="0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9" name="Google Shape;1359;p81"/>
            <p:cNvSpPr/>
            <p:nvPr/>
          </p:nvSpPr>
          <p:spPr>
            <a:xfrm>
              <a:off x="4684624" y="1370931"/>
              <a:ext cx="35258" cy="33318"/>
            </a:xfrm>
            <a:custGeom>
              <a:avLst/>
              <a:gdLst/>
              <a:ahLst/>
              <a:cxnLst/>
              <a:rect l="l" t="t" r="r" b="b"/>
              <a:pathLst>
                <a:path w="35258" h="33318" extrusionOk="0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0" name="Google Shape;1360;p81"/>
            <p:cNvSpPr/>
            <p:nvPr/>
          </p:nvSpPr>
          <p:spPr>
            <a:xfrm>
              <a:off x="2695524" y="987957"/>
              <a:ext cx="6264" cy="16327"/>
            </a:xfrm>
            <a:custGeom>
              <a:avLst/>
              <a:gdLst/>
              <a:ahLst/>
              <a:cxnLst/>
              <a:rect l="l" t="t" r="r" b="b"/>
              <a:pathLst>
                <a:path w="6264" h="16327" extrusionOk="0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1" name="Google Shape;1361;p81"/>
            <p:cNvSpPr/>
            <p:nvPr/>
          </p:nvSpPr>
          <p:spPr>
            <a:xfrm>
              <a:off x="2477328" y="838070"/>
              <a:ext cx="75879" cy="45943"/>
            </a:xfrm>
            <a:custGeom>
              <a:avLst/>
              <a:gdLst/>
              <a:ahLst/>
              <a:cxnLst/>
              <a:rect l="l" t="t" r="r" b="b"/>
              <a:pathLst>
                <a:path w="75879" h="45943" extrusionOk="0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2" name="Google Shape;1362;p81"/>
            <p:cNvSpPr/>
            <p:nvPr/>
          </p:nvSpPr>
          <p:spPr>
            <a:xfrm>
              <a:off x="2426600" y="978749"/>
              <a:ext cx="71513" cy="55531"/>
            </a:xfrm>
            <a:custGeom>
              <a:avLst/>
              <a:gdLst/>
              <a:ahLst/>
              <a:cxnLst/>
              <a:rect l="l" t="t" r="r" b="b"/>
              <a:pathLst>
                <a:path w="71513" h="55531" extrusionOk="0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3" name="Google Shape;1363;p81"/>
            <p:cNvSpPr/>
            <p:nvPr/>
          </p:nvSpPr>
          <p:spPr>
            <a:xfrm>
              <a:off x="1997659" y="1254506"/>
              <a:ext cx="76354" cy="26958"/>
            </a:xfrm>
            <a:custGeom>
              <a:avLst/>
              <a:gdLst/>
              <a:ahLst/>
              <a:cxnLst/>
              <a:rect l="l" t="t" r="r" b="b"/>
              <a:pathLst>
                <a:path w="76354" h="26958" extrusionOk="0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4" name="Google Shape;1364;p81"/>
            <p:cNvSpPr/>
            <p:nvPr/>
          </p:nvSpPr>
          <p:spPr>
            <a:xfrm>
              <a:off x="9502341" y="580729"/>
              <a:ext cx="11436" cy="17371"/>
            </a:xfrm>
            <a:custGeom>
              <a:avLst/>
              <a:gdLst/>
              <a:ahLst/>
              <a:cxnLst/>
              <a:rect l="l" t="t" r="r" b="b"/>
              <a:pathLst>
                <a:path w="11436" h="17371" extrusionOk="0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5" name="Google Shape;1365;p81"/>
            <p:cNvSpPr/>
            <p:nvPr/>
          </p:nvSpPr>
          <p:spPr>
            <a:xfrm>
              <a:off x="9517622" y="620503"/>
              <a:ext cx="6215" cy="9017"/>
            </a:xfrm>
            <a:custGeom>
              <a:avLst/>
              <a:gdLst/>
              <a:ahLst/>
              <a:cxnLst/>
              <a:rect l="l" t="t" r="r" b="b"/>
              <a:pathLst>
                <a:path w="6215" h="9017" extrusionOk="0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" name="Google Shape;1366;p81"/>
            <p:cNvSpPr/>
            <p:nvPr/>
          </p:nvSpPr>
          <p:spPr>
            <a:xfrm>
              <a:off x="9542345" y="716851"/>
              <a:ext cx="7829" cy="18984"/>
            </a:xfrm>
            <a:custGeom>
              <a:avLst/>
              <a:gdLst/>
              <a:ahLst/>
              <a:cxnLst/>
              <a:rect l="l" t="t" r="r" b="b"/>
              <a:pathLst>
                <a:path w="7829" h="18984" extrusionOk="0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" name="Google Shape;1367;p81"/>
            <p:cNvSpPr/>
            <p:nvPr/>
          </p:nvSpPr>
          <p:spPr>
            <a:xfrm>
              <a:off x="9495081" y="813722"/>
              <a:ext cx="27286" cy="62365"/>
            </a:xfrm>
            <a:custGeom>
              <a:avLst/>
              <a:gdLst/>
              <a:ahLst/>
              <a:cxnLst/>
              <a:rect l="l" t="t" r="r" b="b"/>
              <a:pathLst>
                <a:path w="27286" h="62365" extrusionOk="0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" name="Google Shape;1368;p81"/>
            <p:cNvSpPr/>
            <p:nvPr/>
          </p:nvSpPr>
          <p:spPr>
            <a:xfrm>
              <a:off x="9518903" y="907318"/>
              <a:ext cx="7307" cy="8495"/>
            </a:xfrm>
            <a:custGeom>
              <a:avLst/>
              <a:gdLst/>
              <a:ahLst/>
              <a:cxnLst/>
              <a:rect l="l" t="t" r="r" b="b"/>
              <a:pathLst>
                <a:path w="7307" h="8495" extrusionOk="0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" name="Google Shape;1369;p81"/>
            <p:cNvSpPr/>
            <p:nvPr/>
          </p:nvSpPr>
          <p:spPr>
            <a:xfrm>
              <a:off x="9475434" y="877654"/>
              <a:ext cx="13903" cy="44377"/>
            </a:xfrm>
            <a:custGeom>
              <a:avLst/>
              <a:gdLst/>
              <a:ahLst/>
              <a:cxnLst/>
              <a:rect l="l" t="t" r="r" b="b"/>
              <a:pathLst>
                <a:path w="13903" h="44377" extrusionOk="0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" name="Google Shape;1370;p81"/>
            <p:cNvSpPr/>
            <p:nvPr/>
          </p:nvSpPr>
          <p:spPr>
            <a:xfrm>
              <a:off x="9291643" y="860473"/>
              <a:ext cx="9443" cy="7214"/>
            </a:xfrm>
            <a:custGeom>
              <a:avLst/>
              <a:gdLst/>
              <a:ahLst/>
              <a:cxnLst/>
              <a:rect l="l" t="t" r="r" b="b"/>
              <a:pathLst>
                <a:path w="9443" h="7214" extrusionOk="0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" name="Google Shape;1371;p81"/>
            <p:cNvSpPr/>
            <p:nvPr/>
          </p:nvSpPr>
          <p:spPr>
            <a:xfrm>
              <a:off x="5461026" y="1324750"/>
              <a:ext cx="10629" cy="10584"/>
            </a:xfrm>
            <a:custGeom>
              <a:avLst/>
              <a:gdLst/>
              <a:ahLst/>
              <a:cxnLst/>
              <a:rect l="l" t="t" r="r" b="b"/>
              <a:pathLst>
                <a:path w="10629" h="10584" extrusionOk="0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" name="Google Shape;1372;p81"/>
            <p:cNvSpPr/>
            <p:nvPr/>
          </p:nvSpPr>
          <p:spPr>
            <a:xfrm>
              <a:off x="5090217" y="1114776"/>
              <a:ext cx="10440" cy="11960"/>
            </a:xfrm>
            <a:custGeom>
              <a:avLst/>
              <a:gdLst/>
              <a:ahLst/>
              <a:cxnLst/>
              <a:rect l="l" t="t" r="r" b="b"/>
              <a:pathLst>
                <a:path w="10440" h="11960" extrusionOk="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" name="Google Shape;1373;p81"/>
            <p:cNvSpPr/>
            <p:nvPr/>
          </p:nvSpPr>
          <p:spPr>
            <a:xfrm>
              <a:off x="5084807" y="1117007"/>
              <a:ext cx="6786" cy="24537"/>
            </a:xfrm>
            <a:custGeom>
              <a:avLst/>
              <a:gdLst/>
              <a:ahLst/>
              <a:cxnLst/>
              <a:rect l="l" t="t" r="r" b="b"/>
              <a:pathLst>
                <a:path w="6786" h="24537" extrusionOk="0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" name="Google Shape;1374;p81"/>
            <p:cNvSpPr/>
            <p:nvPr/>
          </p:nvSpPr>
          <p:spPr>
            <a:xfrm>
              <a:off x="5164388" y="1201585"/>
              <a:ext cx="15517" cy="6075"/>
            </a:xfrm>
            <a:custGeom>
              <a:avLst/>
              <a:gdLst/>
              <a:ahLst/>
              <a:cxnLst/>
              <a:rect l="l" t="t" r="r" b="b"/>
              <a:pathLst>
                <a:path w="15517" h="6075" extrusionOk="0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" name="Google Shape;1375;p81"/>
            <p:cNvSpPr/>
            <p:nvPr/>
          </p:nvSpPr>
          <p:spPr>
            <a:xfrm>
              <a:off x="5174828" y="1221709"/>
              <a:ext cx="15802" cy="3512"/>
            </a:xfrm>
            <a:custGeom>
              <a:avLst/>
              <a:gdLst/>
              <a:ahLst/>
              <a:cxnLst/>
              <a:rect l="l" t="t" r="r" b="b"/>
              <a:pathLst>
                <a:path w="15802" h="3512" extrusionOk="0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" name="Google Shape;1376;p81"/>
            <p:cNvSpPr/>
            <p:nvPr/>
          </p:nvSpPr>
          <p:spPr>
            <a:xfrm>
              <a:off x="4896176" y="1222706"/>
              <a:ext cx="33265" cy="79404"/>
            </a:xfrm>
            <a:custGeom>
              <a:avLst/>
              <a:gdLst/>
              <a:ahLst/>
              <a:cxnLst/>
              <a:rect l="l" t="t" r="r" b="b"/>
              <a:pathLst>
                <a:path w="33265" h="79404" extrusionOk="0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" name="Google Shape;1377;p81"/>
            <p:cNvSpPr/>
            <p:nvPr/>
          </p:nvSpPr>
          <p:spPr>
            <a:xfrm>
              <a:off x="4381770" y="477783"/>
              <a:ext cx="27333" cy="34267"/>
            </a:xfrm>
            <a:custGeom>
              <a:avLst/>
              <a:gdLst/>
              <a:ahLst/>
              <a:cxnLst/>
              <a:rect l="l" t="t" r="r" b="b"/>
              <a:pathLst>
                <a:path w="27333" h="34267" extrusionOk="0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" name="Google Shape;1378;p81"/>
            <p:cNvSpPr/>
            <p:nvPr/>
          </p:nvSpPr>
          <p:spPr>
            <a:xfrm>
              <a:off x="4367439" y="516987"/>
              <a:ext cx="13619" cy="6170"/>
            </a:xfrm>
            <a:custGeom>
              <a:avLst/>
              <a:gdLst/>
              <a:ahLst/>
              <a:cxnLst/>
              <a:rect l="l" t="t" r="r" b="b"/>
              <a:pathLst>
                <a:path w="13619" h="6170" extrusionOk="0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" name="Google Shape;1379;p81"/>
            <p:cNvSpPr/>
            <p:nvPr/>
          </p:nvSpPr>
          <p:spPr>
            <a:xfrm>
              <a:off x="4497606" y="444512"/>
              <a:ext cx="18649" cy="10916"/>
            </a:xfrm>
            <a:custGeom>
              <a:avLst/>
              <a:gdLst/>
              <a:ahLst/>
              <a:cxnLst/>
              <a:rect l="l" t="t" r="r" b="b"/>
              <a:pathLst>
                <a:path w="18649" h="10916" extrusionOk="0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" name="Google Shape;1380;p81"/>
            <p:cNvSpPr/>
            <p:nvPr/>
          </p:nvSpPr>
          <p:spPr>
            <a:xfrm>
              <a:off x="4495091" y="455713"/>
              <a:ext cx="6359" cy="5220"/>
            </a:xfrm>
            <a:custGeom>
              <a:avLst/>
              <a:gdLst/>
              <a:ahLst/>
              <a:cxnLst/>
              <a:rect l="l" t="t" r="r" b="b"/>
              <a:pathLst>
                <a:path w="6359" h="5220" extrusionOk="0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" name="Google Shape;1381;p81"/>
            <p:cNvSpPr/>
            <p:nvPr/>
          </p:nvSpPr>
          <p:spPr>
            <a:xfrm>
              <a:off x="4551087" y="852119"/>
              <a:ext cx="12195" cy="6881"/>
            </a:xfrm>
            <a:custGeom>
              <a:avLst/>
              <a:gdLst/>
              <a:ahLst/>
              <a:cxnLst/>
              <a:rect l="l" t="t" r="r" b="b"/>
              <a:pathLst>
                <a:path w="12195" h="6881" extrusionOk="0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" name="Google Shape;1382;p81"/>
            <p:cNvSpPr/>
            <p:nvPr/>
          </p:nvSpPr>
          <p:spPr>
            <a:xfrm>
              <a:off x="4446166" y="675417"/>
              <a:ext cx="14663" cy="15852"/>
            </a:xfrm>
            <a:custGeom>
              <a:avLst/>
              <a:gdLst/>
              <a:ahLst/>
              <a:cxnLst/>
              <a:rect l="l" t="t" r="r" b="b"/>
              <a:pathLst>
                <a:path w="14663" h="15852" extrusionOk="0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" name="Google Shape;1383;p81"/>
            <p:cNvSpPr/>
            <p:nvPr/>
          </p:nvSpPr>
          <p:spPr>
            <a:xfrm>
              <a:off x="4430410" y="612624"/>
              <a:ext cx="7071" cy="13004"/>
            </a:xfrm>
            <a:custGeom>
              <a:avLst/>
              <a:gdLst/>
              <a:ahLst/>
              <a:cxnLst/>
              <a:rect l="l" t="t" r="r" b="b"/>
              <a:pathLst>
                <a:path w="7071" h="13004" extrusionOk="0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" name="Google Shape;1384;p81"/>
            <p:cNvSpPr/>
            <p:nvPr/>
          </p:nvSpPr>
          <p:spPr>
            <a:xfrm>
              <a:off x="4394440" y="602609"/>
              <a:ext cx="12907" cy="13147"/>
            </a:xfrm>
            <a:custGeom>
              <a:avLst/>
              <a:gdLst/>
              <a:ahLst/>
              <a:cxnLst/>
              <a:rect l="l" t="t" r="r" b="b"/>
              <a:pathLst>
                <a:path w="12907" h="13147" extrusionOk="0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5" name="Google Shape;1385;p81"/>
            <p:cNvSpPr/>
            <p:nvPr/>
          </p:nvSpPr>
          <p:spPr>
            <a:xfrm>
              <a:off x="4408819" y="592215"/>
              <a:ext cx="10629" cy="14950"/>
            </a:xfrm>
            <a:custGeom>
              <a:avLst/>
              <a:gdLst/>
              <a:ahLst/>
              <a:cxnLst/>
              <a:rect l="l" t="t" r="r" b="b"/>
              <a:pathLst>
                <a:path w="10629" h="14950" extrusionOk="0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" name="Google Shape;1386;p81"/>
            <p:cNvSpPr/>
            <p:nvPr/>
          </p:nvSpPr>
          <p:spPr>
            <a:xfrm>
              <a:off x="4399660" y="567677"/>
              <a:ext cx="19409" cy="17133"/>
            </a:xfrm>
            <a:custGeom>
              <a:avLst/>
              <a:gdLst/>
              <a:ahLst/>
              <a:cxnLst/>
              <a:rect l="l" t="t" r="r" b="b"/>
              <a:pathLst>
                <a:path w="19409" h="17133" extrusionOk="0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" name="Google Shape;1387;p81"/>
            <p:cNvSpPr/>
            <p:nvPr/>
          </p:nvSpPr>
          <p:spPr>
            <a:xfrm>
              <a:off x="4391118" y="515278"/>
              <a:ext cx="29895" cy="30613"/>
            </a:xfrm>
            <a:custGeom>
              <a:avLst/>
              <a:gdLst/>
              <a:ahLst/>
              <a:cxnLst/>
              <a:rect l="l" t="t" r="r" b="b"/>
              <a:pathLst>
                <a:path w="29895" h="30613" extrusionOk="0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" name="Google Shape;1388;p81"/>
            <p:cNvSpPr/>
            <p:nvPr/>
          </p:nvSpPr>
          <p:spPr>
            <a:xfrm>
              <a:off x="3278264" y="382811"/>
              <a:ext cx="12005" cy="6359"/>
            </a:xfrm>
            <a:custGeom>
              <a:avLst/>
              <a:gdLst/>
              <a:ahLst/>
              <a:cxnLst/>
              <a:rect l="l" t="t" r="r" b="b"/>
              <a:pathLst>
                <a:path w="12005" h="6359" extrusionOk="0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" name="Google Shape;1389;p81"/>
            <p:cNvSpPr/>
            <p:nvPr/>
          </p:nvSpPr>
          <p:spPr>
            <a:xfrm>
              <a:off x="1982189" y="650831"/>
              <a:ext cx="36160" cy="27053"/>
            </a:xfrm>
            <a:custGeom>
              <a:avLst/>
              <a:gdLst/>
              <a:ahLst/>
              <a:cxnLst/>
              <a:rect l="l" t="t" r="r" b="b"/>
              <a:pathLst>
                <a:path w="36160" h="27053" extrusionOk="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" name="Google Shape;1390;p81"/>
            <p:cNvSpPr/>
            <p:nvPr/>
          </p:nvSpPr>
          <p:spPr>
            <a:xfrm>
              <a:off x="554949" y="530087"/>
              <a:ext cx="7782" cy="15615"/>
            </a:xfrm>
            <a:custGeom>
              <a:avLst/>
              <a:gdLst/>
              <a:ahLst/>
              <a:cxnLst/>
              <a:rect l="l" t="t" r="r" b="b"/>
              <a:pathLst>
                <a:path w="7782" h="15615" extrusionOk="0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" name="Google Shape;1391;p81"/>
            <p:cNvSpPr/>
            <p:nvPr/>
          </p:nvSpPr>
          <p:spPr>
            <a:xfrm>
              <a:off x="549255" y="282475"/>
              <a:ext cx="48640" cy="65545"/>
            </a:xfrm>
            <a:custGeom>
              <a:avLst/>
              <a:gdLst/>
              <a:ahLst/>
              <a:cxnLst/>
              <a:rect l="l" t="t" r="r" b="b"/>
              <a:pathLst>
                <a:path w="48640" h="65545" extrusionOk="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" name="Google Shape;1392;p81"/>
            <p:cNvSpPr/>
            <p:nvPr/>
          </p:nvSpPr>
          <p:spPr>
            <a:xfrm>
              <a:off x="595570" y="256134"/>
              <a:ext cx="58796" cy="52635"/>
            </a:xfrm>
            <a:custGeom>
              <a:avLst/>
              <a:gdLst/>
              <a:ahLst/>
              <a:cxnLst/>
              <a:rect l="l" t="t" r="r" b="b"/>
              <a:pathLst>
                <a:path w="58796" h="52635" extrusionOk="0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" name="Google Shape;1393;p81"/>
            <p:cNvSpPr/>
            <p:nvPr/>
          </p:nvSpPr>
          <p:spPr>
            <a:xfrm>
              <a:off x="567762" y="316838"/>
              <a:ext cx="34926" cy="38349"/>
            </a:xfrm>
            <a:custGeom>
              <a:avLst/>
              <a:gdLst/>
              <a:ahLst/>
              <a:cxnLst/>
              <a:rect l="l" t="t" r="r" b="b"/>
              <a:pathLst>
                <a:path w="34926" h="38349" extrusionOk="0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" name="Google Shape;1394;p81"/>
            <p:cNvSpPr/>
            <p:nvPr/>
          </p:nvSpPr>
          <p:spPr>
            <a:xfrm>
              <a:off x="595001" y="308912"/>
              <a:ext cx="36397" cy="31894"/>
            </a:xfrm>
            <a:custGeom>
              <a:avLst/>
              <a:gdLst/>
              <a:ahLst/>
              <a:cxnLst/>
              <a:rect l="l" t="t" r="r" b="b"/>
              <a:pathLst>
                <a:path w="36397" h="31894" extrusionOk="0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" name="Google Shape;1395;p81"/>
            <p:cNvSpPr/>
            <p:nvPr/>
          </p:nvSpPr>
          <p:spPr>
            <a:xfrm>
              <a:off x="618680" y="326283"/>
              <a:ext cx="12005" cy="14096"/>
            </a:xfrm>
            <a:custGeom>
              <a:avLst/>
              <a:gdLst/>
              <a:ahLst/>
              <a:cxnLst/>
              <a:rect l="l" t="t" r="r" b="b"/>
              <a:pathLst>
                <a:path w="12005" h="14096" extrusionOk="0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" name="Google Shape;1396;p81"/>
            <p:cNvSpPr/>
            <p:nvPr/>
          </p:nvSpPr>
          <p:spPr>
            <a:xfrm>
              <a:off x="604444" y="343607"/>
              <a:ext cx="12860" cy="8638"/>
            </a:xfrm>
            <a:custGeom>
              <a:avLst/>
              <a:gdLst/>
              <a:ahLst/>
              <a:cxnLst/>
              <a:rect l="l" t="t" r="r" b="b"/>
              <a:pathLst>
                <a:path w="12860" h="8638" extrusionOk="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" name="Google Shape;1397;p81"/>
            <p:cNvSpPr/>
            <p:nvPr/>
          </p:nvSpPr>
          <p:spPr>
            <a:xfrm>
              <a:off x="622904" y="346360"/>
              <a:ext cx="6880" cy="12292"/>
            </a:xfrm>
            <a:custGeom>
              <a:avLst/>
              <a:gdLst/>
              <a:ahLst/>
              <a:cxnLst/>
              <a:rect l="l" t="t" r="r" b="b"/>
              <a:pathLst>
                <a:path w="6880" h="12292" extrusionOk="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" name="Google Shape;1398;p81"/>
            <p:cNvSpPr/>
            <p:nvPr/>
          </p:nvSpPr>
          <p:spPr>
            <a:xfrm>
              <a:off x="576114" y="244505"/>
              <a:ext cx="53481" cy="43238"/>
            </a:xfrm>
            <a:custGeom>
              <a:avLst/>
              <a:gdLst/>
              <a:ahLst/>
              <a:cxnLst/>
              <a:rect l="l" t="t" r="r" b="b"/>
              <a:pathLst>
                <a:path w="53481" h="43238" extrusionOk="0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" name="Google Shape;1399;p81"/>
            <p:cNvSpPr/>
            <p:nvPr/>
          </p:nvSpPr>
          <p:spPr>
            <a:xfrm>
              <a:off x="553620" y="345790"/>
              <a:ext cx="45176" cy="83533"/>
            </a:xfrm>
            <a:custGeom>
              <a:avLst/>
              <a:gdLst/>
              <a:ahLst/>
              <a:cxnLst/>
              <a:rect l="l" t="t" r="r" b="b"/>
              <a:pathLst>
                <a:path w="45176" h="83533" extrusionOk="0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" name="Google Shape;1400;p81"/>
            <p:cNvSpPr/>
            <p:nvPr/>
          </p:nvSpPr>
          <p:spPr>
            <a:xfrm>
              <a:off x="597373" y="374125"/>
              <a:ext cx="39292" cy="38966"/>
            </a:xfrm>
            <a:custGeom>
              <a:avLst/>
              <a:gdLst/>
              <a:ahLst/>
              <a:cxnLst/>
              <a:rect l="l" t="t" r="r" b="b"/>
              <a:pathLst>
                <a:path w="39292" h="38966" extrusionOk="0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" name="Google Shape;1401;p81"/>
            <p:cNvSpPr/>
            <p:nvPr/>
          </p:nvSpPr>
          <p:spPr>
            <a:xfrm>
              <a:off x="537201" y="400229"/>
              <a:ext cx="13904" cy="26911"/>
            </a:xfrm>
            <a:custGeom>
              <a:avLst/>
              <a:gdLst/>
              <a:ahLst/>
              <a:cxnLst/>
              <a:rect l="l" t="t" r="r" b="b"/>
              <a:pathLst>
                <a:path w="13904" h="26911" extrusionOk="0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" name="Google Shape;1402;p81"/>
            <p:cNvSpPr/>
            <p:nvPr/>
          </p:nvSpPr>
          <p:spPr>
            <a:xfrm>
              <a:off x="589211" y="403409"/>
              <a:ext cx="8826" cy="13811"/>
            </a:xfrm>
            <a:custGeom>
              <a:avLst/>
              <a:gdLst/>
              <a:ahLst/>
              <a:cxnLst/>
              <a:rect l="l" t="t" r="r" b="b"/>
              <a:pathLst>
                <a:path w="8826" h="13811" extrusionOk="0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" name="Google Shape;1403;p81"/>
            <p:cNvSpPr/>
            <p:nvPr/>
          </p:nvSpPr>
          <p:spPr>
            <a:xfrm>
              <a:off x="483815" y="452675"/>
              <a:ext cx="59080" cy="51828"/>
            </a:xfrm>
            <a:custGeom>
              <a:avLst/>
              <a:gdLst/>
              <a:ahLst/>
              <a:cxnLst/>
              <a:rect l="l" t="t" r="r" b="b"/>
              <a:pathLst>
                <a:path w="59080" h="51828" extrusionOk="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" name="Google Shape;1404;p81"/>
            <p:cNvSpPr/>
            <p:nvPr/>
          </p:nvSpPr>
          <p:spPr>
            <a:xfrm>
              <a:off x="470765" y="499711"/>
              <a:ext cx="33360" cy="57192"/>
            </a:xfrm>
            <a:custGeom>
              <a:avLst/>
              <a:gdLst/>
              <a:ahLst/>
              <a:cxnLst/>
              <a:rect l="l" t="t" r="r" b="b"/>
              <a:pathLst>
                <a:path w="33360" h="57192" extrusionOk="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81"/>
            <p:cNvSpPr/>
            <p:nvPr/>
          </p:nvSpPr>
          <p:spPr>
            <a:xfrm>
              <a:off x="567335" y="465917"/>
              <a:ext cx="11294" cy="11438"/>
            </a:xfrm>
            <a:custGeom>
              <a:avLst/>
              <a:gdLst/>
              <a:ahLst/>
              <a:cxnLst/>
              <a:rect l="l" t="t" r="r" b="b"/>
              <a:pathLst>
                <a:path w="11294" h="11438" extrusionOk="0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" name="Google Shape;1406;p81"/>
            <p:cNvSpPr/>
            <p:nvPr/>
          </p:nvSpPr>
          <p:spPr>
            <a:xfrm>
              <a:off x="32950" y="247923"/>
              <a:ext cx="13666" cy="8305"/>
            </a:xfrm>
            <a:custGeom>
              <a:avLst/>
              <a:gdLst/>
              <a:ahLst/>
              <a:cxnLst/>
              <a:rect l="l" t="t" r="r" b="b"/>
              <a:pathLst>
                <a:path w="13666" h="8305" extrusionOk="0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" name="Google Shape;1407;p81"/>
            <p:cNvSpPr/>
            <p:nvPr/>
          </p:nvSpPr>
          <p:spPr>
            <a:xfrm>
              <a:off x="50746" y="248729"/>
              <a:ext cx="8019" cy="3464"/>
            </a:xfrm>
            <a:custGeom>
              <a:avLst/>
              <a:gdLst/>
              <a:ahLst/>
              <a:cxnLst/>
              <a:rect l="l" t="t" r="r" b="b"/>
              <a:pathLst>
                <a:path w="8019" h="3464" extrusionOk="0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81"/>
            <p:cNvSpPr/>
            <p:nvPr/>
          </p:nvSpPr>
          <p:spPr>
            <a:xfrm>
              <a:off x="102471" y="224856"/>
              <a:ext cx="19076" cy="8258"/>
            </a:xfrm>
            <a:custGeom>
              <a:avLst/>
              <a:gdLst/>
              <a:ahLst/>
              <a:cxnLst/>
              <a:rect l="l" t="t" r="r" b="b"/>
              <a:pathLst>
                <a:path w="19076" h="8258" extrusionOk="0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81"/>
            <p:cNvSpPr/>
            <p:nvPr/>
          </p:nvSpPr>
          <p:spPr>
            <a:xfrm>
              <a:off x="69917" y="190778"/>
              <a:ext cx="98800" cy="49977"/>
            </a:xfrm>
            <a:custGeom>
              <a:avLst/>
              <a:gdLst/>
              <a:ahLst/>
              <a:cxnLst/>
              <a:rect l="l" t="t" r="r" b="b"/>
              <a:pathLst>
                <a:path w="98800" h="49977" extrusionOk="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81"/>
            <p:cNvSpPr/>
            <p:nvPr/>
          </p:nvSpPr>
          <p:spPr>
            <a:xfrm>
              <a:off x="156095" y="181523"/>
              <a:ext cx="8494" cy="6549"/>
            </a:xfrm>
            <a:custGeom>
              <a:avLst/>
              <a:gdLst/>
              <a:ahLst/>
              <a:cxnLst/>
              <a:rect l="l" t="t" r="r" b="b"/>
              <a:pathLst>
                <a:path w="8494" h="6549" extrusionOk="0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81"/>
            <p:cNvSpPr/>
            <p:nvPr/>
          </p:nvSpPr>
          <p:spPr>
            <a:xfrm>
              <a:off x="167436" y="170179"/>
              <a:ext cx="36824" cy="18130"/>
            </a:xfrm>
            <a:custGeom>
              <a:avLst/>
              <a:gdLst/>
              <a:ahLst/>
              <a:cxnLst/>
              <a:rect l="l" t="t" r="r" b="b"/>
              <a:pathLst>
                <a:path w="36824" h="18130" extrusionOk="0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81"/>
            <p:cNvSpPr/>
            <p:nvPr/>
          </p:nvSpPr>
          <p:spPr>
            <a:xfrm>
              <a:off x="201366" y="161636"/>
              <a:ext cx="8399" cy="5932"/>
            </a:xfrm>
            <a:custGeom>
              <a:avLst/>
              <a:gdLst/>
              <a:ahLst/>
              <a:cxnLst/>
              <a:rect l="l" t="t" r="r" b="b"/>
              <a:pathLst>
                <a:path w="8399" h="5932" extrusionOk="0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81"/>
            <p:cNvSpPr/>
            <p:nvPr/>
          </p:nvSpPr>
          <p:spPr>
            <a:xfrm>
              <a:off x="-536549" y="324385"/>
              <a:ext cx="72130" cy="30992"/>
            </a:xfrm>
            <a:custGeom>
              <a:avLst/>
              <a:gdLst/>
              <a:ahLst/>
              <a:cxnLst/>
              <a:rect l="l" t="t" r="r" b="b"/>
              <a:pathLst>
                <a:path w="72130" h="30992" extrusionOk="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81"/>
            <p:cNvSpPr/>
            <p:nvPr/>
          </p:nvSpPr>
          <p:spPr>
            <a:xfrm>
              <a:off x="-469591" y="309766"/>
              <a:ext cx="71846" cy="28572"/>
            </a:xfrm>
            <a:custGeom>
              <a:avLst/>
              <a:gdLst/>
              <a:ahLst/>
              <a:cxnLst/>
              <a:rect l="l" t="t" r="r" b="b"/>
              <a:pathLst>
                <a:path w="71846" h="28572" extrusionOk="0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81"/>
            <p:cNvSpPr/>
            <p:nvPr/>
          </p:nvSpPr>
          <p:spPr>
            <a:xfrm>
              <a:off x="-385597" y="301223"/>
              <a:ext cx="14188" cy="10631"/>
            </a:xfrm>
            <a:custGeom>
              <a:avLst/>
              <a:gdLst/>
              <a:ahLst/>
              <a:cxnLst/>
              <a:rect l="l" t="t" r="r" b="b"/>
              <a:pathLst>
                <a:path w="14188" h="10631" extrusionOk="0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81"/>
            <p:cNvSpPr/>
            <p:nvPr/>
          </p:nvSpPr>
          <p:spPr>
            <a:xfrm>
              <a:off x="-329980" y="274027"/>
              <a:ext cx="65202" cy="29379"/>
            </a:xfrm>
            <a:custGeom>
              <a:avLst/>
              <a:gdLst/>
              <a:ahLst/>
              <a:cxnLst/>
              <a:rect l="l" t="t" r="r" b="b"/>
              <a:pathLst>
                <a:path w="65202" h="29379" extrusionOk="0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" name="Google Shape;1417;p81"/>
            <p:cNvSpPr/>
            <p:nvPr/>
          </p:nvSpPr>
          <p:spPr>
            <a:xfrm>
              <a:off x="-281197" y="306539"/>
              <a:ext cx="7070" cy="4698"/>
            </a:xfrm>
            <a:custGeom>
              <a:avLst/>
              <a:gdLst/>
              <a:ahLst/>
              <a:cxnLst/>
              <a:rect l="l" t="t" r="r" b="b"/>
              <a:pathLst>
                <a:path w="7070" h="4698" extrusionOk="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" name="Google Shape;1418;p81"/>
            <p:cNvSpPr/>
            <p:nvPr/>
          </p:nvSpPr>
          <p:spPr>
            <a:xfrm>
              <a:off x="-187237" y="273220"/>
              <a:ext cx="17558" cy="11913"/>
            </a:xfrm>
            <a:custGeom>
              <a:avLst/>
              <a:gdLst/>
              <a:ahLst/>
              <a:cxnLst/>
              <a:rect l="l" t="t" r="r" b="b"/>
              <a:pathLst>
                <a:path w="17558" h="11913" extrusionOk="0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81"/>
            <p:cNvSpPr/>
            <p:nvPr/>
          </p:nvSpPr>
          <p:spPr>
            <a:xfrm>
              <a:off x="-3446" y="115408"/>
              <a:ext cx="21971" cy="10773"/>
            </a:xfrm>
            <a:custGeom>
              <a:avLst/>
              <a:gdLst/>
              <a:ahLst/>
              <a:cxnLst/>
              <a:rect l="l" t="t" r="r" b="b"/>
              <a:pathLst>
                <a:path w="21971" h="10773" extrusionOk="0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" name="Google Shape;1420;p81"/>
            <p:cNvSpPr/>
            <p:nvPr/>
          </p:nvSpPr>
          <p:spPr>
            <a:xfrm>
              <a:off x="-825500" y="344556"/>
              <a:ext cx="20452" cy="17371"/>
            </a:xfrm>
            <a:custGeom>
              <a:avLst/>
              <a:gdLst/>
              <a:ahLst/>
              <a:cxnLst/>
              <a:rect l="l" t="t" r="r" b="b"/>
              <a:pathLst>
                <a:path w="20452" h="17371" extrusionOk="0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" name="Google Shape;1421;p81"/>
            <p:cNvSpPr/>
            <p:nvPr/>
          </p:nvSpPr>
          <p:spPr>
            <a:xfrm>
              <a:off x="-814632" y="351723"/>
              <a:ext cx="27381" cy="9682"/>
            </a:xfrm>
            <a:custGeom>
              <a:avLst/>
              <a:gdLst/>
              <a:ahLst/>
              <a:cxnLst/>
              <a:rect l="l" t="t" r="r" b="b"/>
              <a:pathLst>
                <a:path w="27381" h="9682" extrusionOk="0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" name="Google Shape;1422;p81"/>
            <p:cNvSpPr/>
            <p:nvPr/>
          </p:nvSpPr>
          <p:spPr>
            <a:xfrm>
              <a:off x="-795556" y="351391"/>
              <a:ext cx="24913" cy="16659"/>
            </a:xfrm>
            <a:custGeom>
              <a:avLst/>
              <a:gdLst/>
              <a:ahLst/>
              <a:cxnLst/>
              <a:rect l="l" t="t" r="r" b="b"/>
              <a:pathLst>
                <a:path w="24913" h="16659" extrusionOk="0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" name="Google Shape;1423;p81"/>
            <p:cNvSpPr/>
            <p:nvPr/>
          </p:nvSpPr>
          <p:spPr>
            <a:xfrm>
              <a:off x="-715453" y="345315"/>
              <a:ext cx="30987" cy="15710"/>
            </a:xfrm>
            <a:custGeom>
              <a:avLst/>
              <a:gdLst/>
              <a:ahLst/>
              <a:cxnLst/>
              <a:rect l="l" t="t" r="r" b="b"/>
              <a:pathLst>
                <a:path w="30987" h="15710" extrusionOk="0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81"/>
            <p:cNvSpPr/>
            <p:nvPr/>
          </p:nvSpPr>
          <p:spPr>
            <a:xfrm>
              <a:off x="-697373" y="359175"/>
              <a:ext cx="22540" cy="9729"/>
            </a:xfrm>
            <a:custGeom>
              <a:avLst/>
              <a:gdLst/>
              <a:ahLst/>
              <a:cxnLst/>
              <a:rect l="l" t="t" r="r" b="b"/>
              <a:pathLst>
                <a:path w="22540" h="9729" extrusionOk="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" name="Google Shape;1425;p81"/>
            <p:cNvSpPr/>
            <p:nvPr/>
          </p:nvSpPr>
          <p:spPr>
            <a:xfrm>
              <a:off x="-653003" y="354666"/>
              <a:ext cx="12622" cy="6882"/>
            </a:xfrm>
            <a:custGeom>
              <a:avLst/>
              <a:gdLst/>
              <a:ahLst/>
              <a:cxnLst/>
              <a:rect l="l" t="t" r="r" b="b"/>
              <a:pathLst>
                <a:path w="12622" h="6882" extrusionOk="0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" name="Google Shape;1426;p81"/>
            <p:cNvSpPr/>
            <p:nvPr/>
          </p:nvSpPr>
          <p:spPr>
            <a:xfrm>
              <a:off x="-311521" y="141844"/>
              <a:ext cx="4887" cy="3274"/>
            </a:xfrm>
            <a:custGeom>
              <a:avLst/>
              <a:gdLst/>
              <a:ahLst/>
              <a:cxnLst/>
              <a:rect l="l" t="t" r="r" b="b"/>
              <a:pathLst>
                <a:path w="4887" h="3274" extrusionOk="0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" name="Google Shape;1427;p81"/>
            <p:cNvSpPr/>
            <p:nvPr/>
          </p:nvSpPr>
          <p:spPr>
            <a:xfrm>
              <a:off x="9793331" y="326947"/>
              <a:ext cx="27143" cy="11818"/>
            </a:xfrm>
            <a:custGeom>
              <a:avLst/>
              <a:gdLst/>
              <a:ahLst/>
              <a:cxnLst/>
              <a:rect l="l" t="t" r="r" b="b"/>
              <a:pathLst>
                <a:path w="27143" h="11818" extrusionOk="0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" name="Google Shape;1428;p81"/>
            <p:cNvSpPr/>
            <p:nvPr/>
          </p:nvSpPr>
          <p:spPr>
            <a:xfrm>
              <a:off x="9967110" y="338433"/>
              <a:ext cx="13523" cy="19507"/>
            </a:xfrm>
            <a:custGeom>
              <a:avLst/>
              <a:gdLst/>
              <a:ahLst/>
              <a:cxnLst/>
              <a:rect l="l" t="t" r="r" b="b"/>
              <a:pathLst>
                <a:path w="13523" h="19507" extrusionOk="0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" name="Google Shape;1429;p81"/>
            <p:cNvSpPr/>
            <p:nvPr/>
          </p:nvSpPr>
          <p:spPr>
            <a:xfrm>
              <a:off x="10022869" y="356327"/>
              <a:ext cx="36967" cy="11960"/>
            </a:xfrm>
            <a:custGeom>
              <a:avLst/>
              <a:gdLst/>
              <a:ahLst/>
              <a:cxnLst/>
              <a:rect l="l" t="t" r="r" b="b"/>
              <a:pathLst>
                <a:path w="36967" h="11960" extrusionOk="0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" name="Google Shape;1430;p81"/>
            <p:cNvSpPr/>
            <p:nvPr/>
          </p:nvSpPr>
          <p:spPr>
            <a:xfrm>
              <a:off x="10023960" y="334447"/>
              <a:ext cx="10534" cy="6882"/>
            </a:xfrm>
            <a:custGeom>
              <a:avLst/>
              <a:gdLst/>
              <a:ahLst/>
              <a:cxnLst/>
              <a:rect l="l" t="t" r="r" b="b"/>
              <a:pathLst>
                <a:path w="10534" h="6882" extrusionOk="0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" name="Google Shape;1431;p81"/>
            <p:cNvSpPr/>
            <p:nvPr/>
          </p:nvSpPr>
          <p:spPr>
            <a:xfrm>
              <a:off x="9232657" y="83513"/>
              <a:ext cx="26479" cy="38444"/>
            </a:xfrm>
            <a:custGeom>
              <a:avLst/>
              <a:gdLst/>
              <a:ahLst/>
              <a:cxnLst/>
              <a:rect l="l" t="t" r="r" b="b"/>
              <a:pathLst>
                <a:path w="26479" h="38444" extrusionOk="0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" name="Google Shape;1432;p81"/>
            <p:cNvSpPr/>
            <p:nvPr/>
          </p:nvSpPr>
          <p:spPr>
            <a:xfrm>
              <a:off x="9497263" y="253286"/>
              <a:ext cx="51677" cy="26389"/>
            </a:xfrm>
            <a:custGeom>
              <a:avLst/>
              <a:gdLst/>
              <a:ahLst/>
              <a:cxnLst/>
              <a:rect l="l" t="t" r="r" b="b"/>
              <a:pathLst>
                <a:path w="51677" h="26389" extrusionOk="0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" name="Google Shape;1433;p81"/>
            <p:cNvSpPr/>
            <p:nvPr/>
          </p:nvSpPr>
          <p:spPr>
            <a:xfrm>
              <a:off x="9559287" y="267097"/>
              <a:ext cx="33691" cy="14428"/>
            </a:xfrm>
            <a:custGeom>
              <a:avLst/>
              <a:gdLst/>
              <a:ahLst/>
              <a:cxnLst/>
              <a:rect l="l" t="t" r="r" b="b"/>
              <a:pathLst>
                <a:path w="33691" h="14428" extrusionOk="0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" name="Google Shape;1434;p81"/>
            <p:cNvSpPr/>
            <p:nvPr/>
          </p:nvSpPr>
          <p:spPr>
            <a:xfrm>
              <a:off x="9490003" y="512098"/>
              <a:ext cx="7545" cy="12387"/>
            </a:xfrm>
            <a:custGeom>
              <a:avLst/>
              <a:gdLst/>
              <a:ahLst/>
              <a:cxnLst/>
              <a:rect l="l" t="t" r="r" b="b"/>
              <a:pathLst>
                <a:path w="7545" h="12387" extrusionOk="0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" name="Google Shape;1435;p81"/>
            <p:cNvSpPr/>
            <p:nvPr/>
          </p:nvSpPr>
          <p:spPr>
            <a:xfrm>
              <a:off x="9485637" y="522113"/>
              <a:ext cx="18696" cy="37590"/>
            </a:xfrm>
            <a:custGeom>
              <a:avLst/>
              <a:gdLst/>
              <a:ahLst/>
              <a:cxnLst/>
              <a:rect l="l" t="t" r="r" b="b"/>
              <a:pathLst>
                <a:path w="18696" h="37590" extrusionOk="0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" name="Google Shape;1436;p81"/>
            <p:cNvSpPr/>
            <p:nvPr/>
          </p:nvSpPr>
          <p:spPr>
            <a:xfrm>
              <a:off x="8765041" y="386133"/>
              <a:ext cx="29279" cy="26721"/>
            </a:xfrm>
            <a:custGeom>
              <a:avLst/>
              <a:gdLst/>
              <a:ahLst/>
              <a:cxnLst/>
              <a:rect l="l" t="t" r="r" b="b"/>
              <a:pathLst>
                <a:path w="29279" h="26721" extrusionOk="0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" name="Google Shape;1437;p81"/>
            <p:cNvSpPr/>
            <p:nvPr/>
          </p:nvSpPr>
          <p:spPr>
            <a:xfrm>
              <a:off x="5259819" y="462405"/>
              <a:ext cx="41665" cy="32796"/>
            </a:xfrm>
            <a:custGeom>
              <a:avLst/>
              <a:gdLst/>
              <a:ahLst/>
              <a:cxnLst/>
              <a:rect l="l" t="t" r="r" b="b"/>
              <a:pathLst>
                <a:path w="41665" h="32796" extrusionOk="0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" name="Google Shape;1438;p81"/>
            <p:cNvSpPr/>
            <p:nvPr/>
          </p:nvSpPr>
          <p:spPr>
            <a:xfrm>
              <a:off x="5262192" y="440430"/>
              <a:ext cx="27903" cy="17988"/>
            </a:xfrm>
            <a:custGeom>
              <a:avLst/>
              <a:gdLst/>
              <a:ahLst/>
              <a:cxnLst/>
              <a:rect l="l" t="t" r="r" b="b"/>
              <a:pathLst>
                <a:path w="27903" h="17988" extrusionOk="0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" name="Google Shape;1439;p81"/>
            <p:cNvSpPr/>
            <p:nvPr/>
          </p:nvSpPr>
          <p:spPr>
            <a:xfrm>
              <a:off x="5101986" y="526954"/>
              <a:ext cx="15470" cy="53395"/>
            </a:xfrm>
            <a:custGeom>
              <a:avLst/>
              <a:gdLst/>
              <a:ahLst/>
              <a:cxnLst/>
              <a:rect l="l" t="t" r="r" b="b"/>
              <a:pathLst>
                <a:path w="15470" h="53395" extrusionOk="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" name="Google Shape;1440;p81"/>
            <p:cNvSpPr/>
            <p:nvPr/>
          </p:nvSpPr>
          <p:spPr>
            <a:xfrm>
              <a:off x="5151148" y="498856"/>
              <a:ext cx="23822" cy="47652"/>
            </a:xfrm>
            <a:custGeom>
              <a:avLst/>
              <a:gdLst/>
              <a:ahLst/>
              <a:cxnLst/>
              <a:rect l="l" t="t" r="r" b="b"/>
              <a:pathLst>
                <a:path w="23822" h="47652" extrusionOk="0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1" name="Google Shape;1441;p81"/>
            <p:cNvSpPr/>
            <p:nvPr/>
          </p:nvSpPr>
          <p:spPr>
            <a:xfrm>
              <a:off x="5055718" y="628998"/>
              <a:ext cx="12908" cy="12625"/>
            </a:xfrm>
            <a:custGeom>
              <a:avLst/>
              <a:gdLst/>
              <a:ahLst/>
              <a:cxnLst/>
              <a:rect l="l" t="t" r="r" b="b"/>
              <a:pathLst>
                <a:path w="12908" h="12625" extrusionOk="0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" name="Google Shape;1442;p81"/>
            <p:cNvSpPr/>
            <p:nvPr/>
          </p:nvSpPr>
          <p:spPr>
            <a:xfrm>
              <a:off x="5009971" y="658805"/>
              <a:ext cx="17273" cy="18747"/>
            </a:xfrm>
            <a:custGeom>
              <a:avLst/>
              <a:gdLst/>
              <a:ahLst/>
              <a:cxnLst/>
              <a:rect l="l" t="t" r="r" b="b"/>
              <a:pathLst>
                <a:path w="17273" h="18747" extrusionOk="0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" name="Google Shape;1443;p81"/>
            <p:cNvSpPr/>
            <p:nvPr/>
          </p:nvSpPr>
          <p:spPr>
            <a:xfrm>
              <a:off x="4749257" y="729334"/>
              <a:ext cx="8968" cy="15567"/>
            </a:xfrm>
            <a:custGeom>
              <a:avLst/>
              <a:gdLst/>
              <a:ahLst/>
              <a:cxnLst/>
              <a:rect l="l" t="t" r="r" b="b"/>
              <a:pathLst>
                <a:path w="8968" h="15567" extrusionOk="0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" name="Google Shape;1444;p81"/>
            <p:cNvSpPr/>
            <p:nvPr/>
          </p:nvSpPr>
          <p:spPr>
            <a:xfrm>
              <a:off x="4726242" y="799958"/>
              <a:ext cx="10629" cy="6217"/>
            </a:xfrm>
            <a:custGeom>
              <a:avLst/>
              <a:gdLst/>
              <a:ahLst/>
              <a:cxnLst/>
              <a:rect l="l" t="t" r="r" b="b"/>
              <a:pathLst>
                <a:path w="10629" h="6217" extrusionOk="0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" name="Google Shape;1445;p81"/>
            <p:cNvSpPr/>
            <p:nvPr/>
          </p:nvSpPr>
          <p:spPr>
            <a:xfrm>
              <a:off x="4720310" y="803613"/>
              <a:ext cx="9016" cy="3939"/>
            </a:xfrm>
            <a:custGeom>
              <a:avLst/>
              <a:gdLst/>
              <a:ahLst/>
              <a:cxnLst/>
              <a:rect l="l" t="t" r="r" b="b"/>
              <a:pathLst>
                <a:path w="9016" h="3939" extrusionOk="0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" name="Google Shape;1446;p81"/>
            <p:cNvSpPr/>
            <p:nvPr/>
          </p:nvSpPr>
          <p:spPr>
            <a:xfrm>
              <a:off x="4714426" y="812583"/>
              <a:ext cx="3559" cy="4983"/>
            </a:xfrm>
            <a:custGeom>
              <a:avLst/>
              <a:gdLst/>
              <a:ahLst/>
              <a:cxnLst/>
              <a:rect l="l" t="t" r="r" b="b"/>
              <a:pathLst>
                <a:path w="3559" h="4983" extrusionOk="0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" name="Google Shape;1447;p81"/>
            <p:cNvSpPr/>
            <p:nvPr/>
          </p:nvSpPr>
          <p:spPr>
            <a:xfrm>
              <a:off x="4753860" y="405688"/>
              <a:ext cx="5125" cy="10204"/>
            </a:xfrm>
            <a:custGeom>
              <a:avLst/>
              <a:gdLst/>
              <a:ahLst/>
              <a:cxnLst/>
              <a:rect l="l" t="t" r="r" b="b"/>
              <a:pathLst>
                <a:path w="5125" h="10204" extrusionOk="0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" name="Google Shape;1448;p81"/>
            <p:cNvSpPr/>
            <p:nvPr/>
          </p:nvSpPr>
          <p:spPr>
            <a:xfrm>
              <a:off x="4751725" y="434735"/>
              <a:ext cx="2989" cy="9302"/>
            </a:xfrm>
            <a:custGeom>
              <a:avLst/>
              <a:gdLst/>
              <a:ahLst/>
              <a:cxnLst/>
              <a:rect l="l" t="t" r="r" b="b"/>
              <a:pathLst>
                <a:path w="2989" h="9302" extrusionOk="0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9" name="Google Shape;1449;p81"/>
            <p:cNvSpPr/>
            <p:nvPr/>
          </p:nvSpPr>
          <p:spPr>
            <a:xfrm>
              <a:off x="4377309" y="300891"/>
              <a:ext cx="11151" cy="3512"/>
            </a:xfrm>
            <a:custGeom>
              <a:avLst/>
              <a:gdLst/>
              <a:ahLst/>
              <a:cxnLst/>
              <a:rect l="l" t="t" r="r" b="b"/>
              <a:pathLst>
                <a:path w="11151" h="3512" extrusionOk="0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" name="Google Shape;1450;p81"/>
            <p:cNvSpPr/>
            <p:nvPr/>
          </p:nvSpPr>
          <p:spPr>
            <a:xfrm>
              <a:off x="4383383" y="292917"/>
              <a:ext cx="14141" cy="16042"/>
            </a:xfrm>
            <a:custGeom>
              <a:avLst/>
              <a:gdLst/>
              <a:ahLst/>
              <a:cxnLst/>
              <a:rect l="l" t="t" r="r" b="b"/>
              <a:pathLst>
                <a:path w="14141" h="16042" extrusionOk="0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" name="Google Shape;1451;p81"/>
            <p:cNvSpPr/>
            <p:nvPr/>
          </p:nvSpPr>
          <p:spPr>
            <a:xfrm>
              <a:off x="4390976" y="292158"/>
              <a:ext cx="11436" cy="11723"/>
            </a:xfrm>
            <a:custGeom>
              <a:avLst/>
              <a:gdLst/>
              <a:ahLst/>
              <a:cxnLst/>
              <a:rect l="l" t="t" r="r" b="b"/>
              <a:pathLst>
                <a:path w="11436" h="11723" extrusionOk="0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" name="Google Shape;1452;p81"/>
            <p:cNvSpPr/>
            <p:nvPr/>
          </p:nvSpPr>
          <p:spPr>
            <a:xfrm>
              <a:off x="4400657" y="292205"/>
              <a:ext cx="7402" cy="6027"/>
            </a:xfrm>
            <a:custGeom>
              <a:avLst/>
              <a:gdLst/>
              <a:ahLst/>
              <a:cxnLst/>
              <a:rect l="l" t="t" r="r" b="b"/>
              <a:pathLst>
                <a:path w="7402" h="6027" extrusionOk="0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" name="Google Shape;1453;p81"/>
            <p:cNvSpPr/>
            <p:nvPr/>
          </p:nvSpPr>
          <p:spPr>
            <a:xfrm>
              <a:off x="4395009" y="312187"/>
              <a:ext cx="6643" cy="6787"/>
            </a:xfrm>
            <a:custGeom>
              <a:avLst/>
              <a:gdLst/>
              <a:ahLst/>
              <a:cxnLst/>
              <a:rect l="l" t="t" r="r" b="b"/>
              <a:pathLst>
                <a:path w="6643" h="6787" extrusionOk="0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" name="Google Shape;1454;p81"/>
            <p:cNvSpPr/>
            <p:nvPr/>
          </p:nvSpPr>
          <p:spPr>
            <a:xfrm>
              <a:off x="4391403" y="323340"/>
              <a:ext cx="5314" cy="12245"/>
            </a:xfrm>
            <a:custGeom>
              <a:avLst/>
              <a:gdLst/>
              <a:ahLst/>
              <a:cxnLst/>
              <a:rect l="l" t="t" r="r" b="b"/>
              <a:pathLst>
                <a:path w="5314" h="12245" extrusionOk="0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" name="Google Shape;1455;p81"/>
            <p:cNvSpPr/>
            <p:nvPr/>
          </p:nvSpPr>
          <p:spPr>
            <a:xfrm>
              <a:off x="2575037" y="318547"/>
              <a:ext cx="20215" cy="14523"/>
            </a:xfrm>
            <a:custGeom>
              <a:avLst/>
              <a:gdLst/>
              <a:ahLst/>
              <a:cxnLst/>
              <a:rect l="l" t="t" r="r" b="b"/>
              <a:pathLst>
                <a:path w="20215" h="14523" extrusionOk="0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" name="Google Shape;1456;p81"/>
            <p:cNvSpPr/>
            <p:nvPr/>
          </p:nvSpPr>
          <p:spPr>
            <a:xfrm>
              <a:off x="2685463" y="269138"/>
              <a:ext cx="23395" cy="17988"/>
            </a:xfrm>
            <a:custGeom>
              <a:avLst/>
              <a:gdLst/>
              <a:ahLst/>
              <a:cxnLst/>
              <a:rect l="l" t="t" r="r" b="b"/>
              <a:pathLst>
                <a:path w="23395" h="17988" extrusionOk="0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" name="Google Shape;1457;p81"/>
            <p:cNvSpPr/>
            <p:nvPr/>
          </p:nvSpPr>
          <p:spPr>
            <a:xfrm>
              <a:off x="2527060" y="-63193"/>
              <a:ext cx="74361" cy="52113"/>
            </a:xfrm>
            <a:custGeom>
              <a:avLst/>
              <a:gdLst/>
              <a:ahLst/>
              <a:cxnLst/>
              <a:rect l="l" t="t" r="r" b="b"/>
              <a:pathLst>
                <a:path w="74361" h="52113" extrusionOk="0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" name="Google Shape;1458;p81"/>
            <p:cNvSpPr/>
            <p:nvPr/>
          </p:nvSpPr>
          <p:spPr>
            <a:xfrm>
              <a:off x="2605218" y="-51707"/>
              <a:ext cx="29706" cy="20693"/>
            </a:xfrm>
            <a:custGeom>
              <a:avLst/>
              <a:gdLst/>
              <a:ahLst/>
              <a:cxnLst/>
              <a:rect l="l" t="t" r="r" b="b"/>
              <a:pathLst>
                <a:path w="29706" h="20693" extrusionOk="0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" name="Google Shape;1459;p81"/>
            <p:cNvSpPr/>
            <p:nvPr/>
          </p:nvSpPr>
          <p:spPr>
            <a:xfrm>
              <a:off x="2368942" y="162870"/>
              <a:ext cx="24059" cy="19032"/>
            </a:xfrm>
            <a:custGeom>
              <a:avLst/>
              <a:gdLst/>
              <a:ahLst/>
              <a:cxnLst/>
              <a:rect l="l" t="t" r="r" b="b"/>
              <a:pathLst>
                <a:path w="24059" h="19032" extrusionOk="0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" name="Google Shape;1460;p81"/>
            <p:cNvSpPr/>
            <p:nvPr/>
          </p:nvSpPr>
          <p:spPr>
            <a:xfrm>
              <a:off x="2407191" y="153520"/>
              <a:ext cx="15612" cy="15140"/>
            </a:xfrm>
            <a:custGeom>
              <a:avLst/>
              <a:gdLst/>
              <a:ahLst/>
              <a:cxnLst/>
              <a:rect l="l" t="t" r="r" b="b"/>
              <a:pathLst>
                <a:path w="15612" h="15140" extrusionOk="0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" name="Google Shape;1461;p81"/>
            <p:cNvSpPr/>
            <p:nvPr/>
          </p:nvSpPr>
          <p:spPr>
            <a:xfrm>
              <a:off x="2558950" y="208529"/>
              <a:ext cx="15564" cy="11201"/>
            </a:xfrm>
            <a:custGeom>
              <a:avLst/>
              <a:gdLst/>
              <a:ahLst/>
              <a:cxnLst/>
              <a:rect l="l" t="t" r="r" b="b"/>
              <a:pathLst>
                <a:path w="15564" h="11201" extrusionOk="0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" name="Google Shape;1462;p81"/>
            <p:cNvSpPr/>
            <p:nvPr/>
          </p:nvSpPr>
          <p:spPr>
            <a:xfrm>
              <a:off x="2453601" y="204827"/>
              <a:ext cx="21544" cy="5410"/>
            </a:xfrm>
            <a:custGeom>
              <a:avLst/>
              <a:gdLst/>
              <a:ahLst/>
              <a:cxnLst/>
              <a:rect l="l" t="t" r="r" b="b"/>
              <a:pathLst>
                <a:path w="21544" h="5410" extrusionOk="0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" name="Google Shape;1463;p81"/>
            <p:cNvSpPr/>
            <p:nvPr/>
          </p:nvSpPr>
          <p:spPr>
            <a:xfrm>
              <a:off x="2292209" y="-81988"/>
              <a:ext cx="23110" cy="26151"/>
            </a:xfrm>
            <a:custGeom>
              <a:avLst/>
              <a:gdLst/>
              <a:ahLst/>
              <a:cxnLst/>
              <a:rect l="l" t="t" r="r" b="b"/>
              <a:pathLst>
                <a:path w="23110" h="26151" extrusionOk="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" name="Google Shape;1464;p81"/>
            <p:cNvSpPr/>
            <p:nvPr/>
          </p:nvSpPr>
          <p:spPr>
            <a:xfrm>
              <a:off x="2140639" y="33535"/>
              <a:ext cx="195559" cy="129477"/>
            </a:xfrm>
            <a:custGeom>
              <a:avLst/>
              <a:gdLst/>
              <a:ahLst/>
              <a:cxnLst/>
              <a:rect l="l" t="t" r="r" b="b"/>
              <a:pathLst>
                <a:path w="195559" h="129477" extrusionOk="0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" name="Google Shape;1465;p81"/>
            <p:cNvSpPr/>
            <p:nvPr/>
          </p:nvSpPr>
          <p:spPr>
            <a:xfrm>
              <a:off x="2295293" y="25514"/>
              <a:ext cx="15802" cy="25392"/>
            </a:xfrm>
            <a:custGeom>
              <a:avLst/>
              <a:gdLst/>
              <a:ahLst/>
              <a:cxnLst/>
              <a:rect l="l" t="t" r="r" b="b"/>
              <a:pathLst>
                <a:path w="15802" h="25392" extrusionOk="0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" name="Google Shape;1466;p81"/>
            <p:cNvSpPr/>
            <p:nvPr/>
          </p:nvSpPr>
          <p:spPr>
            <a:xfrm>
              <a:off x="2184440" y="178912"/>
              <a:ext cx="73459" cy="38586"/>
            </a:xfrm>
            <a:custGeom>
              <a:avLst/>
              <a:gdLst/>
              <a:ahLst/>
              <a:cxnLst/>
              <a:rect l="l" t="t" r="r" b="b"/>
              <a:pathLst>
                <a:path w="73459" h="38586" extrusionOk="0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" name="Google Shape;1467;p81"/>
            <p:cNvSpPr/>
            <p:nvPr/>
          </p:nvSpPr>
          <p:spPr>
            <a:xfrm>
              <a:off x="2020532" y="-177435"/>
              <a:ext cx="102169" cy="69057"/>
            </a:xfrm>
            <a:custGeom>
              <a:avLst/>
              <a:gdLst/>
              <a:ahLst/>
              <a:cxnLst/>
              <a:rect l="l" t="t" r="r" b="b"/>
              <a:pathLst>
                <a:path w="102169" h="69057" extrusionOk="0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" name="Google Shape;1468;p81"/>
            <p:cNvSpPr/>
            <p:nvPr/>
          </p:nvSpPr>
          <p:spPr>
            <a:xfrm>
              <a:off x="442577" y="101311"/>
              <a:ext cx="18174" cy="9492"/>
            </a:xfrm>
            <a:custGeom>
              <a:avLst/>
              <a:gdLst/>
              <a:ahLst/>
              <a:cxnLst/>
              <a:rect l="l" t="t" r="r" b="b"/>
              <a:pathLst>
                <a:path w="18174" h="9492" extrusionOk="0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" name="Google Shape;1469;p81"/>
            <p:cNvSpPr/>
            <p:nvPr/>
          </p:nvSpPr>
          <p:spPr>
            <a:xfrm>
              <a:off x="464643" y="-242601"/>
              <a:ext cx="15422" cy="10584"/>
            </a:xfrm>
            <a:custGeom>
              <a:avLst/>
              <a:gdLst/>
              <a:ahLst/>
              <a:cxnLst/>
              <a:rect l="l" t="t" r="r" b="b"/>
              <a:pathLst>
                <a:path w="15422" h="10584" extrusionOk="0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" name="Google Shape;1470;p81"/>
            <p:cNvSpPr/>
            <p:nvPr/>
          </p:nvSpPr>
          <p:spPr>
            <a:xfrm>
              <a:off x="16389" y="6576"/>
              <a:ext cx="30560" cy="22307"/>
            </a:xfrm>
            <a:custGeom>
              <a:avLst/>
              <a:gdLst/>
              <a:ahLst/>
              <a:cxnLst/>
              <a:rect l="l" t="t" r="r" b="b"/>
              <a:pathLst>
                <a:path w="30560" h="22307" extrusionOk="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" name="Google Shape;1471;p81"/>
            <p:cNvSpPr/>
            <p:nvPr/>
          </p:nvSpPr>
          <p:spPr>
            <a:xfrm>
              <a:off x="-163937" y="-17961"/>
              <a:ext cx="7023" cy="9492"/>
            </a:xfrm>
            <a:custGeom>
              <a:avLst/>
              <a:gdLst/>
              <a:ahLst/>
              <a:cxnLst/>
              <a:rect l="l" t="t" r="r" b="b"/>
              <a:pathLst>
                <a:path w="7023" h="9492" extrusionOk="0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" name="Google Shape;1472;p81"/>
            <p:cNvSpPr/>
            <p:nvPr/>
          </p:nvSpPr>
          <p:spPr>
            <a:xfrm>
              <a:off x="6505783" y="14360"/>
              <a:ext cx="33170" cy="17750"/>
            </a:xfrm>
            <a:custGeom>
              <a:avLst/>
              <a:gdLst/>
              <a:ahLst/>
              <a:cxnLst/>
              <a:rect l="l" t="t" r="r" b="b"/>
              <a:pathLst>
                <a:path w="33170" h="17750" extrusionOk="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" name="Google Shape;1473;p81"/>
            <p:cNvSpPr/>
            <p:nvPr/>
          </p:nvSpPr>
          <p:spPr>
            <a:xfrm>
              <a:off x="5240505" y="385706"/>
              <a:ext cx="6785" cy="5553"/>
            </a:xfrm>
            <a:custGeom>
              <a:avLst/>
              <a:gdLst/>
              <a:ahLst/>
              <a:cxnLst/>
              <a:rect l="l" t="t" r="r" b="b"/>
              <a:pathLst>
                <a:path w="6785" h="5553" extrusionOk="0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" name="Google Shape;1474;p81"/>
            <p:cNvSpPr/>
            <p:nvPr/>
          </p:nvSpPr>
          <p:spPr>
            <a:xfrm>
              <a:off x="5261480" y="382811"/>
              <a:ext cx="11816" cy="12340"/>
            </a:xfrm>
            <a:custGeom>
              <a:avLst/>
              <a:gdLst/>
              <a:ahLst/>
              <a:cxnLst/>
              <a:rect l="l" t="t" r="r" b="b"/>
              <a:pathLst>
                <a:path w="11816" h="12340" extrusionOk="0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" name="Google Shape;1475;p81"/>
            <p:cNvSpPr/>
            <p:nvPr/>
          </p:nvSpPr>
          <p:spPr>
            <a:xfrm>
              <a:off x="4978509" y="-31108"/>
              <a:ext cx="57989" cy="37637"/>
            </a:xfrm>
            <a:custGeom>
              <a:avLst/>
              <a:gdLst/>
              <a:ahLst/>
              <a:cxnLst/>
              <a:rect l="l" t="t" r="r" b="b"/>
              <a:pathLst>
                <a:path w="57989" h="37637" extrusionOk="0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" name="Google Shape;1476;p81"/>
            <p:cNvSpPr/>
            <p:nvPr/>
          </p:nvSpPr>
          <p:spPr>
            <a:xfrm>
              <a:off x="4980075" y="-31583"/>
              <a:ext cx="23679" cy="18510"/>
            </a:xfrm>
            <a:custGeom>
              <a:avLst/>
              <a:gdLst/>
              <a:ahLst/>
              <a:cxnLst/>
              <a:rect l="l" t="t" r="r" b="b"/>
              <a:pathLst>
                <a:path w="23679" h="18510" extrusionOk="0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" name="Google Shape;1477;p81"/>
            <p:cNvSpPr/>
            <p:nvPr/>
          </p:nvSpPr>
          <p:spPr>
            <a:xfrm>
              <a:off x="5007124" y="-48669"/>
              <a:ext cx="15849" cy="15899"/>
            </a:xfrm>
            <a:custGeom>
              <a:avLst/>
              <a:gdLst/>
              <a:ahLst/>
              <a:cxnLst/>
              <a:rect l="l" t="t" r="r" b="b"/>
              <a:pathLst>
                <a:path w="15849" h="15899" extrusionOk="0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" name="Google Shape;1478;p81"/>
            <p:cNvSpPr/>
            <p:nvPr/>
          </p:nvSpPr>
          <p:spPr>
            <a:xfrm>
              <a:off x="4993837" y="19011"/>
              <a:ext cx="15375" cy="11628"/>
            </a:xfrm>
            <a:custGeom>
              <a:avLst/>
              <a:gdLst/>
              <a:ahLst/>
              <a:cxnLst/>
              <a:rect l="l" t="t" r="r" b="b"/>
              <a:pathLst>
                <a:path w="15375" h="11628" extrusionOk="0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" name="Google Shape;1479;p81"/>
            <p:cNvSpPr/>
            <p:nvPr/>
          </p:nvSpPr>
          <p:spPr>
            <a:xfrm>
              <a:off x="5039583" y="-61959"/>
              <a:ext cx="29184" cy="26104"/>
            </a:xfrm>
            <a:custGeom>
              <a:avLst/>
              <a:gdLst/>
              <a:ahLst/>
              <a:cxnLst/>
              <a:rect l="l" t="t" r="r" b="b"/>
              <a:pathLst>
                <a:path w="29184" h="26104" extrusionOk="0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" name="Google Shape;1480;p81"/>
            <p:cNvSpPr/>
            <p:nvPr/>
          </p:nvSpPr>
          <p:spPr>
            <a:xfrm>
              <a:off x="5069717" y="-76245"/>
              <a:ext cx="22540" cy="15282"/>
            </a:xfrm>
            <a:custGeom>
              <a:avLst/>
              <a:gdLst/>
              <a:ahLst/>
              <a:cxnLst/>
              <a:rect l="l" t="t" r="r" b="b"/>
              <a:pathLst>
                <a:path w="22540" h="15282" extrusionOk="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" name="Google Shape;1481;p81"/>
            <p:cNvSpPr/>
            <p:nvPr/>
          </p:nvSpPr>
          <p:spPr>
            <a:xfrm>
              <a:off x="4837902" y="224001"/>
              <a:ext cx="21544" cy="11011"/>
            </a:xfrm>
            <a:custGeom>
              <a:avLst/>
              <a:gdLst/>
              <a:ahLst/>
              <a:cxnLst/>
              <a:rect l="l" t="t" r="r" b="b"/>
              <a:pathLst>
                <a:path w="21544" h="11011" extrusionOk="0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" name="Google Shape;1482;p81"/>
            <p:cNvSpPr/>
            <p:nvPr/>
          </p:nvSpPr>
          <p:spPr>
            <a:xfrm>
              <a:off x="4736255" y="347641"/>
              <a:ext cx="5314" cy="7973"/>
            </a:xfrm>
            <a:custGeom>
              <a:avLst/>
              <a:gdLst/>
              <a:ahLst/>
              <a:cxnLst/>
              <a:rect l="l" t="t" r="r" b="b"/>
              <a:pathLst>
                <a:path w="5314" h="7973" extrusionOk="0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" name="Google Shape;1483;p81"/>
            <p:cNvSpPr/>
            <p:nvPr/>
          </p:nvSpPr>
          <p:spPr>
            <a:xfrm>
              <a:off x="4743040" y="365819"/>
              <a:ext cx="1898" cy="5220"/>
            </a:xfrm>
            <a:custGeom>
              <a:avLst/>
              <a:gdLst/>
              <a:ahLst/>
              <a:cxnLst/>
              <a:rect l="l" t="t" r="r" b="b"/>
              <a:pathLst>
                <a:path w="1898" h="5220" extrusionOk="0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" name="Google Shape;1484;p81"/>
            <p:cNvSpPr/>
            <p:nvPr/>
          </p:nvSpPr>
          <p:spPr>
            <a:xfrm>
              <a:off x="4360795" y="-136190"/>
              <a:ext cx="30607" cy="16137"/>
            </a:xfrm>
            <a:custGeom>
              <a:avLst/>
              <a:gdLst/>
              <a:ahLst/>
              <a:cxnLst/>
              <a:rect l="l" t="t" r="r" b="b"/>
              <a:pathLst>
                <a:path w="30607" h="16137" extrusionOk="0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81"/>
            <p:cNvSpPr/>
            <p:nvPr/>
          </p:nvSpPr>
          <p:spPr>
            <a:xfrm>
              <a:off x="4202914" y="-526901"/>
              <a:ext cx="11104" cy="10109"/>
            </a:xfrm>
            <a:custGeom>
              <a:avLst/>
              <a:gdLst/>
              <a:ahLst/>
              <a:cxnLst/>
              <a:rect l="l" t="t" r="r" b="b"/>
              <a:pathLst>
                <a:path w="11104" h="10109" extrusionOk="0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81"/>
            <p:cNvSpPr/>
            <p:nvPr/>
          </p:nvSpPr>
          <p:spPr>
            <a:xfrm>
              <a:off x="4187776" y="-463870"/>
              <a:ext cx="14236" cy="12482"/>
            </a:xfrm>
            <a:custGeom>
              <a:avLst/>
              <a:gdLst/>
              <a:ahLst/>
              <a:cxnLst/>
              <a:rect l="l" t="t" r="r" b="b"/>
              <a:pathLst>
                <a:path w="14236" h="12482" extrusionOk="0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81"/>
            <p:cNvSpPr/>
            <p:nvPr/>
          </p:nvSpPr>
          <p:spPr>
            <a:xfrm>
              <a:off x="4153371" y="-407485"/>
              <a:ext cx="9396" cy="38349"/>
            </a:xfrm>
            <a:custGeom>
              <a:avLst/>
              <a:gdLst/>
              <a:ahLst/>
              <a:cxnLst/>
              <a:rect l="l" t="t" r="r" b="b"/>
              <a:pathLst>
                <a:path w="9396" h="38349" extrusionOk="0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81"/>
            <p:cNvSpPr/>
            <p:nvPr/>
          </p:nvSpPr>
          <p:spPr>
            <a:xfrm>
              <a:off x="4144877" y="-342651"/>
              <a:ext cx="34736" cy="22212"/>
            </a:xfrm>
            <a:custGeom>
              <a:avLst/>
              <a:gdLst/>
              <a:ahLst/>
              <a:cxnLst/>
              <a:rect l="l" t="t" r="r" b="b"/>
              <a:pathLst>
                <a:path w="34736" h="22212" extrusionOk="0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81"/>
            <p:cNvSpPr/>
            <p:nvPr/>
          </p:nvSpPr>
          <p:spPr>
            <a:xfrm>
              <a:off x="4062544" y="-297942"/>
              <a:ext cx="43847" cy="17038"/>
            </a:xfrm>
            <a:custGeom>
              <a:avLst/>
              <a:gdLst/>
              <a:ahLst/>
              <a:cxnLst/>
              <a:rect l="l" t="t" r="r" b="b"/>
              <a:pathLst>
                <a:path w="43847" h="17038" extrusionOk="0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81"/>
            <p:cNvSpPr/>
            <p:nvPr/>
          </p:nvSpPr>
          <p:spPr>
            <a:xfrm>
              <a:off x="3961229" y="-250384"/>
              <a:ext cx="66530" cy="19554"/>
            </a:xfrm>
            <a:custGeom>
              <a:avLst/>
              <a:gdLst/>
              <a:ahLst/>
              <a:cxnLst/>
              <a:rect l="l" t="t" r="r" b="b"/>
              <a:pathLst>
                <a:path w="66530" h="19554" extrusionOk="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81"/>
            <p:cNvSpPr/>
            <p:nvPr/>
          </p:nvSpPr>
          <p:spPr>
            <a:xfrm>
              <a:off x="3984719" y="-231352"/>
              <a:ext cx="63825" cy="16991"/>
            </a:xfrm>
            <a:custGeom>
              <a:avLst/>
              <a:gdLst/>
              <a:ahLst/>
              <a:cxnLst/>
              <a:rect l="l" t="t" r="r" b="b"/>
              <a:pathLst>
                <a:path w="63825" h="16991" extrusionOk="0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81"/>
            <p:cNvSpPr/>
            <p:nvPr/>
          </p:nvSpPr>
          <p:spPr>
            <a:xfrm>
              <a:off x="3985146" y="-223805"/>
              <a:ext cx="59365" cy="37875"/>
            </a:xfrm>
            <a:custGeom>
              <a:avLst/>
              <a:gdLst/>
              <a:ahLst/>
              <a:cxnLst/>
              <a:rect l="l" t="t" r="r" b="b"/>
              <a:pathLst>
                <a:path w="59365" h="37875" extrusionOk="0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81"/>
            <p:cNvSpPr/>
            <p:nvPr/>
          </p:nvSpPr>
          <p:spPr>
            <a:xfrm>
              <a:off x="3869025" y="-136570"/>
              <a:ext cx="72130" cy="28240"/>
            </a:xfrm>
            <a:custGeom>
              <a:avLst/>
              <a:gdLst/>
              <a:ahLst/>
              <a:cxnLst/>
              <a:rect l="l" t="t" r="r" b="b"/>
              <a:pathLst>
                <a:path w="72130" h="28240" extrusionOk="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81"/>
            <p:cNvSpPr/>
            <p:nvPr/>
          </p:nvSpPr>
          <p:spPr>
            <a:xfrm>
              <a:off x="3047446" y="-474692"/>
              <a:ext cx="65771" cy="12055"/>
            </a:xfrm>
            <a:custGeom>
              <a:avLst/>
              <a:gdLst/>
              <a:ahLst/>
              <a:cxnLst/>
              <a:rect l="l" t="t" r="r" b="b"/>
              <a:pathLst>
                <a:path w="65771" h="12055" extrusionOk="0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81"/>
            <p:cNvSpPr/>
            <p:nvPr/>
          </p:nvSpPr>
          <p:spPr>
            <a:xfrm>
              <a:off x="2753181" y="-429080"/>
              <a:ext cx="24344" cy="15045"/>
            </a:xfrm>
            <a:custGeom>
              <a:avLst/>
              <a:gdLst/>
              <a:ahLst/>
              <a:cxnLst/>
              <a:rect l="l" t="t" r="r" b="b"/>
              <a:pathLst>
                <a:path w="24344" h="15045" extrusionOk="0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81"/>
            <p:cNvSpPr/>
            <p:nvPr/>
          </p:nvSpPr>
          <p:spPr>
            <a:xfrm>
              <a:off x="2247886" y="-324331"/>
              <a:ext cx="17890" cy="12387"/>
            </a:xfrm>
            <a:custGeom>
              <a:avLst/>
              <a:gdLst/>
              <a:ahLst/>
              <a:cxnLst/>
              <a:rect l="l" t="t" r="r" b="b"/>
              <a:pathLst>
                <a:path w="17890" h="12387" extrusionOk="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81"/>
            <p:cNvSpPr/>
            <p:nvPr/>
          </p:nvSpPr>
          <p:spPr>
            <a:xfrm>
              <a:off x="2236117" y="-367617"/>
              <a:ext cx="45271" cy="11628"/>
            </a:xfrm>
            <a:custGeom>
              <a:avLst/>
              <a:gdLst/>
              <a:ahLst/>
              <a:cxnLst/>
              <a:rect l="l" t="t" r="r" b="b"/>
              <a:pathLst>
                <a:path w="45271" h="11628" extrusionOk="0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81"/>
            <p:cNvSpPr/>
            <p:nvPr/>
          </p:nvSpPr>
          <p:spPr>
            <a:xfrm>
              <a:off x="2361017" y="-438003"/>
              <a:ext cx="28235" cy="12672"/>
            </a:xfrm>
            <a:custGeom>
              <a:avLst/>
              <a:gdLst/>
              <a:ahLst/>
              <a:cxnLst/>
              <a:rect l="l" t="t" r="r" b="b"/>
              <a:pathLst>
                <a:path w="28235" h="12672" extrusionOk="0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81"/>
            <p:cNvSpPr/>
            <p:nvPr/>
          </p:nvSpPr>
          <p:spPr>
            <a:xfrm>
              <a:off x="2466699" y="-581625"/>
              <a:ext cx="76923" cy="52778"/>
            </a:xfrm>
            <a:custGeom>
              <a:avLst/>
              <a:gdLst/>
              <a:ahLst/>
              <a:cxnLst/>
              <a:rect l="l" t="t" r="r" b="b"/>
              <a:pathLst>
                <a:path w="76923" h="52778" extrusionOk="0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81"/>
            <p:cNvSpPr/>
            <p:nvPr/>
          </p:nvSpPr>
          <p:spPr>
            <a:xfrm>
              <a:off x="2478467" y="-528752"/>
              <a:ext cx="64015" cy="20218"/>
            </a:xfrm>
            <a:custGeom>
              <a:avLst/>
              <a:gdLst/>
              <a:ahLst/>
              <a:cxnLst/>
              <a:rect l="l" t="t" r="r" b="b"/>
              <a:pathLst>
                <a:path w="64015" h="20218" extrusionOk="0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81"/>
            <p:cNvSpPr/>
            <p:nvPr/>
          </p:nvSpPr>
          <p:spPr>
            <a:xfrm>
              <a:off x="2356272" y="-434918"/>
              <a:ext cx="71039" cy="49883"/>
            </a:xfrm>
            <a:custGeom>
              <a:avLst/>
              <a:gdLst/>
              <a:ahLst/>
              <a:cxnLst/>
              <a:rect l="l" t="t" r="r" b="b"/>
              <a:pathLst>
                <a:path w="71039" h="49883" extrusionOk="0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81"/>
            <p:cNvSpPr/>
            <p:nvPr/>
          </p:nvSpPr>
          <p:spPr>
            <a:xfrm>
              <a:off x="2252821" y="-363677"/>
              <a:ext cx="190149" cy="96348"/>
            </a:xfrm>
            <a:custGeom>
              <a:avLst/>
              <a:gdLst/>
              <a:ahLst/>
              <a:cxnLst/>
              <a:rect l="l" t="t" r="r" b="b"/>
              <a:pathLst>
                <a:path w="190149" h="96348" extrusionOk="0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81"/>
            <p:cNvSpPr/>
            <p:nvPr/>
          </p:nvSpPr>
          <p:spPr>
            <a:xfrm>
              <a:off x="2048340" y="-368423"/>
              <a:ext cx="60836" cy="39726"/>
            </a:xfrm>
            <a:custGeom>
              <a:avLst/>
              <a:gdLst/>
              <a:ahLst/>
              <a:cxnLst/>
              <a:rect l="l" t="t" r="r" b="b"/>
              <a:pathLst>
                <a:path w="60836" h="39726" extrusionOk="0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81"/>
            <p:cNvSpPr/>
            <p:nvPr/>
          </p:nvSpPr>
          <p:spPr>
            <a:xfrm>
              <a:off x="2357269" y="-543560"/>
              <a:ext cx="29896" cy="9302"/>
            </a:xfrm>
            <a:custGeom>
              <a:avLst/>
              <a:gdLst/>
              <a:ahLst/>
              <a:cxnLst/>
              <a:rect l="l" t="t" r="r" b="b"/>
              <a:pathLst>
                <a:path w="29896" h="9302" extrusionOk="0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81"/>
            <p:cNvSpPr/>
            <p:nvPr/>
          </p:nvSpPr>
          <p:spPr>
            <a:xfrm>
              <a:off x="2271281" y="-544177"/>
              <a:ext cx="23774" cy="30660"/>
            </a:xfrm>
            <a:custGeom>
              <a:avLst/>
              <a:gdLst/>
              <a:ahLst/>
              <a:cxnLst/>
              <a:rect l="l" t="t" r="r" b="b"/>
              <a:pathLst>
                <a:path w="23774" h="30660" extrusionOk="0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81"/>
            <p:cNvSpPr/>
            <p:nvPr/>
          </p:nvSpPr>
          <p:spPr>
            <a:xfrm>
              <a:off x="2247222" y="-494057"/>
              <a:ext cx="29848" cy="16706"/>
            </a:xfrm>
            <a:custGeom>
              <a:avLst/>
              <a:gdLst/>
              <a:ahLst/>
              <a:cxnLst/>
              <a:rect l="l" t="t" r="r" b="b"/>
              <a:pathLst>
                <a:path w="29848" h="16706" extrusionOk="0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81"/>
            <p:cNvSpPr/>
            <p:nvPr/>
          </p:nvSpPr>
          <p:spPr>
            <a:xfrm>
              <a:off x="2314654" y="-491588"/>
              <a:ext cx="30370" cy="7878"/>
            </a:xfrm>
            <a:custGeom>
              <a:avLst/>
              <a:gdLst/>
              <a:ahLst/>
              <a:cxnLst/>
              <a:rect l="l" t="t" r="r" b="b"/>
              <a:pathLst>
                <a:path w="30370" h="7878" extrusionOk="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81"/>
            <p:cNvSpPr/>
            <p:nvPr/>
          </p:nvSpPr>
          <p:spPr>
            <a:xfrm>
              <a:off x="2233555" y="-477255"/>
              <a:ext cx="46078" cy="11580"/>
            </a:xfrm>
            <a:custGeom>
              <a:avLst/>
              <a:gdLst/>
              <a:ahLst/>
              <a:cxnLst/>
              <a:rect l="l" t="t" r="r" b="b"/>
              <a:pathLst>
                <a:path w="46078" h="11580" extrusionOk="0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81"/>
            <p:cNvSpPr/>
            <p:nvPr/>
          </p:nvSpPr>
          <p:spPr>
            <a:xfrm>
              <a:off x="2234362" y="-466101"/>
              <a:ext cx="41190" cy="6407"/>
            </a:xfrm>
            <a:custGeom>
              <a:avLst/>
              <a:gdLst/>
              <a:ahLst/>
              <a:cxnLst/>
              <a:rect l="l" t="t" r="r" b="b"/>
              <a:pathLst>
                <a:path w="41190" h="6407" extrusionOk="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81"/>
            <p:cNvSpPr/>
            <p:nvPr/>
          </p:nvSpPr>
          <p:spPr>
            <a:xfrm>
              <a:off x="2238775" y="-460975"/>
              <a:ext cx="36634" cy="10014"/>
            </a:xfrm>
            <a:custGeom>
              <a:avLst/>
              <a:gdLst/>
              <a:ahLst/>
              <a:cxnLst/>
              <a:rect l="l" t="t" r="r" b="b"/>
              <a:pathLst>
                <a:path w="36634" h="10014" extrusionOk="0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81"/>
            <p:cNvSpPr/>
            <p:nvPr/>
          </p:nvSpPr>
          <p:spPr>
            <a:xfrm>
              <a:off x="2176705" y="-440329"/>
              <a:ext cx="33787" cy="17513"/>
            </a:xfrm>
            <a:custGeom>
              <a:avLst/>
              <a:gdLst/>
              <a:ahLst/>
              <a:cxnLst/>
              <a:rect l="l" t="t" r="r" b="b"/>
              <a:pathLst>
                <a:path w="33787" h="17513" extrusionOk="0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81"/>
            <p:cNvSpPr/>
            <p:nvPr/>
          </p:nvSpPr>
          <p:spPr>
            <a:xfrm>
              <a:off x="1896913" y="-494531"/>
              <a:ext cx="62687" cy="24015"/>
            </a:xfrm>
            <a:custGeom>
              <a:avLst/>
              <a:gdLst/>
              <a:ahLst/>
              <a:cxnLst/>
              <a:rect l="l" t="t" r="r" b="b"/>
              <a:pathLst>
                <a:path w="62687" h="24015" extrusionOk="0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81"/>
            <p:cNvSpPr/>
            <p:nvPr/>
          </p:nvSpPr>
          <p:spPr>
            <a:xfrm>
              <a:off x="2054794" y="-521300"/>
              <a:ext cx="26811" cy="7688"/>
            </a:xfrm>
            <a:custGeom>
              <a:avLst/>
              <a:gdLst/>
              <a:ahLst/>
              <a:cxnLst/>
              <a:rect l="l" t="t" r="r" b="b"/>
              <a:pathLst>
                <a:path w="26811" h="7688" extrusionOk="0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81"/>
            <p:cNvSpPr/>
            <p:nvPr/>
          </p:nvSpPr>
          <p:spPr>
            <a:xfrm>
              <a:off x="2110600" y="-570613"/>
              <a:ext cx="22968" cy="14903"/>
            </a:xfrm>
            <a:custGeom>
              <a:avLst/>
              <a:gdLst/>
              <a:ahLst/>
              <a:cxnLst/>
              <a:rect l="l" t="t" r="r" b="b"/>
              <a:pathLst>
                <a:path w="22968" h="14903" extrusionOk="0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81"/>
            <p:cNvSpPr/>
            <p:nvPr/>
          </p:nvSpPr>
          <p:spPr>
            <a:xfrm>
              <a:off x="7800292" y="-472319"/>
              <a:ext cx="28995" cy="16944"/>
            </a:xfrm>
            <a:custGeom>
              <a:avLst/>
              <a:gdLst/>
              <a:ahLst/>
              <a:cxnLst/>
              <a:rect l="l" t="t" r="r" b="b"/>
              <a:pathLst>
                <a:path w="28995" h="16944" extrusionOk="0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81"/>
            <p:cNvSpPr/>
            <p:nvPr/>
          </p:nvSpPr>
          <p:spPr>
            <a:xfrm>
              <a:off x="7704861" y="-456419"/>
              <a:ext cx="37726" cy="12957"/>
            </a:xfrm>
            <a:custGeom>
              <a:avLst/>
              <a:gdLst/>
              <a:ahLst/>
              <a:cxnLst/>
              <a:rect l="l" t="t" r="r" b="b"/>
              <a:pathLst>
                <a:path w="37726" h="12957" extrusionOk="0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81"/>
            <p:cNvSpPr/>
            <p:nvPr/>
          </p:nvSpPr>
          <p:spPr>
            <a:xfrm>
              <a:off x="7889412" y="-352049"/>
              <a:ext cx="29516" cy="6882"/>
            </a:xfrm>
            <a:custGeom>
              <a:avLst/>
              <a:gdLst/>
              <a:ahLst/>
              <a:cxnLst/>
              <a:rect l="l" t="t" r="r" b="b"/>
              <a:pathLst>
                <a:path w="29516" h="6882" extrusionOk="0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81"/>
            <p:cNvSpPr/>
            <p:nvPr/>
          </p:nvSpPr>
          <p:spPr>
            <a:xfrm>
              <a:off x="7918644" y="-357460"/>
              <a:ext cx="24201" cy="15235"/>
            </a:xfrm>
            <a:custGeom>
              <a:avLst/>
              <a:gdLst/>
              <a:ahLst/>
              <a:cxnLst/>
              <a:rect l="l" t="t" r="r" b="b"/>
              <a:pathLst>
                <a:path w="24201" h="15235" extrusionOk="0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81"/>
            <p:cNvSpPr/>
            <p:nvPr/>
          </p:nvSpPr>
          <p:spPr>
            <a:xfrm>
              <a:off x="7195913" y="-416455"/>
              <a:ext cx="43990" cy="18557"/>
            </a:xfrm>
            <a:custGeom>
              <a:avLst/>
              <a:gdLst/>
              <a:ahLst/>
              <a:cxnLst/>
              <a:rect l="l" t="t" r="r" b="b"/>
              <a:pathLst>
                <a:path w="43990" h="18557" extrusionOk="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81"/>
            <p:cNvSpPr/>
            <p:nvPr/>
          </p:nvSpPr>
          <p:spPr>
            <a:xfrm>
              <a:off x="6900367" y="-564396"/>
              <a:ext cx="25529" cy="6454"/>
            </a:xfrm>
            <a:custGeom>
              <a:avLst/>
              <a:gdLst/>
              <a:ahLst/>
              <a:cxnLst/>
              <a:rect l="l" t="t" r="r" b="b"/>
              <a:pathLst>
                <a:path w="25529" h="6454" extrusionOk="0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81"/>
            <p:cNvSpPr/>
            <p:nvPr/>
          </p:nvSpPr>
          <p:spPr>
            <a:xfrm>
              <a:off x="6722697" y="-500986"/>
              <a:ext cx="20927" cy="13099"/>
            </a:xfrm>
            <a:custGeom>
              <a:avLst/>
              <a:gdLst/>
              <a:ahLst/>
              <a:cxnLst/>
              <a:rect l="l" t="t" r="r" b="b"/>
              <a:pathLst>
                <a:path w="20927" h="13099" extrusionOk="0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81"/>
            <p:cNvSpPr/>
            <p:nvPr/>
          </p:nvSpPr>
          <p:spPr>
            <a:xfrm>
              <a:off x="6580903" y="-498233"/>
              <a:ext cx="11863" cy="8258"/>
            </a:xfrm>
            <a:custGeom>
              <a:avLst/>
              <a:gdLst/>
              <a:ahLst/>
              <a:cxnLst/>
              <a:rect l="l" t="t" r="r" b="b"/>
              <a:pathLst>
                <a:path w="11863" h="8258" extrusionOk="0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81"/>
            <p:cNvSpPr/>
            <p:nvPr/>
          </p:nvSpPr>
          <p:spPr>
            <a:xfrm>
              <a:off x="6487418" y="-406583"/>
              <a:ext cx="21211" cy="14903"/>
            </a:xfrm>
            <a:custGeom>
              <a:avLst/>
              <a:gdLst/>
              <a:ahLst/>
              <a:cxnLst/>
              <a:rect l="l" t="t" r="r" b="b"/>
              <a:pathLst>
                <a:path w="21211" h="14903" extrusionOk="0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81"/>
            <p:cNvSpPr/>
            <p:nvPr/>
          </p:nvSpPr>
          <p:spPr>
            <a:xfrm>
              <a:off x="6690570" y="-176818"/>
              <a:ext cx="19551" cy="16516"/>
            </a:xfrm>
            <a:custGeom>
              <a:avLst/>
              <a:gdLst/>
              <a:ahLst/>
              <a:cxnLst/>
              <a:rect l="l" t="t" r="r" b="b"/>
              <a:pathLst>
                <a:path w="19551" h="16516" extrusionOk="0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81"/>
            <p:cNvSpPr/>
            <p:nvPr/>
          </p:nvSpPr>
          <p:spPr>
            <a:xfrm>
              <a:off x="6304149" y="-295331"/>
              <a:ext cx="35353" cy="21737"/>
            </a:xfrm>
            <a:custGeom>
              <a:avLst/>
              <a:gdLst/>
              <a:ahLst/>
              <a:cxnLst/>
              <a:rect l="l" t="t" r="r" b="b"/>
              <a:pathLst>
                <a:path w="35353" h="21737" extrusionOk="0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81"/>
            <p:cNvSpPr/>
            <p:nvPr/>
          </p:nvSpPr>
          <p:spPr>
            <a:xfrm>
              <a:off x="6406556" y="-283039"/>
              <a:ext cx="17035" cy="11058"/>
            </a:xfrm>
            <a:custGeom>
              <a:avLst/>
              <a:gdLst/>
              <a:ahLst/>
              <a:cxnLst/>
              <a:rect l="l" t="t" r="r" b="b"/>
              <a:pathLst>
                <a:path w="17035" h="11058" extrusionOk="0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81"/>
            <p:cNvSpPr/>
            <p:nvPr/>
          </p:nvSpPr>
          <p:spPr>
            <a:xfrm>
              <a:off x="6519734" y="-288687"/>
              <a:ext cx="23537" cy="17133"/>
            </a:xfrm>
            <a:custGeom>
              <a:avLst/>
              <a:gdLst/>
              <a:ahLst/>
              <a:cxnLst/>
              <a:rect l="l" t="t" r="r" b="b"/>
              <a:pathLst>
                <a:path w="23537" h="17133" extrusionOk="0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81"/>
            <p:cNvSpPr/>
            <p:nvPr/>
          </p:nvSpPr>
          <p:spPr>
            <a:xfrm>
              <a:off x="6496434" y="-264149"/>
              <a:ext cx="27144" cy="16421"/>
            </a:xfrm>
            <a:custGeom>
              <a:avLst/>
              <a:gdLst/>
              <a:ahLst/>
              <a:cxnLst/>
              <a:rect l="l" t="t" r="r" b="b"/>
              <a:pathLst>
                <a:path w="27144" h="16421" extrusionOk="0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81"/>
            <p:cNvSpPr/>
            <p:nvPr/>
          </p:nvSpPr>
          <p:spPr>
            <a:xfrm>
              <a:off x="5887025" y="-271600"/>
              <a:ext cx="183269" cy="133891"/>
            </a:xfrm>
            <a:custGeom>
              <a:avLst/>
              <a:gdLst/>
              <a:ahLst/>
              <a:cxnLst/>
              <a:rect l="l" t="t" r="r" b="b"/>
              <a:pathLst>
                <a:path w="183269" h="133891" extrusionOk="0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81"/>
            <p:cNvSpPr/>
            <p:nvPr/>
          </p:nvSpPr>
          <p:spPr>
            <a:xfrm>
              <a:off x="5921999" y="-173590"/>
              <a:ext cx="32079" cy="22022"/>
            </a:xfrm>
            <a:custGeom>
              <a:avLst/>
              <a:gdLst/>
              <a:ahLst/>
              <a:cxnLst/>
              <a:rect l="l" t="t" r="r" b="b"/>
              <a:pathLst>
                <a:path w="32079" h="22022" extrusionOk="0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81"/>
            <p:cNvSpPr/>
            <p:nvPr/>
          </p:nvSpPr>
          <p:spPr>
            <a:xfrm>
              <a:off x="5041244" y="-499467"/>
              <a:ext cx="51061" cy="21358"/>
            </a:xfrm>
            <a:custGeom>
              <a:avLst/>
              <a:gdLst/>
              <a:ahLst/>
              <a:cxnLst/>
              <a:rect l="l" t="t" r="r" b="b"/>
              <a:pathLst>
                <a:path w="51061" h="21358" extrusionOk="0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81"/>
            <p:cNvSpPr/>
            <p:nvPr/>
          </p:nvSpPr>
          <p:spPr>
            <a:xfrm>
              <a:off x="5060748" y="-483805"/>
              <a:ext cx="93865" cy="47225"/>
            </a:xfrm>
            <a:custGeom>
              <a:avLst/>
              <a:gdLst/>
              <a:ahLst/>
              <a:cxnLst/>
              <a:rect l="l" t="t" r="r" b="b"/>
              <a:pathLst>
                <a:path w="93865" h="47225" extrusionOk="0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81"/>
            <p:cNvSpPr/>
            <p:nvPr/>
          </p:nvSpPr>
          <p:spPr>
            <a:xfrm>
              <a:off x="5173689" y="-510051"/>
              <a:ext cx="13856" cy="8258"/>
            </a:xfrm>
            <a:custGeom>
              <a:avLst/>
              <a:gdLst/>
              <a:ahLst/>
              <a:cxnLst/>
              <a:rect l="l" t="t" r="r" b="b"/>
              <a:pathLst>
                <a:path w="13856" h="8258" extrusionOk="0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81"/>
            <p:cNvSpPr/>
            <p:nvPr/>
          </p:nvSpPr>
          <p:spPr>
            <a:xfrm>
              <a:off x="5203871" y="-518500"/>
              <a:ext cx="38010" cy="6312"/>
            </a:xfrm>
            <a:custGeom>
              <a:avLst/>
              <a:gdLst/>
              <a:ahLst/>
              <a:cxnLst/>
              <a:rect l="l" t="t" r="r" b="b"/>
              <a:pathLst>
                <a:path w="38010" h="6312" extrusionOk="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81"/>
            <p:cNvSpPr/>
            <p:nvPr/>
          </p:nvSpPr>
          <p:spPr>
            <a:xfrm>
              <a:off x="5128228" y="-94708"/>
              <a:ext cx="8114" cy="9302"/>
            </a:xfrm>
            <a:custGeom>
              <a:avLst/>
              <a:gdLst/>
              <a:ahLst/>
              <a:cxnLst/>
              <a:rect l="l" t="t" r="r" b="b"/>
              <a:pathLst>
                <a:path w="8114" h="9302" extrusionOk="0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81"/>
            <p:cNvSpPr/>
            <p:nvPr/>
          </p:nvSpPr>
          <p:spPr>
            <a:xfrm>
              <a:off x="5177818" y="-102064"/>
              <a:ext cx="13382" cy="6122"/>
            </a:xfrm>
            <a:custGeom>
              <a:avLst/>
              <a:gdLst/>
              <a:ahLst/>
              <a:cxnLst/>
              <a:rect l="l" t="t" r="r" b="b"/>
              <a:pathLst>
                <a:path w="13382" h="6122" extrusionOk="0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81"/>
            <p:cNvSpPr/>
            <p:nvPr/>
          </p:nvSpPr>
          <p:spPr>
            <a:xfrm>
              <a:off x="5165100" y="-119341"/>
              <a:ext cx="26621" cy="12814"/>
            </a:xfrm>
            <a:custGeom>
              <a:avLst/>
              <a:gdLst/>
              <a:ahLst/>
              <a:cxnLst/>
              <a:rect l="l" t="t" r="r" b="b"/>
              <a:pathLst>
                <a:path w="26621" h="12814" extrusionOk="0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" name="Google Shape;1538;p81"/>
            <p:cNvSpPr/>
            <p:nvPr/>
          </p:nvSpPr>
          <p:spPr>
            <a:xfrm>
              <a:off x="5189159" y="-112364"/>
              <a:ext cx="16846" cy="13431"/>
            </a:xfrm>
            <a:custGeom>
              <a:avLst/>
              <a:gdLst/>
              <a:ahLst/>
              <a:cxnLst/>
              <a:rect l="l" t="t" r="r" b="b"/>
              <a:pathLst>
                <a:path w="16846" h="13431" extrusionOk="0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" name="Google Shape;1539;p81"/>
            <p:cNvSpPr/>
            <p:nvPr/>
          </p:nvSpPr>
          <p:spPr>
            <a:xfrm>
              <a:off x="5206196" y="-120907"/>
              <a:ext cx="10961" cy="11628"/>
            </a:xfrm>
            <a:custGeom>
              <a:avLst/>
              <a:gdLst/>
              <a:ahLst/>
              <a:cxnLst/>
              <a:rect l="l" t="t" r="r" b="b"/>
              <a:pathLst>
                <a:path w="10961" h="11628" extrusionOk="0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" name="Google Shape;1540;p81"/>
            <p:cNvSpPr/>
            <p:nvPr/>
          </p:nvSpPr>
          <p:spPr>
            <a:xfrm>
              <a:off x="5243590" y="-139797"/>
              <a:ext cx="18981" cy="9065"/>
            </a:xfrm>
            <a:custGeom>
              <a:avLst/>
              <a:gdLst/>
              <a:ahLst/>
              <a:cxnLst/>
              <a:rect l="l" t="t" r="r" b="b"/>
              <a:pathLst>
                <a:path w="18981" h="9065" extrusionOk="0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" name="Google Shape;1541;p81"/>
            <p:cNvSpPr/>
            <p:nvPr/>
          </p:nvSpPr>
          <p:spPr>
            <a:xfrm>
              <a:off x="4825754" y="-509672"/>
              <a:ext cx="39861" cy="32891"/>
            </a:xfrm>
            <a:custGeom>
              <a:avLst/>
              <a:gdLst/>
              <a:ahLst/>
              <a:cxnLst/>
              <a:rect l="l" t="t" r="r" b="b"/>
              <a:pathLst>
                <a:path w="39861" h="32891" extrusionOk="0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" name="Google Shape;1542;p81"/>
            <p:cNvSpPr/>
            <p:nvPr/>
          </p:nvSpPr>
          <p:spPr>
            <a:xfrm>
              <a:off x="5049833" y="-301312"/>
              <a:ext cx="9633" cy="8638"/>
            </a:xfrm>
            <a:custGeom>
              <a:avLst/>
              <a:gdLst/>
              <a:ahLst/>
              <a:cxnLst/>
              <a:rect l="l" t="t" r="r" b="b"/>
              <a:pathLst>
                <a:path w="9633" h="8638" extrusionOk="0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" name="Google Shape;1543;p81"/>
            <p:cNvSpPr/>
            <p:nvPr/>
          </p:nvSpPr>
          <p:spPr>
            <a:xfrm>
              <a:off x="10910693" y="3793034"/>
              <a:ext cx="22825" cy="76556"/>
            </a:xfrm>
            <a:custGeom>
              <a:avLst/>
              <a:gdLst/>
              <a:ahLst/>
              <a:cxnLst/>
              <a:rect l="l" t="t" r="r" b="b"/>
              <a:pathLst>
                <a:path w="22825" h="76556" extrusionOk="0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4" name="Google Shape;1544;p81"/>
            <p:cNvSpPr/>
            <p:nvPr/>
          </p:nvSpPr>
          <p:spPr>
            <a:xfrm>
              <a:off x="10883549" y="3827301"/>
              <a:ext cx="9300" cy="12387"/>
            </a:xfrm>
            <a:custGeom>
              <a:avLst/>
              <a:gdLst/>
              <a:ahLst/>
              <a:cxnLst/>
              <a:rect l="l" t="t" r="r" b="b"/>
              <a:pathLst>
                <a:path w="9300" h="12387" extrusionOk="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" name="Google Shape;1545;p81"/>
            <p:cNvSpPr/>
            <p:nvPr/>
          </p:nvSpPr>
          <p:spPr>
            <a:xfrm>
              <a:off x="10528116" y="3440530"/>
              <a:ext cx="16371" cy="15757"/>
            </a:xfrm>
            <a:custGeom>
              <a:avLst/>
              <a:gdLst/>
              <a:ahLst/>
              <a:cxnLst/>
              <a:rect l="l" t="t" r="r" b="b"/>
              <a:pathLst>
                <a:path w="16371" h="15757" extrusionOk="0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" name="Google Shape;1546;p81"/>
            <p:cNvSpPr/>
            <p:nvPr/>
          </p:nvSpPr>
          <p:spPr>
            <a:xfrm>
              <a:off x="10559863" y="3450829"/>
              <a:ext cx="87126" cy="126344"/>
            </a:xfrm>
            <a:custGeom>
              <a:avLst/>
              <a:gdLst/>
              <a:ahLst/>
              <a:cxnLst/>
              <a:rect l="l" t="t" r="r" b="b"/>
              <a:pathLst>
                <a:path w="87126" h="126344" extrusionOk="0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" name="Google Shape;1547;p81"/>
            <p:cNvSpPr/>
            <p:nvPr/>
          </p:nvSpPr>
          <p:spPr>
            <a:xfrm>
              <a:off x="10692830" y="3590321"/>
              <a:ext cx="2847" cy="22829"/>
            </a:xfrm>
            <a:custGeom>
              <a:avLst/>
              <a:gdLst/>
              <a:ahLst/>
              <a:cxnLst/>
              <a:rect l="l" t="t" r="r" b="b"/>
              <a:pathLst>
                <a:path w="2847" h="22829" extrusionOk="0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" name="Google Shape;1548;p81"/>
            <p:cNvSpPr/>
            <p:nvPr/>
          </p:nvSpPr>
          <p:spPr>
            <a:xfrm>
              <a:off x="10696674" y="3618372"/>
              <a:ext cx="41855" cy="81777"/>
            </a:xfrm>
            <a:custGeom>
              <a:avLst/>
              <a:gdLst/>
              <a:ahLst/>
              <a:cxnLst/>
              <a:rect l="l" t="t" r="r" b="b"/>
              <a:pathLst>
                <a:path w="41855" h="81777" extrusionOk="0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" name="Google Shape;1549;p81"/>
            <p:cNvSpPr/>
            <p:nvPr/>
          </p:nvSpPr>
          <p:spPr>
            <a:xfrm>
              <a:off x="10759171" y="3685436"/>
              <a:ext cx="34974" cy="43997"/>
            </a:xfrm>
            <a:custGeom>
              <a:avLst/>
              <a:gdLst/>
              <a:ahLst/>
              <a:cxnLst/>
              <a:rect l="l" t="t" r="r" b="b"/>
              <a:pathLst>
                <a:path w="34974" h="43997" extrusionOk="0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" name="Google Shape;1550;p81"/>
            <p:cNvSpPr/>
            <p:nvPr/>
          </p:nvSpPr>
          <p:spPr>
            <a:xfrm>
              <a:off x="10753382" y="3740018"/>
              <a:ext cx="8352" cy="22259"/>
            </a:xfrm>
            <a:custGeom>
              <a:avLst/>
              <a:gdLst/>
              <a:ahLst/>
              <a:cxnLst/>
              <a:rect l="l" t="t" r="r" b="b"/>
              <a:pathLst>
                <a:path w="8352" h="22259" extrusionOk="0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1" name="Google Shape;1551;p81"/>
            <p:cNvSpPr/>
            <p:nvPr/>
          </p:nvSpPr>
          <p:spPr>
            <a:xfrm>
              <a:off x="10768852" y="3757057"/>
              <a:ext cx="6833" cy="17181"/>
            </a:xfrm>
            <a:custGeom>
              <a:avLst/>
              <a:gdLst/>
              <a:ahLst/>
              <a:cxnLst/>
              <a:rect l="l" t="t" r="r" b="b"/>
              <a:pathLst>
                <a:path w="6833" h="17181" extrusionOk="0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" name="Google Shape;1552;p81"/>
            <p:cNvSpPr/>
            <p:nvPr/>
          </p:nvSpPr>
          <p:spPr>
            <a:xfrm>
              <a:off x="10777773" y="3767641"/>
              <a:ext cx="19789" cy="31135"/>
            </a:xfrm>
            <a:custGeom>
              <a:avLst/>
              <a:gdLst/>
              <a:ahLst/>
              <a:cxnLst/>
              <a:rect l="l" t="t" r="r" b="b"/>
              <a:pathLst>
                <a:path w="19789" h="31135" extrusionOk="0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" name="Google Shape;1553;p81"/>
            <p:cNvSpPr/>
            <p:nvPr/>
          </p:nvSpPr>
          <p:spPr>
            <a:xfrm>
              <a:off x="10774309" y="3794220"/>
              <a:ext cx="4792" cy="10726"/>
            </a:xfrm>
            <a:custGeom>
              <a:avLst/>
              <a:gdLst/>
              <a:ahLst/>
              <a:cxnLst/>
              <a:rect l="l" t="t" r="r" b="b"/>
              <a:pathLst>
                <a:path w="4792" h="10726" extrusionOk="0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" name="Google Shape;1554;p81"/>
            <p:cNvSpPr/>
            <p:nvPr/>
          </p:nvSpPr>
          <p:spPr>
            <a:xfrm>
              <a:off x="10798844" y="3800105"/>
              <a:ext cx="7449" cy="9444"/>
            </a:xfrm>
            <a:custGeom>
              <a:avLst/>
              <a:gdLst/>
              <a:ahLst/>
              <a:cxnLst/>
              <a:rect l="l" t="t" r="r" b="b"/>
              <a:pathLst>
                <a:path w="7449" h="9444" extrusionOk="0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" name="Google Shape;1555;p81"/>
            <p:cNvSpPr/>
            <p:nvPr/>
          </p:nvSpPr>
          <p:spPr>
            <a:xfrm>
              <a:off x="10832583" y="3741679"/>
              <a:ext cx="44227" cy="57998"/>
            </a:xfrm>
            <a:custGeom>
              <a:avLst/>
              <a:gdLst/>
              <a:ahLst/>
              <a:cxnLst/>
              <a:rect l="l" t="t" r="r" b="b"/>
              <a:pathLst>
                <a:path w="44227" h="57998" extrusionOk="0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" name="Google Shape;1556;p81"/>
            <p:cNvSpPr/>
            <p:nvPr/>
          </p:nvSpPr>
          <p:spPr>
            <a:xfrm>
              <a:off x="10594172" y="3815293"/>
              <a:ext cx="11437" cy="19222"/>
            </a:xfrm>
            <a:custGeom>
              <a:avLst/>
              <a:gdLst/>
              <a:ahLst/>
              <a:cxnLst/>
              <a:rect l="l" t="t" r="r" b="b"/>
              <a:pathLst>
                <a:path w="11437" h="19222" extrusionOk="0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" name="Google Shape;1557;p81"/>
            <p:cNvSpPr/>
            <p:nvPr/>
          </p:nvSpPr>
          <p:spPr>
            <a:xfrm>
              <a:off x="10508517" y="3835038"/>
              <a:ext cx="14711" cy="20883"/>
            </a:xfrm>
            <a:custGeom>
              <a:avLst/>
              <a:gdLst/>
              <a:ahLst/>
              <a:cxnLst/>
              <a:rect l="l" t="t" r="r" b="b"/>
              <a:pathLst>
                <a:path w="14711" h="20883" extrusionOk="0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" name="Google Shape;1558;p81"/>
            <p:cNvSpPr/>
            <p:nvPr/>
          </p:nvSpPr>
          <p:spPr>
            <a:xfrm>
              <a:off x="10393392" y="3414995"/>
              <a:ext cx="20120" cy="15662"/>
            </a:xfrm>
            <a:custGeom>
              <a:avLst/>
              <a:gdLst/>
              <a:ahLst/>
              <a:cxnLst/>
              <a:rect l="l" t="t" r="r" b="b"/>
              <a:pathLst>
                <a:path w="20120" h="15662" extrusionOk="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" name="Google Shape;1559;p81"/>
            <p:cNvSpPr/>
            <p:nvPr/>
          </p:nvSpPr>
          <p:spPr>
            <a:xfrm>
              <a:off x="10400843" y="3599861"/>
              <a:ext cx="7118" cy="12482"/>
            </a:xfrm>
            <a:custGeom>
              <a:avLst/>
              <a:gdLst/>
              <a:ahLst/>
              <a:cxnLst/>
              <a:rect l="l" t="t" r="r" b="b"/>
              <a:pathLst>
                <a:path w="7118" h="12482" extrusionOk="0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" name="Google Shape;1560;p81"/>
            <p:cNvSpPr/>
            <p:nvPr/>
          </p:nvSpPr>
          <p:spPr>
            <a:xfrm>
              <a:off x="10429411" y="3615572"/>
              <a:ext cx="10013" cy="16327"/>
            </a:xfrm>
            <a:custGeom>
              <a:avLst/>
              <a:gdLst/>
              <a:ahLst/>
              <a:cxnLst/>
              <a:rect l="l" t="t" r="r" b="b"/>
              <a:pathLst>
                <a:path w="10013" h="16327" extrusionOk="0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" name="Google Shape;1561;p81"/>
            <p:cNvSpPr/>
            <p:nvPr/>
          </p:nvSpPr>
          <p:spPr>
            <a:xfrm>
              <a:off x="9949931" y="3341429"/>
              <a:ext cx="35021" cy="28097"/>
            </a:xfrm>
            <a:custGeom>
              <a:avLst/>
              <a:gdLst/>
              <a:ahLst/>
              <a:cxnLst/>
              <a:rect l="l" t="t" r="r" b="b"/>
              <a:pathLst>
                <a:path w="35021" h="28097" extrusionOk="0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81"/>
            <p:cNvSpPr/>
            <p:nvPr/>
          </p:nvSpPr>
          <p:spPr>
            <a:xfrm>
              <a:off x="9956148" y="3391407"/>
              <a:ext cx="49304" cy="17181"/>
            </a:xfrm>
            <a:custGeom>
              <a:avLst/>
              <a:gdLst/>
              <a:ahLst/>
              <a:cxnLst/>
              <a:rect l="l" t="t" r="r" b="b"/>
              <a:pathLst>
                <a:path w="49304" h="17181" extrusionOk="0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" name="Google Shape;1563;p81"/>
            <p:cNvSpPr/>
            <p:nvPr/>
          </p:nvSpPr>
          <p:spPr>
            <a:xfrm>
              <a:off x="9762533" y="3353057"/>
              <a:ext cx="12053" cy="20598"/>
            </a:xfrm>
            <a:custGeom>
              <a:avLst/>
              <a:gdLst/>
              <a:ahLst/>
              <a:cxnLst/>
              <a:rect l="l" t="t" r="r" b="b"/>
              <a:pathLst>
                <a:path w="12053" h="20598" extrusionOk="0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" name="Google Shape;1564;p81"/>
            <p:cNvSpPr/>
            <p:nvPr/>
          </p:nvSpPr>
          <p:spPr>
            <a:xfrm>
              <a:off x="9842067" y="3595685"/>
              <a:ext cx="7972" cy="18462"/>
            </a:xfrm>
            <a:custGeom>
              <a:avLst/>
              <a:gdLst/>
              <a:ahLst/>
              <a:cxnLst/>
              <a:rect l="l" t="t" r="r" b="b"/>
              <a:pathLst>
                <a:path w="7972" h="18462" extrusionOk="0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" name="Google Shape;1565;p81"/>
            <p:cNvSpPr/>
            <p:nvPr/>
          </p:nvSpPr>
          <p:spPr>
            <a:xfrm>
              <a:off x="9891514" y="3602614"/>
              <a:ext cx="18650" cy="50452"/>
            </a:xfrm>
            <a:custGeom>
              <a:avLst/>
              <a:gdLst/>
              <a:ahLst/>
              <a:cxnLst/>
              <a:rect l="l" t="t" r="r" b="b"/>
              <a:pathLst>
                <a:path w="18650" h="50452" extrusionOk="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" name="Google Shape;1566;p81"/>
            <p:cNvSpPr/>
            <p:nvPr/>
          </p:nvSpPr>
          <p:spPr>
            <a:xfrm>
              <a:off x="9886057" y="3636882"/>
              <a:ext cx="13477" cy="24965"/>
            </a:xfrm>
            <a:custGeom>
              <a:avLst/>
              <a:gdLst/>
              <a:ahLst/>
              <a:cxnLst/>
              <a:rect l="l" t="t" r="r" b="b"/>
              <a:pathLst>
                <a:path w="13477" h="24965" extrusionOk="0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" name="Google Shape;1567;p81"/>
            <p:cNvSpPr/>
            <p:nvPr/>
          </p:nvSpPr>
          <p:spPr>
            <a:xfrm>
              <a:off x="9879557" y="3645236"/>
              <a:ext cx="15564" cy="38776"/>
            </a:xfrm>
            <a:custGeom>
              <a:avLst/>
              <a:gdLst/>
              <a:ahLst/>
              <a:cxnLst/>
              <a:rect l="l" t="t" r="r" b="b"/>
              <a:pathLst>
                <a:path w="15564" h="38776" extrusionOk="0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" name="Google Shape;1568;p81"/>
            <p:cNvSpPr/>
            <p:nvPr/>
          </p:nvSpPr>
          <p:spPr>
            <a:xfrm>
              <a:off x="9757645" y="3691986"/>
              <a:ext cx="24961" cy="48839"/>
            </a:xfrm>
            <a:custGeom>
              <a:avLst/>
              <a:gdLst/>
              <a:ahLst/>
              <a:cxnLst/>
              <a:rect l="l" t="t" r="r" b="b"/>
              <a:pathLst>
                <a:path w="24961" h="48839" extrusionOk="0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" name="Google Shape;1569;p81"/>
            <p:cNvSpPr/>
            <p:nvPr/>
          </p:nvSpPr>
          <p:spPr>
            <a:xfrm>
              <a:off x="9697378" y="3729766"/>
              <a:ext cx="7924" cy="10014"/>
            </a:xfrm>
            <a:custGeom>
              <a:avLst/>
              <a:gdLst/>
              <a:ahLst/>
              <a:cxnLst/>
              <a:rect l="l" t="t" r="r" b="b"/>
              <a:pathLst>
                <a:path w="7924" h="10014" extrusionOk="0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" name="Google Shape;1570;p81"/>
            <p:cNvSpPr/>
            <p:nvPr/>
          </p:nvSpPr>
          <p:spPr>
            <a:xfrm>
              <a:off x="9658276" y="3689708"/>
              <a:ext cx="5646" cy="7736"/>
            </a:xfrm>
            <a:custGeom>
              <a:avLst/>
              <a:gdLst/>
              <a:ahLst/>
              <a:cxnLst/>
              <a:rect l="l" t="t" r="r" b="b"/>
              <a:pathLst>
                <a:path w="5646" h="7736" extrusionOk="0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" name="Google Shape;1571;p81"/>
            <p:cNvSpPr/>
            <p:nvPr/>
          </p:nvSpPr>
          <p:spPr>
            <a:xfrm>
              <a:off x="9547186" y="3709927"/>
              <a:ext cx="41332" cy="26721"/>
            </a:xfrm>
            <a:custGeom>
              <a:avLst/>
              <a:gdLst/>
              <a:ahLst/>
              <a:cxnLst/>
              <a:rect l="l" t="t" r="r" b="b"/>
              <a:pathLst>
                <a:path w="41332" h="26721" extrusionOk="0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2" name="Google Shape;1572;p81"/>
            <p:cNvSpPr/>
            <p:nvPr/>
          </p:nvSpPr>
          <p:spPr>
            <a:xfrm>
              <a:off x="9490999" y="3742534"/>
              <a:ext cx="25957" cy="15805"/>
            </a:xfrm>
            <a:custGeom>
              <a:avLst/>
              <a:gdLst/>
              <a:ahLst/>
              <a:cxnLst/>
              <a:rect l="l" t="t" r="r" b="b"/>
              <a:pathLst>
                <a:path w="25957" h="15805" extrusionOk="0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" name="Google Shape;1573;p81"/>
            <p:cNvSpPr/>
            <p:nvPr/>
          </p:nvSpPr>
          <p:spPr>
            <a:xfrm>
              <a:off x="9472587" y="3746093"/>
              <a:ext cx="11673" cy="17039"/>
            </a:xfrm>
            <a:custGeom>
              <a:avLst/>
              <a:gdLst/>
              <a:ahLst/>
              <a:cxnLst/>
              <a:rect l="l" t="t" r="r" b="b"/>
              <a:pathLst>
                <a:path w="11673" h="17039" extrusionOk="0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" name="Google Shape;1574;p81"/>
            <p:cNvSpPr/>
            <p:nvPr/>
          </p:nvSpPr>
          <p:spPr>
            <a:xfrm>
              <a:off x="9446535" y="3742771"/>
              <a:ext cx="19740" cy="21595"/>
            </a:xfrm>
            <a:custGeom>
              <a:avLst/>
              <a:gdLst/>
              <a:ahLst/>
              <a:cxnLst/>
              <a:rect l="l" t="t" r="r" b="b"/>
              <a:pathLst>
                <a:path w="19740" h="21595" extrusionOk="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5" name="Google Shape;1575;p81"/>
            <p:cNvSpPr/>
            <p:nvPr/>
          </p:nvSpPr>
          <p:spPr>
            <a:xfrm>
              <a:off x="9404015" y="3577554"/>
              <a:ext cx="9585" cy="17133"/>
            </a:xfrm>
            <a:custGeom>
              <a:avLst/>
              <a:gdLst/>
              <a:ahLst/>
              <a:cxnLst/>
              <a:rect l="l" t="t" r="r" b="b"/>
              <a:pathLst>
                <a:path w="9585" h="17133" extrusionOk="0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" name="Google Shape;1576;p81"/>
            <p:cNvSpPr/>
            <p:nvPr/>
          </p:nvSpPr>
          <p:spPr>
            <a:xfrm>
              <a:off x="9422048" y="3552304"/>
              <a:ext cx="17510" cy="39631"/>
            </a:xfrm>
            <a:custGeom>
              <a:avLst/>
              <a:gdLst/>
              <a:ahLst/>
              <a:cxnLst/>
              <a:rect l="l" t="t" r="r" b="b"/>
              <a:pathLst>
                <a:path w="17510" h="39631" extrusionOk="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" name="Google Shape;1577;p81"/>
            <p:cNvSpPr/>
            <p:nvPr/>
          </p:nvSpPr>
          <p:spPr>
            <a:xfrm>
              <a:off x="9434481" y="3537069"/>
              <a:ext cx="23869" cy="70481"/>
            </a:xfrm>
            <a:custGeom>
              <a:avLst/>
              <a:gdLst/>
              <a:ahLst/>
              <a:cxnLst/>
              <a:rect l="l" t="t" r="r" b="b"/>
              <a:pathLst>
                <a:path w="23869" h="70481" extrusionOk="0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" name="Google Shape;1578;p81"/>
            <p:cNvSpPr/>
            <p:nvPr/>
          </p:nvSpPr>
          <p:spPr>
            <a:xfrm>
              <a:off x="9453653" y="3515805"/>
              <a:ext cx="8493" cy="14855"/>
            </a:xfrm>
            <a:custGeom>
              <a:avLst/>
              <a:gdLst/>
              <a:ahLst/>
              <a:cxnLst/>
              <a:rect l="l" t="t" r="r" b="b"/>
              <a:pathLst>
                <a:path w="8493" h="14855" extrusionOk="0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" name="Google Shape;1579;p81"/>
            <p:cNvSpPr/>
            <p:nvPr/>
          </p:nvSpPr>
          <p:spPr>
            <a:xfrm>
              <a:off x="9450900" y="3365444"/>
              <a:ext cx="14995" cy="21405"/>
            </a:xfrm>
            <a:custGeom>
              <a:avLst/>
              <a:gdLst/>
              <a:ahLst/>
              <a:cxnLst/>
              <a:rect l="l" t="t" r="r" b="b"/>
              <a:pathLst>
                <a:path w="14995" h="21405" extrusionOk="0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" name="Google Shape;1580;p81"/>
            <p:cNvSpPr/>
            <p:nvPr/>
          </p:nvSpPr>
          <p:spPr>
            <a:xfrm>
              <a:off x="9465658" y="3370238"/>
              <a:ext cx="13287" cy="18510"/>
            </a:xfrm>
            <a:custGeom>
              <a:avLst/>
              <a:gdLst/>
              <a:ahLst/>
              <a:cxnLst/>
              <a:rect l="l" t="t" r="r" b="b"/>
              <a:pathLst>
                <a:path w="13287" h="18510" extrusionOk="0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1" name="Google Shape;1581;p81"/>
            <p:cNvSpPr/>
            <p:nvPr/>
          </p:nvSpPr>
          <p:spPr>
            <a:xfrm>
              <a:off x="9512354" y="3393115"/>
              <a:ext cx="34404" cy="19079"/>
            </a:xfrm>
            <a:custGeom>
              <a:avLst/>
              <a:gdLst/>
              <a:ahLst/>
              <a:cxnLst/>
              <a:rect l="l" t="t" r="r" b="b"/>
              <a:pathLst>
                <a:path w="34404" h="19079" extrusionOk="0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" name="Google Shape;1582;p81"/>
            <p:cNvSpPr/>
            <p:nvPr/>
          </p:nvSpPr>
          <p:spPr>
            <a:xfrm>
              <a:off x="9552026" y="3399380"/>
              <a:ext cx="35685" cy="9349"/>
            </a:xfrm>
            <a:custGeom>
              <a:avLst/>
              <a:gdLst/>
              <a:ahLst/>
              <a:cxnLst/>
              <a:rect l="l" t="t" r="r" b="b"/>
              <a:pathLst>
                <a:path w="35685" h="9349" extrusionOk="0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" name="Google Shape;1583;p81"/>
            <p:cNvSpPr/>
            <p:nvPr/>
          </p:nvSpPr>
          <p:spPr>
            <a:xfrm>
              <a:off x="9571103" y="3409442"/>
              <a:ext cx="5171" cy="25772"/>
            </a:xfrm>
            <a:custGeom>
              <a:avLst/>
              <a:gdLst/>
              <a:ahLst/>
              <a:cxnLst/>
              <a:rect l="l" t="t" r="r" b="b"/>
              <a:pathLst>
                <a:path w="5171" h="25772" extrusionOk="0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" name="Google Shape;1584;p81"/>
            <p:cNvSpPr/>
            <p:nvPr/>
          </p:nvSpPr>
          <p:spPr>
            <a:xfrm>
              <a:off x="9574756" y="3466492"/>
              <a:ext cx="46268" cy="45611"/>
            </a:xfrm>
            <a:custGeom>
              <a:avLst/>
              <a:gdLst/>
              <a:ahLst/>
              <a:cxnLst/>
              <a:rect l="l" t="t" r="r" b="b"/>
              <a:pathLst>
                <a:path w="46268" h="45611" extrusionOk="0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" name="Google Shape;1585;p81"/>
            <p:cNvSpPr/>
            <p:nvPr/>
          </p:nvSpPr>
          <p:spPr>
            <a:xfrm>
              <a:off x="9630515" y="3322254"/>
              <a:ext cx="19029" cy="27955"/>
            </a:xfrm>
            <a:custGeom>
              <a:avLst/>
              <a:gdLst/>
              <a:ahLst/>
              <a:cxnLst/>
              <a:rect l="l" t="t" r="r" b="b"/>
              <a:pathLst>
                <a:path w="19029" h="27955" extrusionOk="0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" name="Google Shape;1586;p81"/>
            <p:cNvSpPr/>
            <p:nvPr/>
          </p:nvSpPr>
          <p:spPr>
            <a:xfrm>
              <a:off x="9631227" y="3376741"/>
              <a:ext cx="30322" cy="20361"/>
            </a:xfrm>
            <a:custGeom>
              <a:avLst/>
              <a:gdLst/>
              <a:ahLst/>
              <a:cxnLst/>
              <a:rect l="l" t="t" r="r" b="b"/>
              <a:pathLst>
                <a:path w="30322" h="20361" extrusionOk="0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" name="Google Shape;1587;p81"/>
            <p:cNvSpPr/>
            <p:nvPr/>
          </p:nvSpPr>
          <p:spPr>
            <a:xfrm>
              <a:off x="9650873" y="3494020"/>
              <a:ext cx="12859" cy="16089"/>
            </a:xfrm>
            <a:custGeom>
              <a:avLst/>
              <a:gdLst/>
              <a:ahLst/>
              <a:cxnLst/>
              <a:rect l="l" t="t" r="r" b="b"/>
              <a:pathLst>
                <a:path w="12859" h="16089" extrusionOk="0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" name="Google Shape;1588;p81"/>
            <p:cNvSpPr/>
            <p:nvPr/>
          </p:nvSpPr>
          <p:spPr>
            <a:xfrm>
              <a:off x="9182260" y="3476269"/>
              <a:ext cx="9728" cy="40437"/>
            </a:xfrm>
            <a:custGeom>
              <a:avLst/>
              <a:gdLst/>
              <a:ahLst/>
              <a:cxnLst/>
              <a:rect l="l" t="t" r="r" b="b"/>
              <a:pathLst>
                <a:path w="9728" h="40437" extrusionOk="0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" name="Google Shape;1589;p81"/>
            <p:cNvSpPr/>
            <p:nvPr/>
          </p:nvSpPr>
          <p:spPr>
            <a:xfrm>
              <a:off x="9188857" y="3732329"/>
              <a:ext cx="93722" cy="52398"/>
            </a:xfrm>
            <a:custGeom>
              <a:avLst/>
              <a:gdLst/>
              <a:ahLst/>
              <a:cxnLst/>
              <a:rect l="l" t="t" r="r" b="b"/>
              <a:pathLst>
                <a:path w="93722" h="52398" extrusionOk="0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" name="Google Shape;1590;p81"/>
            <p:cNvSpPr/>
            <p:nvPr/>
          </p:nvSpPr>
          <p:spPr>
            <a:xfrm>
              <a:off x="9154120" y="3738879"/>
              <a:ext cx="33123" cy="38254"/>
            </a:xfrm>
            <a:custGeom>
              <a:avLst/>
              <a:gdLst/>
              <a:ahLst/>
              <a:cxnLst/>
              <a:rect l="l" t="t" r="r" b="b"/>
              <a:pathLst>
                <a:path w="33123" h="38254" extrusionOk="0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" name="Google Shape;1591;p81"/>
            <p:cNvSpPr/>
            <p:nvPr/>
          </p:nvSpPr>
          <p:spPr>
            <a:xfrm>
              <a:off x="9103202" y="3728532"/>
              <a:ext cx="42898" cy="41244"/>
            </a:xfrm>
            <a:custGeom>
              <a:avLst/>
              <a:gdLst/>
              <a:ahLst/>
              <a:cxnLst/>
              <a:rect l="l" t="t" r="r" b="b"/>
              <a:pathLst>
                <a:path w="42898" h="41244" extrusionOk="0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" name="Google Shape;1592;p81"/>
            <p:cNvSpPr/>
            <p:nvPr/>
          </p:nvSpPr>
          <p:spPr>
            <a:xfrm>
              <a:off x="9039849" y="3664553"/>
              <a:ext cx="49827" cy="19791"/>
            </a:xfrm>
            <a:custGeom>
              <a:avLst/>
              <a:gdLst/>
              <a:ahLst/>
              <a:cxnLst/>
              <a:rect l="l" t="t" r="r" b="b"/>
              <a:pathLst>
                <a:path w="49827" h="19791" extrusionOk="0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" name="Google Shape;1593;p81"/>
            <p:cNvSpPr/>
            <p:nvPr/>
          </p:nvSpPr>
          <p:spPr>
            <a:xfrm>
              <a:off x="9138555" y="3661752"/>
              <a:ext cx="12338" cy="12197"/>
            </a:xfrm>
            <a:custGeom>
              <a:avLst/>
              <a:gdLst/>
              <a:ahLst/>
              <a:cxnLst/>
              <a:rect l="l" t="t" r="r" b="b"/>
              <a:pathLst>
                <a:path w="12338" h="12197" extrusionOk="0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" name="Google Shape;1594;p81"/>
            <p:cNvSpPr/>
            <p:nvPr/>
          </p:nvSpPr>
          <p:spPr>
            <a:xfrm>
              <a:off x="8750805" y="3382816"/>
              <a:ext cx="60219" cy="82109"/>
            </a:xfrm>
            <a:custGeom>
              <a:avLst/>
              <a:gdLst/>
              <a:ahLst/>
              <a:cxnLst/>
              <a:rect l="l" t="t" r="r" b="b"/>
              <a:pathLst>
                <a:path w="60219" h="82109" extrusionOk="0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" name="Google Shape;1595;p81"/>
            <p:cNvSpPr/>
            <p:nvPr/>
          </p:nvSpPr>
          <p:spPr>
            <a:xfrm>
              <a:off x="8844812" y="3436306"/>
              <a:ext cx="26241" cy="36024"/>
            </a:xfrm>
            <a:custGeom>
              <a:avLst/>
              <a:gdLst/>
              <a:ahLst/>
              <a:cxnLst/>
              <a:rect l="l" t="t" r="r" b="b"/>
              <a:pathLst>
                <a:path w="26241" h="36024" extrusionOk="0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" name="Google Shape;1596;p81"/>
            <p:cNvSpPr/>
            <p:nvPr/>
          </p:nvSpPr>
          <p:spPr>
            <a:xfrm>
              <a:off x="8494503" y="3351111"/>
              <a:ext cx="25008" cy="44757"/>
            </a:xfrm>
            <a:custGeom>
              <a:avLst/>
              <a:gdLst/>
              <a:ahLst/>
              <a:cxnLst/>
              <a:rect l="l" t="t" r="r" b="b"/>
              <a:pathLst>
                <a:path w="25008" h="44757" extrusionOk="0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" name="Google Shape;1597;p81"/>
            <p:cNvSpPr/>
            <p:nvPr/>
          </p:nvSpPr>
          <p:spPr>
            <a:xfrm>
              <a:off x="6415525" y="3763702"/>
              <a:ext cx="11056" cy="4840"/>
            </a:xfrm>
            <a:custGeom>
              <a:avLst/>
              <a:gdLst/>
              <a:ahLst/>
              <a:cxnLst/>
              <a:rect l="l" t="t" r="r" b="b"/>
              <a:pathLst>
                <a:path w="11056" h="4840" extrusionOk="0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" name="Google Shape;1598;p81"/>
            <p:cNvSpPr/>
            <p:nvPr/>
          </p:nvSpPr>
          <p:spPr>
            <a:xfrm>
              <a:off x="6165107" y="3541957"/>
              <a:ext cx="7070" cy="25914"/>
            </a:xfrm>
            <a:custGeom>
              <a:avLst/>
              <a:gdLst/>
              <a:ahLst/>
              <a:cxnLst/>
              <a:rect l="l" t="t" r="r" b="b"/>
              <a:pathLst>
                <a:path w="7070" h="25914" extrusionOk="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" name="Google Shape;1599;p81"/>
            <p:cNvSpPr/>
            <p:nvPr/>
          </p:nvSpPr>
          <p:spPr>
            <a:xfrm>
              <a:off x="6147265" y="3582965"/>
              <a:ext cx="11104" cy="34267"/>
            </a:xfrm>
            <a:custGeom>
              <a:avLst/>
              <a:gdLst/>
              <a:ahLst/>
              <a:cxnLst/>
              <a:rect l="l" t="t" r="r" b="b"/>
              <a:pathLst>
                <a:path w="11104" h="34267" extrusionOk="0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" name="Google Shape;1600;p81"/>
            <p:cNvSpPr/>
            <p:nvPr/>
          </p:nvSpPr>
          <p:spPr>
            <a:xfrm>
              <a:off x="11045891" y="4174062"/>
              <a:ext cx="20928" cy="53347"/>
            </a:xfrm>
            <a:custGeom>
              <a:avLst/>
              <a:gdLst/>
              <a:ahLst/>
              <a:cxnLst/>
              <a:rect l="l" t="t" r="r" b="b"/>
              <a:pathLst>
                <a:path w="20928" h="53347" extrusionOk="0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" name="Google Shape;1601;p81"/>
            <p:cNvSpPr/>
            <p:nvPr/>
          </p:nvSpPr>
          <p:spPr>
            <a:xfrm>
              <a:off x="11053056" y="4243215"/>
              <a:ext cx="14711" cy="38491"/>
            </a:xfrm>
            <a:custGeom>
              <a:avLst/>
              <a:gdLst/>
              <a:ahLst/>
              <a:cxnLst/>
              <a:rect l="l" t="t" r="r" b="b"/>
              <a:pathLst>
                <a:path w="14711" h="38491" extrusionOk="0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" name="Google Shape;1602;p81"/>
            <p:cNvSpPr/>
            <p:nvPr/>
          </p:nvSpPr>
          <p:spPr>
            <a:xfrm>
              <a:off x="11094959" y="4222046"/>
              <a:ext cx="6549" cy="26484"/>
            </a:xfrm>
            <a:custGeom>
              <a:avLst/>
              <a:gdLst/>
              <a:ahLst/>
              <a:cxnLst/>
              <a:rect l="l" t="t" r="r" b="b"/>
              <a:pathLst>
                <a:path w="6549" h="26484" extrusionOk="0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" name="Google Shape;1603;p81"/>
            <p:cNvSpPr/>
            <p:nvPr/>
          </p:nvSpPr>
          <p:spPr>
            <a:xfrm>
              <a:off x="11079251" y="4257026"/>
              <a:ext cx="11437" cy="17228"/>
            </a:xfrm>
            <a:custGeom>
              <a:avLst/>
              <a:gdLst/>
              <a:ahLst/>
              <a:cxnLst/>
              <a:rect l="l" t="t" r="r" b="b"/>
              <a:pathLst>
                <a:path w="11437" h="17228" extrusionOk="0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" name="Google Shape;1604;p81"/>
            <p:cNvSpPr/>
            <p:nvPr/>
          </p:nvSpPr>
          <p:spPr>
            <a:xfrm>
              <a:off x="11059368" y="4344784"/>
              <a:ext cx="13572" cy="15377"/>
            </a:xfrm>
            <a:custGeom>
              <a:avLst/>
              <a:gdLst/>
              <a:ahLst/>
              <a:cxnLst/>
              <a:rect l="l" t="t" r="r" b="b"/>
              <a:pathLst>
                <a:path w="13572" h="15377" extrusionOk="0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" name="Google Shape;1605;p81"/>
            <p:cNvSpPr/>
            <p:nvPr/>
          </p:nvSpPr>
          <p:spPr>
            <a:xfrm>
              <a:off x="11058562" y="4453094"/>
              <a:ext cx="6785" cy="15425"/>
            </a:xfrm>
            <a:custGeom>
              <a:avLst/>
              <a:gdLst/>
              <a:ahLst/>
              <a:cxnLst/>
              <a:rect l="l" t="t" r="r" b="b"/>
              <a:pathLst>
                <a:path w="6785" h="15425" extrusionOk="0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" name="Google Shape;1606;p81"/>
            <p:cNvSpPr/>
            <p:nvPr/>
          </p:nvSpPr>
          <p:spPr>
            <a:xfrm>
              <a:off x="10917432" y="3901770"/>
              <a:ext cx="31841" cy="41007"/>
            </a:xfrm>
            <a:custGeom>
              <a:avLst/>
              <a:gdLst/>
              <a:ahLst/>
              <a:cxnLst/>
              <a:rect l="l" t="t" r="r" b="b"/>
              <a:pathLst>
                <a:path w="31841" h="41007" extrusionOk="0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" name="Google Shape;1607;p81"/>
            <p:cNvSpPr/>
            <p:nvPr/>
          </p:nvSpPr>
          <p:spPr>
            <a:xfrm>
              <a:off x="9696240" y="3915107"/>
              <a:ext cx="41902" cy="35929"/>
            </a:xfrm>
            <a:custGeom>
              <a:avLst/>
              <a:gdLst/>
              <a:ahLst/>
              <a:cxnLst/>
              <a:rect l="l" t="t" r="r" b="b"/>
              <a:pathLst>
                <a:path w="41902" h="35929" extrusionOk="0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8" name="Google Shape;1608;p81"/>
            <p:cNvSpPr/>
            <p:nvPr/>
          </p:nvSpPr>
          <p:spPr>
            <a:xfrm>
              <a:off x="9933132" y="3915297"/>
              <a:ext cx="11579" cy="22402"/>
            </a:xfrm>
            <a:custGeom>
              <a:avLst/>
              <a:gdLst/>
              <a:ahLst/>
              <a:cxnLst/>
              <a:rect l="l" t="t" r="r" b="b"/>
              <a:pathLst>
                <a:path w="11579" h="22402" extrusionOk="0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9" name="Google Shape;1609;p81"/>
            <p:cNvSpPr/>
            <p:nvPr/>
          </p:nvSpPr>
          <p:spPr>
            <a:xfrm>
              <a:off x="9904518" y="4059345"/>
              <a:ext cx="18554" cy="31942"/>
            </a:xfrm>
            <a:custGeom>
              <a:avLst/>
              <a:gdLst/>
              <a:ahLst/>
              <a:cxnLst/>
              <a:rect l="l" t="t" r="r" b="b"/>
              <a:pathLst>
                <a:path w="18554" h="31942" extrusionOk="0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0" name="Google Shape;1610;p81"/>
            <p:cNvSpPr/>
            <p:nvPr/>
          </p:nvSpPr>
          <p:spPr>
            <a:xfrm>
              <a:off x="9981109" y="4211320"/>
              <a:ext cx="23109" cy="19412"/>
            </a:xfrm>
            <a:custGeom>
              <a:avLst/>
              <a:gdLst/>
              <a:ahLst/>
              <a:cxnLst/>
              <a:rect l="l" t="t" r="r" b="b"/>
              <a:pathLst>
                <a:path w="23109" h="19412" extrusionOk="0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1" name="Google Shape;1611;p81"/>
            <p:cNvSpPr/>
            <p:nvPr/>
          </p:nvSpPr>
          <p:spPr>
            <a:xfrm>
              <a:off x="9412224" y="3866268"/>
              <a:ext cx="23443" cy="22781"/>
            </a:xfrm>
            <a:custGeom>
              <a:avLst/>
              <a:gdLst/>
              <a:ahLst/>
              <a:cxnLst/>
              <a:rect l="l" t="t" r="r" b="b"/>
              <a:pathLst>
                <a:path w="23443" h="22781" extrusionOk="0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2" name="Google Shape;1612;p81"/>
            <p:cNvSpPr/>
            <p:nvPr/>
          </p:nvSpPr>
          <p:spPr>
            <a:xfrm>
              <a:off x="6285974" y="3858389"/>
              <a:ext cx="9111" cy="29189"/>
            </a:xfrm>
            <a:custGeom>
              <a:avLst/>
              <a:gdLst/>
              <a:ahLst/>
              <a:cxnLst/>
              <a:rect l="l" t="t" r="r" b="b"/>
              <a:pathLst>
                <a:path w="9111" h="29189" extrusionOk="0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81"/>
            <p:cNvSpPr/>
            <p:nvPr/>
          </p:nvSpPr>
          <p:spPr>
            <a:xfrm>
              <a:off x="10847721" y="4487077"/>
              <a:ext cx="62877" cy="138590"/>
            </a:xfrm>
            <a:custGeom>
              <a:avLst/>
              <a:gdLst/>
              <a:ahLst/>
              <a:cxnLst/>
              <a:rect l="l" t="t" r="r" b="b"/>
              <a:pathLst>
                <a:path w="62877" h="138590" extrusionOk="0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81"/>
            <p:cNvSpPr/>
            <p:nvPr/>
          </p:nvSpPr>
          <p:spPr>
            <a:xfrm>
              <a:off x="10945193" y="4529840"/>
              <a:ext cx="11911" cy="23684"/>
            </a:xfrm>
            <a:custGeom>
              <a:avLst/>
              <a:gdLst/>
              <a:ahLst/>
              <a:cxnLst/>
              <a:rect l="l" t="t" r="r" b="b"/>
              <a:pathLst>
                <a:path w="11911" h="23684" extrusionOk="0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81"/>
            <p:cNvSpPr/>
            <p:nvPr/>
          </p:nvSpPr>
          <p:spPr>
            <a:xfrm>
              <a:off x="10960425" y="4567051"/>
              <a:ext cx="10155" cy="14997"/>
            </a:xfrm>
            <a:custGeom>
              <a:avLst/>
              <a:gdLst/>
              <a:ahLst/>
              <a:cxnLst/>
              <a:rect l="l" t="t" r="r" b="b"/>
              <a:pathLst>
                <a:path w="10155" h="14997" extrusionOk="0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81"/>
            <p:cNvSpPr/>
            <p:nvPr/>
          </p:nvSpPr>
          <p:spPr>
            <a:xfrm>
              <a:off x="10320740" y="4705736"/>
              <a:ext cx="27570" cy="52018"/>
            </a:xfrm>
            <a:custGeom>
              <a:avLst/>
              <a:gdLst/>
              <a:ahLst/>
              <a:cxnLst/>
              <a:rect l="l" t="t" r="r" b="b"/>
              <a:pathLst>
                <a:path w="27570" h="52018" extrusionOk="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81"/>
            <p:cNvSpPr/>
            <p:nvPr/>
          </p:nvSpPr>
          <p:spPr>
            <a:xfrm>
              <a:off x="10285671" y="4850876"/>
              <a:ext cx="10108" cy="15472"/>
            </a:xfrm>
            <a:custGeom>
              <a:avLst/>
              <a:gdLst/>
              <a:ahLst/>
              <a:cxnLst/>
              <a:rect l="l" t="t" r="r" b="b"/>
              <a:pathLst>
                <a:path w="10108" h="15472" extrusionOk="0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81"/>
            <p:cNvSpPr/>
            <p:nvPr/>
          </p:nvSpPr>
          <p:spPr>
            <a:xfrm>
              <a:off x="6709979" y="4333441"/>
              <a:ext cx="9111" cy="11580"/>
            </a:xfrm>
            <a:custGeom>
              <a:avLst/>
              <a:gdLst/>
              <a:ahLst/>
              <a:cxnLst/>
              <a:rect l="l" t="t" r="r" b="b"/>
              <a:pathLst>
                <a:path w="9111" h="11580" extrusionOk="0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81"/>
            <p:cNvSpPr/>
            <p:nvPr/>
          </p:nvSpPr>
          <p:spPr>
            <a:xfrm>
              <a:off x="9459964" y="5234895"/>
              <a:ext cx="52674" cy="25866"/>
            </a:xfrm>
            <a:custGeom>
              <a:avLst/>
              <a:gdLst/>
              <a:ahLst/>
              <a:cxnLst/>
              <a:rect l="l" t="t" r="r" b="b"/>
              <a:pathLst>
                <a:path w="52674" h="25866" extrusionOk="0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81"/>
            <p:cNvSpPr/>
            <p:nvPr/>
          </p:nvSpPr>
          <p:spPr>
            <a:xfrm>
              <a:off x="2014220" y="5381079"/>
              <a:ext cx="39577" cy="84720"/>
            </a:xfrm>
            <a:custGeom>
              <a:avLst/>
              <a:gdLst/>
              <a:ahLst/>
              <a:cxnLst/>
              <a:rect l="l" t="t" r="r" b="b"/>
              <a:pathLst>
                <a:path w="39577" h="84720" extrusionOk="0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81"/>
            <p:cNvSpPr/>
            <p:nvPr/>
          </p:nvSpPr>
          <p:spPr>
            <a:xfrm>
              <a:off x="2083267" y="5511268"/>
              <a:ext cx="25625" cy="26721"/>
            </a:xfrm>
            <a:custGeom>
              <a:avLst/>
              <a:gdLst/>
              <a:ahLst/>
              <a:cxnLst/>
              <a:rect l="l" t="t" r="r" b="b"/>
              <a:pathLst>
                <a:path w="25625" h="26721" extrusionOk="0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81"/>
            <p:cNvSpPr/>
            <p:nvPr/>
          </p:nvSpPr>
          <p:spPr>
            <a:xfrm>
              <a:off x="2054747" y="5525175"/>
              <a:ext cx="13239" cy="7071"/>
            </a:xfrm>
            <a:custGeom>
              <a:avLst/>
              <a:gdLst/>
              <a:ahLst/>
              <a:cxnLst/>
              <a:rect l="l" t="t" r="r" b="b"/>
              <a:pathLst>
                <a:path w="13239" h="7071" extrusionOk="0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81"/>
            <p:cNvSpPr/>
            <p:nvPr/>
          </p:nvSpPr>
          <p:spPr>
            <a:xfrm>
              <a:off x="2060773" y="5538702"/>
              <a:ext cx="11531" cy="6264"/>
            </a:xfrm>
            <a:custGeom>
              <a:avLst/>
              <a:gdLst/>
              <a:ahLst/>
              <a:cxnLst/>
              <a:rect l="l" t="t" r="r" b="b"/>
              <a:pathLst>
                <a:path w="11531" h="6264" extrusionOk="0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81"/>
            <p:cNvSpPr/>
            <p:nvPr/>
          </p:nvSpPr>
          <p:spPr>
            <a:xfrm>
              <a:off x="2066326" y="5545868"/>
              <a:ext cx="19171" cy="9919"/>
            </a:xfrm>
            <a:custGeom>
              <a:avLst/>
              <a:gdLst/>
              <a:ahLst/>
              <a:cxnLst/>
              <a:rect l="l" t="t" r="r" b="b"/>
              <a:pathLst>
                <a:path w="19171" h="9919" extrusionOk="0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81"/>
            <p:cNvSpPr/>
            <p:nvPr/>
          </p:nvSpPr>
          <p:spPr>
            <a:xfrm>
              <a:off x="2069505" y="5553272"/>
              <a:ext cx="14283" cy="7783"/>
            </a:xfrm>
            <a:custGeom>
              <a:avLst/>
              <a:gdLst/>
              <a:ahLst/>
              <a:cxnLst/>
              <a:rect l="l" t="t" r="r" b="b"/>
              <a:pathLst>
                <a:path w="14283" h="7783" extrusionOk="0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81"/>
            <p:cNvSpPr/>
            <p:nvPr/>
          </p:nvSpPr>
          <p:spPr>
            <a:xfrm>
              <a:off x="2090480" y="5579662"/>
              <a:ext cx="7118" cy="8637"/>
            </a:xfrm>
            <a:custGeom>
              <a:avLst/>
              <a:gdLst/>
              <a:ahLst/>
              <a:cxnLst/>
              <a:rect l="l" t="t" r="r" b="b"/>
              <a:pathLst>
                <a:path w="7118" h="8637" extrusionOk="0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81"/>
            <p:cNvSpPr/>
            <p:nvPr/>
          </p:nvSpPr>
          <p:spPr>
            <a:xfrm>
              <a:off x="2102011" y="5668511"/>
              <a:ext cx="13904" cy="10869"/>
            </a:xfrm>
            <a:custGeom>
              <a:avLst/>
              <a:gdLst/>
              <a:ahLst/>
              <a:cxnLst/>
              <a:rect l="l" t="t" r="r" b="b"/>
              <a:pathLst>
                <a:path w="13904" h="10869" extrusionOk="0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81"/>
            <p:cNvSpPr/>
            <p:nvPr/>
          </p:nvSpPr>
          <p:spPr>
            <a:xfrm>
              <a:off x="2082840" y="5676153"/>
              <a:ext cx="9301" cy="7641"/>
            </a:xfrm>
            <a:custGeom>
              <a:avLst/>
              <a:gdLst/>
              <a:ahLst/>
              <a:cxnLst/>
              <a:rect l="l" t="t" r="r" b="b"/>
              <a:pathLst>
                <a:path w="9301" h="7641" extrusionOk="0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81"/>
            <p:cNvSpPr/>
            <p:nvPr/>
          </p:nvSpPr>
          <p:spPr>
            <a:xfrm>
              <a:off x="2093612" y="5694901"/>
              <a:ext cx="15659" cy="12435"/>
            </a:xfrm>
            <a:custGeom>
              <a:avLst/>
              <a:gdLst/>
              <a:ahLst/>
              <a:cxnLst/>
              <a:rect l="l" t="t" r="r" b="b"/>
              <a:pathLst>
                <a:path w="15659" h="12435" extrusionOk="0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81"/>
            <p:cNvSpPr/>
            <p:nvPr/>
          </p:nvSpPr>
          <p:spPr>
            <a:xfrm>
              <a:off x="2083077" y="5692669"/>
              <a:ext cx="22683" cy="28287"/>
            </a:xfrm>
            <a:custGeom>
              <a:avLst/>
              <a:gdLst/>
              <a:ahLst/>
              <a:cxnLst/>
              <a:rect l="l" t="t" r="r" b="b"/>
              <a:pathLst>
                <a:path w="22683" h="28287" extrusionOk="0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81"/>
            <p:cNvSpPr/>
            <p:nvPr/>
          </p:nvSpPr>
          <p:spPr>
            <a:xfrm>
              <a:off x="2106756" y="5710278"/>
              <a:ext cx="18697" cy="10393"/>
            </a:xfrm>
            <a:custGeom>
              <a:avLst/>
              <a:gdLst/>
              <a:ahLst/>
              <a:cxnLst/>
              <a:rect l="l" t="t" r="r" b="b"/>
              <a:pathLst>
                <a:path w="18697" h="10393" extrusionOk="0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81"/>
            <p:cNvSpPr/>
            <p:nvPr/>
          </p:nvSpPr>
          <p:spPr>
            <a:xfrm>
              <a:off x="2090670" y="5714170"/>
              <a:ext cx="8968" cy="13954"/>
            </a:xfrm>
            <a:custGeom>
              <a:avLst/>
              <a:gdLst/>
              <a:ahLst/>
              <a:cxnLst/>
              <a:rect l="l" t="t" r="r" b="b"/>
              <a:pathLst>
                <a:path w="8968" h="13954" extrusionOk="0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81"/>
            <p:cNvSpPr/>
            <p:nvPr/>
          </p:nvSpPr>
          <p:spPr>
            <a:xfrm>
              <a:off x="2112926" y="5771410"/>
              <a:ext cx="14568" cy="10774"/>
            </a:xfrm>
            <a:custGeom>
              <a:avLst/>
              <a:gdLst/>
              <a:ahLst/>
              <a:cxnLst/>
              <a:rect l="l" t="t" r="r" b="b"/>
              <a:pathLst>
                <a:path w="14568" h="10774" extrusionOk="0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81"/>
            <p:cNvSpPr/>
            <p:nvPr/>
          </p:nvSpPr>
          <p:spPr>
            <a:xfrm>
              <a:off x="9973610" y="5945644"/>
              <a:ext cx="40336" cy="28714"/>
            </a:xfrm>
            <a:custGeom>
              <a:avLst/>
              <a:gdLst/>
              <a:ahLst/>
              <a:cxnLst/>
              <a:rect l="l" t="t" r="r" b="b"/>
              <a:pathLst>
                <a:path w="40336" h="28714" extrusionOk="0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81"/>
            <p:cNvSpPr/>
            <p:nvPr/>
          </p:nvSpPr>
          <p:spPr>
            <a:xfrm>
              <a:off x="9692348" y="5524558"/>
              <a:ext cx="13144" cy="7451"/>
            </a:xfrm>
            <a:custGeom>
              <a:avLst/>
              <a:gdLst/>
              <a:ahLst/>
              <a:cxnLst/>
              <a:rect l="l" t="t" r="r" b="b"/>
              <a:pathLst>
                <a:path w="13144" h="7451" extrusionOk="0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81"/>
            <p:cNvSpPr/>
            <p:nvPr/>
          </p:nvSpPr>
          <p:spPr>
            <a:xfrm>
              <a:off x="9510598" y="5527832"/>
              <a:ext cx="166659" cy="158857"/>
            </a:xfrm>
            <a:custGeom>
              <a:avLst/>
              <a:gdLst/>
              <a:ahLst/>
              <a:cxnLst/>
              <a:rect l="l" t="t" r="r" b="b"/>
              <a:pathLst>
                <a:path w="166659" h="158857" extrusionOk="0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81"/>
            <p:cNvSpPr/>
            <p:nvPr/>
          </p:nvSpPr>
          <p:spPr>
            <a:xfrm>
              <a:off x="2672129" y="5824188"/>
              <a:ext cx="53576" cy="52066"/>
            </a:xfrm>
            <a:custGeom>
              <a:avLst/>
              <a:gdLst/>
              <a:ahLst/>
              <a:cxnLst/>
              <a:rect l="l" t="t" r="r" b="b"/>
              <a:pathLst>
                <a:path w="53576" h="52066" extrusionOk="0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81"/>
            <p:cNvSpPr/>
            <p:nvPr/>
          </p:nvSpPr>
          <p:spPr>
            <a:xfrm>
              <a:off x="2406194" y="6016459"/>
              <a:ext cx="23015" cy="8732"/>
            </a:xfrm>
            <a:custGeom>
              <a:avLst/>
              <a:gdLst/>
              <a:ahLst/>
              <a:cxnLst/>
              <a:rect l="l" t="t" r="r" b="b"/>
              <a:pathLst>
                <a:path w="23015" h="8732" extrusionOk="0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81"/>
            <p:cNvSpPr/>
            <p:nvPr/>
          </p:nvSpPr>
          <p:spPr>
            <a:xfrm>
              <a:off x="2408424" y="6018072"/>
              <a:ext cx="73696" cy="34647"/>
            </a:xfrm>
            <a:custGeom>
              <a:avLst/>
              <a:gdLst/>
              <a:ahLst/>
              <a:cxnLst/>
              <a:rect l="l" t="t" r="r" b="b"/>
              <a:pathLst>
                <a:path w="73696" h="34647" extrusionOk="0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81"/>
            <p:cNvSpPr/>
            <p:nvPr/>
          </p:nvSpPr>
          <p:spPr>
            <a:xfrm>
              <a:off x="2566827" y="5999182"/>
              <a:ext cx="26764" cy="10393"/>
            </a:xfrm>
            <a:custGeom>
              <a:avLst/>
              <a:gdLst/>
              <a:ahLst/>
              <a:cxnLst/>
              <a:rect l="l" t="t" r="r" b="b"/>
              <a:pathLst>
                <a:path w="26764" h="10393" extrusionOk="0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81"/>
            <p:cNvSpPr/>
            <p:nvPr/>
          </p:nvSpPr>
          <p:spPr>
            <a:xfrm>
              <a:off x="2613238" y="5847017"/>
              <a:ext cx="17463" cy="14143"/>
            </a:xfrm>
            <a:custGeom>
              <a:avLst/>
              <a:gdLst/>
              <a:ahLst/>
              <a:cxnLst/>
              <a:rect l="l" t="t" r="r" b="b"/>
              <a:pathLst>
                <a:path w="17463" h="14143" extrusionOk="0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81"/>
            <p:cNvSpPr/>
            <p:nvPr/>
          </p:nvSpPr>
          <p:spPr>
            <a:xfrm>
              <a:off x="2130294" y="5795663"/>
              <a:ext cx="18934" cy="16279"/>
            </a:xfrm>
            <a:custGeom>
              <a:avLst/>
              <a:gdLst/>
              <a:ahLst/>
              <a:cxnLst/>
              <a:rect l="l" t="t" r="r" b="b"/>
              <a:pathLst>
                <a:path w="18934" h="16279" extrusionOk="0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81"/>
            <p:cNvSpPr/>
            <p:nvPr/>
          </p:nvSpPr>
          <p:spPr>
            <a:xfrm>
              <a:off x="2155825" y="5806057"/>
              <a:ext cx="26479" cy="21310"/>
            </a:xfrm>
            <a:custGeom>
              <a:avLst/>
              <a:gdLst/>
              <a:ahLst/>
              <a:cxnLst/>
              <a:rect l="l" t="t" r="r" b="b"/>
              <a:pathLst>
                <a:path w="26479" h="21310" extrusionOk="0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81"/>
            <p:cNvSpPr/>
            <p:nvPr/>
          </p:nvSpPr>
          <p:spPr>
            <a:xfrm>
              <a:off x="2157580" y="5820106"/>
              <a:ext cx="22635" cy="25154"/>
            </a:xfrm>
            <a:custGeom>
              <a:avLst/>
              <a:gdLst/>
              <a:ahLst/>
              <a:cxnLst/>
              <a:rect l="l" t="t" r="r" b="b"/>
              <a:pathLst>
                <a:path w="22635" h="25154" extrusionOk="0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81"/>
            <p:cNvSpPr/>
            <p:nvPr/>
          </p:nvSpPr>
          <p:spPr>
            <a:xfrm>
              <a:off x="2170867" y="5845214"/>
              <a:ext cx="10297" cy="12862"/>
            </a:xfrm>
            <a:custGeom>
              <a:avLst/>
              <a:gdLst/>
              <a:ahLst/>
              <a:cxnLst/>
              <a:rect l="l" t="t" r="r" b="b"/>
              <a:pathLst>
                <a:path w="10297" h="12862" extrusionOk="0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81"/>
            <p:cNvSpPr/>
            <p:nvPr/>
          </p:nvSpPr>
          <p:spPr>
            <a:xfrm>
              <a:off x="2178982" y="5870653"/>
              <a:ext cx="9870" cy="21643"/>
            </a:xfrm>
            <a:custGeom>
              <a:avLst/>
              <a:gdLst/>
              <a:ahLst/>
              <a:cxnLst/>
              <a:rect l="l" t="t" r="r" b="b"/>
              <a:pathLst>
                <a:path w="9870" h="21643" extrusionOk="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81"/>
            <p:cNvSpPr/>
            <p:nvPr/>
          </p:nvSpPr>
          <p:spPr>
            <a:xfrm>
              <a:off x="2198723" y="5862965"/>
              <a:ext cx="15470" cy="14808"/>
            </a:xfrm>
            <a:custGeom>
              <a:avLst/>
              <a:gdLst/>
              <a:ahLst/>
              <a:cxnLst/>
              <a:rect l="l" t="t" r="r" b="b"/>
              <a:pathLst>
                <a:path w="15470" h="14808" extrusionOk="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81"/>
            <p:cNvSpPr/>
            <p:nvPr/>
          </p:nvSpPr>
          <p:spPr>
            <a:xfrm>
              <a:off x="2203611" y="5855703"/>
              <a:ext cx="13999" cy="14380"/>
            </a:xfrm>
            <a:custGeom>
              <a:avLst/>
              <a:gdLst/>
              <a:ahLst/>
              <a:cxnLst/>
              <a:rect l="l" t="t" r="r" b="b"/>
              <a:pathLst>
                <a:path w="13999" h="14380" extrusionOk="0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81"/>
            <p:cNvSpPr/>
            <p:nvPr/>
          </p:nvSpPr>
          <p:spPr>
            <a:xfrm>
              <a:off x="2231989" y="5882614"/>
              <a:ext cx="79438" cy="71193"/>
            </a:xfrm>
            <a:custGeom>
              <a:avLst/>
              <a:gdLst/>
              <a:ahLst/>
              <a:cxnLst/>
              <a:rect l="l" t="t" r="r" b="b"/>
              <a:pathLst>
                <a:path w="79438" h="71193" extrusionOk="0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81"/>
            <p:cNvSpPr/>
            <p:nvPr/>
          </p:nvSpPr>
          <p:spPr>
            <a:xfrm>
              <a:off x="2224918" y="5905111"/>
              <a:ext cx="11151" cy="12910"/>
            </a:xfrm>
            <a:custGeom>
              <a:avLst/>
              <a:gdLst/>
              <a:ahLst/>
              <a:cxnLst/>
              <a:rect l="l" t="t" r="r" b="b"/>
              <a:pathLst>
                <a:path w="11151" h="12910" extrusionOk="0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81"/>
            <p:cNvSpPr/>
            <p:nvPr/>
          </p:nvSpPr>
          <p:spPr>
            <a:xfrm>
              <a:off x="2207360" y="5921629"/>
              <a:ext cx="63826" cy="28524"/>
            </a:xfrm>
            <a:custGeom>
              <a:avLst/>
              <a:gdLst/>
              <a:ahLst/>
              <a:cxnLst/>
              <a:rect l="l" t="t" r="r" b="b"/>
              <a:pathLst>
                <a:path w="63826" h="28524" extrusionOk="0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81"/>
            <p:cNvSpPr/>
            <p:nvPr/>
          </p:nvSpPr>
          <p:spPr>
            <a:xfrm>
              <a:off x="2185341" y="5871224"/>
              <a:ext cx="9348" cy="19743"/>
            </a:xfrm>
            <a:custGeom>
              <a:avLst/>
              <a:gdLst/>
              <a:ahLst/>
              <a:cxnLst/>
              <a:rect l="l" t="t" r="r" b="b"/>
              <a:pathLst>
                <a:path w="9348" h="19743" extrusionOk="0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81"/>
            <p:cNvSpPr/>
            <p:nvPr/>
          </p:nvSpPr>
          <p:spPr>
            <a:xfrm>
              <a:off x="2254055" y="5949916"/>
              <a:ext cx="55047" cy="35027"/>
            </a:xfrm>
            <a:custGeom>
              <a:avLst/>
              <a:gdLst/>
              <a:ahLst/>
              <a:cxnLst/>
              <a:rect l="l" t="t" r="r" b="b"/>
              <a:pathLst>
                <a:path w="55047" h="35027" extrusionOk="0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" name="Google Shape;1654;p81"/>
            <p:cNvSpPr/>
            <p:nvPr/>
          </p:nvSpPr>
          <p:spPr>
            <a:xfrm>
              <a:off x="2312472" y="5970088"/>
              <a:ext cx="44085" cy="22259"/>
            </a:xfrm>
            <a:custGeom>
              <a:avLst/>
              <a:gdLst/>
              <a:ahLst/>
              <a:cxnLst/>
              <a:rect l="l" t="t" r="r" b="b"/>
              <a:pathLst>
                <a:path w="44085" h="22259" extrusionOk="0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81"/>
            <p:cNvSpPr/>
            <p:nvPr/>
          </p:nvSpPr>
          <p:spPr>
            <a:xfrm>
              <a:off x="2352760" y="5954710"/>
              <a:ext cx="24439" cy="33223"/>
            </a:xfrm>
            <a:custGeom>
              <a:avLst/>
              <a:gdLst/>
              <a:ahLst/>
              <a:cxnLst/>
              <a:rect l="l" t="t" r="r" b="b"/>
              <a:pathLst>
                <a:path w="24439" h="33223" extrusionOk="0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" name="Google Shape;1656;p81"/>
            <p:cNvSpPr/>
            <p:nvPr/>
          </p:nvSpPr>
          <p:spPr>
            <a:xfrm>
              <a:off x="2373261" y="6022581"/>
              <a:ext cx="9585" cy="8590"/>
            </a:xfrm>
            <a:custGeom>
              <a:avLst/>
              <a:gdLst/>
              <a:ahLst/>
              <a:cxnLst/>
              <a:rect l="l" t="t" r="r" b="b"/>
              <a:pathLst>
                <a:path w="9585" h="8590" extrusionOk="0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" name="Google Shape;1657;p81"/>
            <p:cNvSpPr/>
            <p:nvPr/>
          </p:nvSpPr>
          <p:spPr>
            <a:xfrm>
              <a:off x="2386690" y="6028419"/>
              <a:ext cx="11104" cy="7356"/>
            </a:xfrm>
            <a:custGeom>
              <a:avLst/>
              <a:gdLst/>
              <a:ahLst/>
              <a:cxnLst/>
              <a:rect l="l" t="t" r="r" b="b"/>
              <a:pathLst>
                <a:path w="11104" h="7356" extrusionOk="0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81"/>
            <p:cNvSpPr/>
            <p:nvPr/>
          </p:nvSpPr>
          <p:spPr>
            <a:xfrm>
              <a:off x="9741796" y="6127426"/>
              <a:ext cx="23963" cy="18509"/>
            </a:xfrm>
            <a:custGeom>
              <a:avLst/>
              <a:gdLst/>
              <a:ahLst/>
              <a:cxnLst/>
              <a:rect l="l" t="t" r="r" b="b"/>
              <a:pathLst>
                <a:path w="23963" h="18509" extrusionOk="0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81"/>
            <p:cNvSpPr/>
            <p:nvPr/>
          </p:nvSpPr>
          <p:spPr>
            <a:xfrm>
              <a:off x="4199924" y="-651632"/>
              <a:ext cx="16940" cy="7309"/>
            </a:xfrm>
            <a:custGeom>
              <a:avLst/>
              <a:gdLst/>
              <a:ahLst/>
              <a:cxnLst/>
              <a:rect l="l" t="t" r="r" b="b"/>
              <a:pathLst>
                <a:path w="16940" h="7309" extrusionOk="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81"/>
            <p:cNvSpPr/>
            <p:nvPr/>
          </p:nvSpPr>
          <p:spPr>
            <a:xfrm>
              <a:off x="4171072" y="-576594"/>
              <a:ext cx="19693" cy="10062"/>
            </a:xfrm>
            <a:custGeom>
              <a:avLst/>
              <a:gdLst/>
              <a:ahLst/>
              <a:cxnLst/>
              <a:rect l="l" t="t" r="r" b="b"/>
              <a:pathLst>
                <a:path w="19693" h="10062" extrusionOk="0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81"/>
            <p:cNvSpPr/>
            <p:nvPr/>
          </p:nvSpPr>
          <p:spPr>
            <a:xfrm>
              <a:off x="4164144" y="-669430"/>
              <a:ext cx="24486" cy="15615"/>
            </a:xfrm>
            <a:custGeom>
              <a:avLst/>
              <a:gdLst/>
              <a:ahLst/>
              <a:cxnLst/>
              <a:rect l="l" t="t" r="r" b="b"/>
              <a:pathLst>
                <a:path w="24486" h="15615" extrusionOk="0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81"/>
            <p:cNvSpPr/>
            <p:nvPr/>
          </p:nvSpPr>
          <p:spPr>
            <a:xfrm>
              <a:off x="3637542" y="-704268"/>
              <a:ext cx="54098" cy="31087"/>
            </a:xfrm>
            <a:custGeom>
              <a:avLst/>
              <a:gdLst/>
              <a:ahLst/>
              <a:cxnLst/>
              <a:rect l="l" t="t" r="r" b="b"/>
              <a:pathLst>
                <a:path w="54098" h="31087" extrusionOk="0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81"/>
            <p:cNvSpPr/>
            <p:nvPr/>
          </p:nvSpPr>
          <p:spPr>
            <a:xfrm>
              <a:off x="3660083" y="-722398"/>
              <a:ext cx="32126" cy="10868"/>
            </a:xfrm>
            <a:custGeom>
              <a:avLst/>
              <a:gdLst/>
              <a:ahLst/>
              <a:cxnLst/>
              <a:rect l="l" t="t" r="r" b="b"/>
              <a:pathLst>
                <a:path w="32126" h="10868" extrusionOk="0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81"/>
            <p:cNvSpPr/>
            <p:nvPr/>
          </p:nvSpPr>
          <p:spPr>
            <a:xfrm>
              <a:off x="3765574" y="-725104"/>
              <a:ext cx="26527" cy="10299"/>
            </a:xfrm>
            <a:custGeom>
              <a:avLst/>
              <a:gdLst/>
              <a:ahLst/>
              <a:cxnLst/>
              <a:rect l="l" t="t" r="r" b="b"/>
              <a:pathLst>
                <a:path w="26527" h="10299" extrusionOk="0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81"/>
            <p:cNvSpPr/>
            <p:nvPr/>
          </p:nvSpPr>
          <p:spPr>
            <a:xfrm>
              <a:off x="3782325" y="-724819"/>
              <a:ext cx="21734" cy="9397"/>
            </a:xfrm>
            <a:custGeom>
              <a:avLst/>
              <a:gdLst/>
              <a:ahLst/>
              <a:cxnLst/>
              <a:rect l="l" t="t" r="r" b="b"/>
              <a:pathLst>
                <a:path w="21734" h="9397" extrusionOk="0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81"/>
            <p:cNvSpPr/>
            <p:nvPr/>
          </p:nvSpPr>
          <p:spPr>
            <a:xfrm>
              <a:off x="3517530" y="-691168"/>
              <a:ext cx="34878" cy="18415"/>
            </a:xfrm>
            <a:custGeom>
              <a:avLst/>
              <a:gdLst/>
              <a:ahLst/>
              <a:cxnLst/>
              <a:rect l="l" t="t" r="r" b="b"/>
              <a:pathLst>
                <a:path w="34878" h="18415" extrusionOk="0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" name="Google Shape;1667;p81"/>
            <p:cNvSpPr/>
            <p:nvPr/>
          </p:nvSpPr>
          <p:spPr>
            <a:xfrm>
              <a:off x="5835679" y="-638627"/>
              <a:ext cx="28140" cy="10251"/>
            </a:xfrm>
            <a:custGeom>
              <a:avLst/>
              <a:gdLst/>
              <a:ahLst/>
              <a:cxnLst/>
              <a:rect l="l" t="t" r="r" b="b"/>
              <a:pathLst>
                <a:path w="28140" h="10251" extrusionOk="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" name="Google Shape;1668;p81"/>
            <p:cNvSpPr/>
            <p:nvPr/>
          </p:nvSpPr>
          <p:spPr>
            <a:xfrm>
              <a:off x="5880950" y="-655619"/>
              <a:ext cx="62782" cy="30423"/>
            </a:xfrm>
            <a:custGeom>
              <a:avLst/>
              <a:gdLst/>
              <a:ahLst/>
              <a:cxnLst/>
              <a:rect l="l" t="t" r="r" b="b"/>
              <a:pathLst>
                <a:path w="62782" h="30423" extrusionOk="0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81"/>
            <p:cNvSpPr/>
            <p:nvPr/>
          </p:nvSpPr>
          <p:spPr>
            <a:xfrm>
              <a:off x="5856844" y="-671471"/>
              <a:ext cx="27381" cy="6644"/>
            </a:xfrm>
            <a:custGeom>
              <a:avLst/>
              <a:gdLst/>
              <a:ahLst/>
              <a:cxnLst/>
              <a:rect l="l" t="t" r="r" b="b"/>
              <a:pathLst>
                <a:path w="27381" h="6644" extrusionOk="0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" name="Google Shape;1670;p81"/>
            <p:cNvSpPr/>
            <p:nvPr/>
          </p:nvSpPr>
          <p:spPr>
            <a:xfrm>
              <a:off x="5698393" y="-599518"/>
              <a:ext cx="28092" cy="11818"/>
            </a:xfrm>
            <a:custGeom>
              <a:avLst/>
              <a:gdLst/>
              <a:ahLst/>
              <a:cxnLst/>
              <a:rect l="l" t="t" r="r" b="b"/>
              <a:pathLst>
                <a:path w="28092" h="11818" extrusionOk="0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" name="Google Shape;1671;p81"/>
            <p:cNvSpPr/>
            <p:nvPr/>
          </p:nvSpPr>
          <p:spPr>
            <a:xfrm>
              <a:off x="5769100" y="-600800"/>
              <a:ext cx="29184" cy="13764"/>
            </a:xfrm>
            <a:custGeom>
              <a:avLst/>
              <a:gdLst/>
              <a:ahLst/>
              <a:cxnLst/>
              <a:rect l="l" t="t" r="r" b="b"/>
              <a:pathLst>
                <a:path w="29184" h="13764" extrusionOk="0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" name="Google Shape;1672;p81"/>
            <p:cNvSpPr/>
            <p:nvPr/>
          </p:nvSpPr>
          <p:spPr>
            <a:xfrm>
              <a:off x="5790217" y="-607871"/>
              <a:ext cx="45556" cy="18984"/>
            </a:xfrm>
            <a:custGeom>
              <a:avLst/>
              <a:gdLst/>
              <a:ahLst/>
              <a:cxnLst/>
              <a:rect l="l" t="t" r="r" b="b"/>
              <a:pathLst>
                <a:path w="45556" h="18984" extrusionOk="0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" name="Google Shape;1673;p81"/>
            <p:cNvSpPr/>
            <p:nvPr/>
          </p:nvSpPr>
          <p:spPr>
            <a:xfrm>
              <a:off x="5766016" y="-670379"/>
              <a:ext cx="22635" cy="8211"/>
            </a:xfrm>
            <a:custGeom>
              <a:avLst/>
              <a:gdLst/>
              <a:ahLst/>
              <a:cxnLst/>
              <a:rect l="l" t="t" r="r" b="b"/>
              <a:pathLst>
                <a:path w="22635" h="8211" extrusionOk="0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81"/>
            <p:cNvSpPr/>
            <p:nvPr/>
          </p:nvSpPr>
          <p:spPr>
            <a:xfrm>
              <a:off x="5751447" y="-657470"/>
              <a:ext cx="34310" cy="8922"/>
            </a:xfrm>
            <a:custGeom>
              <a:avLst/>
              <a:gdLst/>
              <a:ahLst/>
              <a:cxnLst/>
              <a:rect l="l" t="t" r="r" b="b"/>
              <a:pathLst>
                <a:path w="34310" h="8922" extrusionOk="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" name="Google Shape;1675;p81"/>
            <p:cNvSpPr/>
            <p:nvPr/>
          </p:nvSpPr>
          <p:spPr>
            <a:xfrm>
              <a:off x="5731231" y="-649164"/>
              <a:ext cx="47501" cy="10441"/>
            </a:xfrm>
            <a:custGeom>
              <a:avLst/>
              <a:gdLst/>
              <a:ahLst/>
              <a:cxnLst/>
              <a:rect l="l" t="t" r="r" b="b"/>
              <a:pathLst>
                <a:path w="47501" h="10441" extrusionOk="0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" name="Google Shape;1676;p81"/>
            <p:cNvSpPr/>
            <p:nvPr/>
          </p:nvSpPr>
          <p:spPr>
            <a:xfrm>
              <a:off x="5793397" y="-626761"/>
              <a:ext cx="19930" cy="6882"/>
            </a:xfrm>
            <a:custGeom>
              <a:avLst/>
              <a:gdLst/>
              <a:ahLst/>
              <a:cxnLst/>
              <a:rect l="l" t="t" r="r" b="b"/>
              <a:pathLst>
                <a:path w="19930" h="6882" extrusionOk="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" name="Google Shape;1677;p81"/>
            <p:cNvSpPr/>
            <p:nvPr/>
          </p:nvSpPr>
          <p:spPr>
            <a:xfrm>
              <a:off x="5748315" y="-619073"/>
              <a:ext cx="32126" cy="6454"/>
            </a:xfrm>
            <a:custGeom>
              <a:avLst/>
              <a:gdLst/>
              <a:ahLst/>
              <a:cxnLst/>
              <a:rect l="l" t="t" r="r" b="b"/>
              <a:pathLst>
                <a:path w="32126" h="6454" extrusionOk="0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" name="Google Shape;1678;p81"/>
            <p:cNvSpPr/>
            <p:nvPr/>
          </p:nvSpPr>
          <p:spPr>
            <a:xfrm>
              <a:off x="5714480" y="-624009"/>
              <a:ext cx="39339" cy="7736"/>
            </a:xfrm>
            <a:custGeom>
              <a:avLst/>
              <a:gdLst/>
              <a:ahLst/>
              <a:cxnLst/>
              <a:rect l="l" t="t" r="r" b="b"/>
              <a:pathLst>
                <a:path w="39339" h="7736" extrusionOk="0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" name="Google Shape;1679;p81"/>
            <p:cNvSpPr/>
            <p:nvPr/>
          </p:nvSpPr>
          <p:spPr>
            <a:xfrm>
              <a:off x="5718656" y="-633169"/>
              <a:ext cx="72937" cy="16469"/>
            </a:xfrm>
            <a:custGeom>
              <a:avLst/>
              <a:gdLst/>
              <a:ahLst/>
              <a:cxnLst/>
              <a:rect l="l" t="t" r="r" b="b"/>
              <a:pathLst>
                <a:path w="72937" h="16469" extrusionOk="0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" name="Google Shape;1680;p81"/>
            <p:cNvSpPr/>
            <p:nvPr/>
          </p:nvSpPr>
          <p:spPr>
            <a:xfrm>
              <a:off x="5751068" y="-635162"/>
              <a:ext cx="44274" cy="12530"/>
            </a:xfrm>
            <a:custGeom>
              <a:avLst/>
              <a:gdLst/>
              <a:ahLst/>
              <a:cxnLst/>
              <a:rect l="l" t="t" r="r" b="b"/>
              <a:pathLst>
                <a:path w="44274" h="12530" extrusionOk="0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" name="Google Shape;1681;p81"/>
            <p:cNvSpPr/>
            <p:nvPr/>
          </p:nvSpPr>
          <p:spPr>
            <a:xfrm>
              <a:off x="5518066" y="-618645"/>
              <a:ext cx="95857" cy="21215"/>
            </a:xfrm>
            <a:custGeom>
              <a:avLst/>
              <a:gdLst/>
              <a:ahLst/>
              <a:cxnLst/>
              <a:rect l="l" t="t" r="r" b="b"/>
              <a:pathLst>
                <a:path w="95857" h="21215" extrusionOk="0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" name="Google Shape;1682;p81"/>
            <p:cNvSpPr/>
            <p:nvPr/>
          </p:nvSpPr>
          <p:spPr>
            <a:xfrm>
              <a:off x="5260626" y="-580770"/>
              <a:ext cx="44464" cy="8922"/>
            </a:xfrm>
            <a:custGeom>
              <a:avLst/>
              <a:gdLst/>
              <a:ahLst/>
              <a:cxnLst/>
              <a:rect l="l" t="t" r="r" b="b"/>
              <a:pathLst>
                <a:path w="44464" h="8922" extrusionOk="0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" name="Google Shape;1683;p81"/>
            <p:cNvSpPr/>
            <p:nvPr/>
          </p:nvSpPr>
          <p:spPr>
            <a:xfrm>
              <a:off x="2605266" y="3280914"/>
              <a:ext cx="22778" cy="23398"/>
            </a:xfrm>
            <a:custGeom>
              <a:avLst/>
              <a:gdLst/>
              <a:ahLst/>
              <a:cxnLst/>
              <a:rect l="l" t="t" r="r" b="b"/>
              <a:pathLst>
                <a:path w="22778" h="23398" extrusionOk="0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" name="Google Shape;1684;p81"/>
            <p:cNvSpPr/>
            <p:nvPr/>
          </p:nvSpPr>
          <p:spPr>
            <a:xfrm>
              <a:off x="9402640" y="2715589"/>
              <a:ext cx="35163" cy="102850"/>
            </a:xfrm>
            <a:custGeom>
              <a:avLst/>
              <a:gdLst/>
              <a:ahLst/>
              <a:cxnLst/>
              <a:rect l="l" t="t" r="r" b="b"/>
              <a:pathLst>
                <a:path w="35163" h="102850" extrusionOk="0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" name="Google Shape;1685;p81"/>
            <p:cNvSpPr/>
            <p:nvPr/>
          </p:nvSpPr>
          <p:spPr>
            <a:xfrm>
              <a:off x="9519994" y="2739368"/>
              <a:ext cx="10249" cy="35264"/>
            </a:xfrm>
            <a:custGeom>
              <a:avLst/>
              <a:gdLst/>
              <a:ahLst/>
              <a:cxnLst/>
              <a:rect l="l" t="t" r="r" b="b"/>
              <a:pathLst>
                <a:path w="10249" h="35264" extrusionOk="0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81"/>
            <p:cNvSpPr/>
            <p:nvPr/>
          </p:nvSpPr>
          <p:spPr>
            <a:xfrm>
              <a:off x="9438183" y="2699452"/>
              <a:ext cx="21685" cy="96064"/>
            </a:xfrm>
            <a:custGeom>
              <a:avLst/>
              <a:gdLst/>
              <a:ahLst/>
              <a:cxnLst/>
              <a:rect l="l" t="t" r="r" b="b"/>
              <a:pathLst>
                <a:path w="21685" h="96064" extrusionOk="0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" name="Google Shape;1687;p81"/>
            <p:cNvSpPr/>
            <p:nvPr/>
          </p:nvSpPr>
          <p:spPr>
            <a:xfrm>
              <a:off x="9456452" y="2757261"/>
              <a:ext cx="28805" cy="30423"/>
            </a:xfrm>
            <a:custGeom>
              <a:avLst/>
              <a:gdLst/>
              <a:ahLst/>
              <a:cxnLst/>
              <a:rect l="l" t="t" r="r" b="b"/>
              <a:pathLst>
                <a:path w="28805" h="30423" extrusionOk="0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" name="Google Shape;1688;p81"/>
            <p:cNvSpPr/>
            <p:nvPr/>
          </p:nvSpPr>
          <p:spPr>
            <a:xfrm>
              <a:off x="9325004" y="3023050"/>
              <a:ext cx="15850" cy="14048"/>
            </a:xfrm>
            <a:custGeom>
              <a:avLst/>
              <a:gdLst/>
              <a:ahLst/>
              <a:cxnLst/>
              <a:rect l="l" t="t" r="r" b="b"/>
              <a:pathLst>
                <a:path w="15850" h="14048" extrusionOk="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" name="Google Shape;1689;p81"/>
            <p:cNvSpPr/>
            <p:nvPr/>
          </p:nvSpPr>
          <p:spPr>
            <a:xfrm>
              <a:off x="9293826" y="3210195"/>
              <a:ext cx="250987" cy="395788"/>
            </a:xfrm>
            <a:custGeom>
              <a:avLst/>
              <a:gdLst/>
              <a:ahLst/>
              <a:cxnLst/>
              <a:rect l="l" t="t" r="r" b="b"/>
              <a:pathLst>
                <a:path w="250987" h="395788" extrusionOk="0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" name="Google Shape;1690;p81"/>
            <p:cNvSpPr/>
            <p:nvPr/>
          </p:nvSpPr>
          <p:spPr>
            <a:xfrm>
              <a:off x="9631085" y="3182714"/>
              <a:ext cx="57799" cy="168966"/>
            </a:xfrm>
            <a:custGeom>
              <a:avLst/>
              <a:gdLst/>
              <a:ahLst/>
              <a:cxnLst/>
              <a:rect l="l" t="t" r="r" b="b"/>
              <a:pathLst>
                <a:path w="57799" h="168966" extrusionOk="0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" name="Google Shape;1691;p81"/>
            <p:cNvSpPr/>
            <p:nvPr/>
          </p:nvSpPr>
          <p:spPr>
            <a:xfrm>
              <a:off x="8904557" y="2934391"/>
              <a:ext cx="397099" cy="590669"/>
            </a:xfrm>
            <a:custGeom>
              <a:avLst/>
              <a:gdLst/>
              <a:ahLst/>
              <a:cxnLst/>
              <a:rect l="l" t="t" r="r" b="b"/>
              <a:pathLst>
                <a:path w="397099" h="590669" extrusionOk="0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" name="Google Shape;1692;p81"/>
            <p:cNvSpPr/>
            <p:nvPr/>
          </p:nvSpPr>
          <p:spPr>
            <a:xfrm>
              <a:off x="9206510" y="2697031"/>
              <a:ext cx="79201" cy="159995"/>
            </a:xfrm>
            <a:custGeom>
              <a:avLst/>
              <a:gdLst/>
              <a:ahLst/>
              <a:cxnLst/>
              <a:rect l="l" t="t" r="r" b="b"/>
              <a:pathLst>
                <a:path w="79201" h="159995" extrusionOk="0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" name="Google Shape;1693;p81"/>
            <p:cNvSpPr/>
            <p:nvPr/>
          </p:nvSpPr>
          <p:spPr>
            <a:xfrm>
              <a:off x="8351239" y="3016026"/>
              <a:ext cx="432119" cy="593802"/>
            </a:xfrm>
            <a:custGeom>
              <a:avLst/>
              <a:gdLst/>
              <a:ahLst/>
              <a:cxnLst/>
              <a:rect l="l" t="t" r="r" b="b"/>
              <a:pathLst>
                <a:path w="432119" h="593802" extrusionOk="0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" name="Google Shape;1694;p81"/>
            <p:cNvSpPr/>
            <p:nvPr/>
          </p:nvSpPr>
          <p:spPr>
            <a:xfrm>
              <a:off x="7731673" y="2808948"/>
              <a:ext cx="86319" cy="194026"/>
            </a:xfrm>
            <a:custGeom>
              <a:avLst/>
              <a:gdLst/>
              <a:ahLst/>
              <a:cxnLst/>
              <a:rect l="l" t="t" r="r" b="b"/>
              <a:pathLst>
                <a:path w="86319" h="194026" extrusionOk="0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" name="Google Shape;1695;p81"/>
            <p:cNvSpPr/>
            <p:nvPr/>
          </p:nvSpPr>
          <p:spPr>
            <a:xfrm>
              <a:off x="1718959" y="2306795"/>
              <a:ext cx="234756" cy="115191"/>
            </a:xfrm>
            <a:custGeom>
              <a:avLst/>
              <a:gdLst/>
              <a:ahLst/>
              <a:cxnLst/>
              <a:rect l="l" t="t" r="r" b="b"/>
              <a:pathLst>
                <a:path w="234756" h="115191" extrusionOk="0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" name="Google Shape;1696;p81"/>
            <p:cNvSpPr/>
            <p:nvPr/>
          </p:nvSpPr>
          <p:spPr>
            <a:xfrm>
              <a:off x="1342883" y="2132655"/>
              <a:ext cx="398142" cy="173949"/>
            </a:xfrm>
            <a:custGeom>
              <a:avLst/>
              <a:gdLst/>
              <a:ahLst/>
              <a:cxnLst/>
              <a:rect l="l" t="t" r="r" b="b"/>
              <a:pathLst>
                <a:path w="398142" h="173949" extrusionOk="0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" name="Google Shape;1697;p81"/>
            <p:cNvSpPr/>
            <p:nvPr/>
          </p:nvSpPr>
          <p:spPr>
            <a:xfrm>
              <a:off x="9285996" y="2667794"/>
              <a:ext cx="7972" cy="11960"/>
            </a:xfrm>
            <a:custGeom>
              <a:avLst/>
              <a:gdLst/>
              <a:ahLst/>
              <a:cxnLst/>
              <a:rect l="l" t="t" r="r" b="b"/>
              <a:pathLst>
                <a:path w="7972" h="11960" extrusionOk="0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81"/>
            <p:cNvSpPr/>
            <p:nvPr/>
          </p:nvSpPr>
          <p:spPr>
            <a:xfrm>
              <a:off x="9240914" y="2312680"/>
              <a:ext cx="203531" cy="319327"/>
            </a:xfrm>
            <a:custGeom>
              <a:avLst/>
              <a:gdLst/>
              <a:ahLst/>
              <a:cxnLst/>
              <a:rect l="l" t="t" r="r" b="b"/>
              <a:pathLst>
                <a:path w="203531" h="319327" extrusionOk="0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81"/>
            <p:cNvSpPr/>
            <p:nvPr/>
          </p:nvSpPr>
          <p:spPr>
            <a:xfrm>
              <a:off x="8777427" y="2247847"/>
              <a:ext cx="83899" cy="103752"/>
            </a:xfrm>
            <a:custGeom>
              <a:avLst/>
              <a:gdLst/>
              <a:ahLst/>
              <a:cxnLst/>
              <a:rect l="l" t="t" r="r" b="b"/>
              <a:pathLst>
                <a:path w="83899" h="103752" extrusionOk="0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81"/>
            <p:cNvSpPr/>
            <p:nvPr/>
          </p:nvSpPr>
          <p:spPr>
            <a:xfrm>
              <a:off x="246780" y="1507813"/>
              <a:ext cx="7924" cy="6882"/>
            </a:xfrm>
            <a:custGeom>
              <a:avLst/>
              <a:gdLst/>
              <a:ahLst/>
              <a:cxnLst/>
              <a:rect l="l" t="t" r="r" b="b"/>
              <a:pathLst>
                <a:path w="7924" h="6882" extrusionOk="0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81"/>
            <p:cNvSpPr/>
            <p:nvPr/>
          </p:nvSpPr>
          <p:spPr>
            <a:xfrm>
              <a:off x="9314136" y="1053929"/>
              <a:ext cx="302284" cy="434755"/>
            </a:xfrm>
            <a:custGeom>
              <a:avLst/>
              <a:gdLst/>
              <a:ahLst/>
              <a:cxnLst/>
              <a:rect l="l" t="t" r="r" b="b"/>
              <a:pathLst>
                <a:path w="302284" h="434755" extrusionOk="0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" name="Google Shape;1702;p81"/>
            <p:cNvSpPr/>
            <p:nvPr/>
          </p:nvSpPr>
          <p:spPr>
            <a:xfrm>
              <a:off x="9298002" y="1482088"/>
              <a:ext cx="104542" cy="151167"/>
            </a:xfrm>
            <a:custGeom>
              <a:avLst/>
              <a:gdLst/>
              <a:ahLst/>
              <a:cxnLst/>
              <a:rect l="l" t="t" r="r" b="b"/>
              <a:pathLst>
                <a:path w="104542" h="151167" extrusionOk="0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" name="Google Shape;1703;p81"/>
            <p:cNvSpPr/>
            <p:nvPr/>
          </p:nvSpPr>
          <p:spPr>
            <a:xfrm>
              <a:off x="5293512" y="1377101"/>
              <a:ext cx="15612" cy="18605"/>
            </a:xfrm>
            <a:custGeom>
              <a:avLst/>
              <a:gdLst/>
              <a:ahLst/>
              <a:cxnLst/>
              <a:rect l="l" t="t" r="r" b="b"/>
              <a:pathLst>
                <a:path w="15612" h="18605" extrusionOk="0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81"/>
            <p:cNvSpPr/>
            <p:nvPr/>
          </p:nvSpPr>
          <p:spPr>
            <a:xfrm>
              <a:off x="4735685" y="1366375"/>
              <a:ext cx="14188" cy="10679"/>
            </a:xfrm>
            <a:custGeom>
              <a:avLst/>
              <a:gdLst/>
              <a:ahLst/>
              <a:cxnLst/>
              <a:rect l="l" t="t" r="r" b="b"/>
              <a:pathLst>
                <a:path w="14188" h="10679" extrusionOk="0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81"/>
            <p:cNvSpPr/>
            <p:nvPr/>
          </p:nvSpPr>
          <p:spPr>
            <a:xfrm>
              <a:off x="4884977" y="1305765"/>
              <a:ext cx="54098" cy="116805"/>
            </a:xfrm>
            <a:custGeom>
              <a:avLst/>
              <a:gdLst/>
              <a:ahLst/>
              <a:cxnLst/>
              <a:rect l="l" t="t" r="r" b="b"/>
              <a:pathLst>
                <a:path w="54098" h="116805" extrusionOk="0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81"/>
            <p:cNvSpPr/>
            <p:nvPr/>
          </p:nvSpPr>
          <p:spPr>
            <a:xfrm>
              <a:off x="4408297" y="469952"/>
              <a:ext cx="245908" cy="417147"/>
            </a:xfrm>
            <a:custGeom>
              <a:avLst/>
              <a:gdLst/>
              <a:ahLst/>
              <a:cxnLst/>
              <a:rect l="l" t="t" r="r" b="b"/>
              <a:pathLst>
                <a:path w="245908" h="417147" extrusionOk="0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" name="Google Shape;1707;p81"/>
            <p:cNvSpPr/>
            <p:nvPr/>
          </p:nvSpPr>
          <p:spPr>
            <a:xfrm>
              <a:off x="2508696" y="986343"/>
              <a:ext cx="59033" cy="69722"/>
            </a:xfrm>
            <a:custGeom>
              <a:avLst/>
              <a:gdLst/>
              <a:ahLst/>
              <a:cxnLst/>
              <a:rect l="l" t="t" r="r" b="b"/>
              <a:pathLst>
                <a:path w="59033" h="69722" extrusionOk="0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" name="Google Shape;1708;p81"/>
            <p:cNvSpPr/>
            <p:nvPr/>
          </p:nvSpPr>
          <p:spPr>
            <a:xfrm>
              <a:off x="2608065" y="769630"/>
              <a:ext cx="220568" cy="247706"/>
            </a:xfrm>
            <a:custGeom>
              <a:avLst/>
              <a:gdLst/>
              <a:ahLst/>
              <a:cxnLst/>
              <a:rect l="l" t="t" r="r" b="b"/>
              <a:pathLst>
                <a:path w="220568" h="247706" extrusionOk="0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81"/>
            <p:cNvSpPr/>
            <p:nvPr/>
          </p:nvSpPr>
          <p:spPr>
            <a:xfrm>
              <a:off x="496390" y="630707"/>
              <a:ext cx="82570" cy="140868"/>
            </a:xfrm>
            <a:custGeom>
              <a:avLst/>
              <a:gdLst/>
              <a:ahLst/>
              <a:cxnLst/>
              <a:rect l="l" t="t" r="r" b="b"/>
              <a:pathLst>
                <a:path w="82570" h="140868" extrusionOk="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81"/>
            <p:cNvSpPr/>
            <p:nvPr/>
          </p:nvSpPr>
          <p:spPr>
            <a:xfrm>
              <a:off x="9527776" y="769582"/>
              <a:ext cx="11483" cy="37400"/>
            </a:xfrm>
            <a:custGeom>
              <a:avLst/>
              <a:gdLst/>
              <a:ahLst/>
              <a:cxnLst/>
              <a:rect l="l" t="t" r="r" b="b"/>
              <a:pathLst>
                <a:path w="11483" h="37400" extrusionOk="0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81"/>
            <p:cNvSpPr/>
            <p:nvPr/>
          </p:nvSpPr>
          <p:spPr>
            <a:xfrm>
              <a:off x="8937491" y="405403"/>
              <a:ext cx="392257" cy="414869"/>
            </a:xfrm>
            <a:custGeom>
              <a:avLst/>
              <a:gdLst/>
              <a:ahLst/>
              <a:cxnLst/>
              <a:rect l="l" t="t" r="r" b="b"/>
              <a:pathLst>
                <a:path w="392257" h="414869" extrusionOk="0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81"/>
            <p:cNvSpPr/>
            <p:nvPr/>
          </p:nvSpPr>
          <p:spPr>
            <a:xfrm>
              <a:off x="9304455" y="846424"/>
              <a:ext cx="206806" cy="213580"/>
            </a:xfrm>
            <a:custGeom>
              <a:avLst/>
              <a:gdLst/>
              <a:ahLst/>
              <a:cxnLst/>
              <a:rect l="l" t="t" r="r" b="b"/>
              <a:pathLst>
                <a:path w="206806" h="213580" extrusionOk="0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81"/>
            <p:cNvSpPr/>
            <p:nvPr/>
          </p:nvSpPr>
          <p:spPr>
            <a:xfrm>
              <a:off x="4549141" y="372417"/>
              <a:ext cx="15612" cy="36688"/>
            </a:xfrm>
            <a:custGeom>
              <a:avLst/>
              <a:gdLst/>
              <a:ahLst/>
              <a:cxnLst/>
              <a:rect l="l" t="t" r="r" b="b"/>
              <a:pathLst>
                <a:path w="15612" h="36688" extrusionOk="0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81"/>
            <p:cNvSpPr/>
            <p:nvPr/>
          </p:nvSpPr>
          <p:spPr>
            <a:xfrm>
              <a:off x="4262185" y="629995"/>
              <a:ext cx="162057" cy="185530"/>
            </a:xfrm>
            <a:custGeom>
              <a:avLst/>
              <a:gdLst/>
              <a:ahLst/>
              <a:cxnLst/>
              <a:rect l="l" t="t" r="r" b="b"/>
              <a:pathLst>
                <a:path w="162057" h="185530" extrusionOk="0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81"/>
            <p:cNvSpPr/>
            <p:nvPr/>
          </p:nvSpPr>
          <p:spPr>
            <a:xfrm>
              <a:off x="3284291" y="375074"/>
              <a:ext cx="25578" cy="7119"/>
            </a:xfrm>
            <a:custGeom>
              <a:avLst/>
              <a:gdLst/>
              <a:ahLst/>
              <a:cxnLst/>
              <a:rect l="l" t="t" r="r" b="b"/>
              <a:pathLst>
                <a:path w="25578" h="7119" extrusionOk="0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81"/>
            <p:cNvSpPr/>
            <p:nvPr/>
          </p:nvSpPr>
          <p:spPr>
            <a:xfrm>
              <a:off x="555566" y="486374"/>
              <a:ext cx="9396" cy="25249"/>
            </a:xfrm>
            <a:custGeom>
              <a:avLst/>
              <a:gdLst/>
              <a:ahLst/>
              <a:cxnLst/>
              <a:rect l="l" t="t" r="r" b="b"/>
              <a:pathLst>
                <a:path w="9396" h="25249" extrusionOk="0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81"/>
            <p:cNvSpPr/>
            <p:nvPr/>
          </p:nvSpPr>
          <p:spPr>
            <a:xfrm>
              <a:off x="565721" y="476264"/>
              <a:ext cx="13666" cy="35786"/>
            </a:xfrm>
            <a:custGeom>
              <a:avLst/>
              <a:gdLst/>
              <a:ahLst/>
              <a:cxnLst/>
              <a:rect l="l" t="t" r="r" b="b"/>
              <a:pathLst>
                <a:path w="13666" h="35786" extrusionOk="0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81"/>
            <p:cNvSpPr/>
            <p:nvPr/>
          </p:nvSpPr>
          <p:spPr>
            <a:xfrm>
              <a:off x="385679" y="104586"/>
              <a:ext cx="49827" cy="25155"/>
            </a:xfrm>
            <a:custGeom>
              <a:avLst/>
              <a:gdLst/>
              <a:ahLst/>
              <a:cxnLst/>
              <a:rect l="l" t="t" r="r" b="b"/>
              <a:pathLst>
                <a:path w="49827" h="25155" extrusionOk="0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81"/>
            <p:cNvSpPr/>
            <p:nvPr/>
          </p:nvSpPr>
          <p:spPr>
            <a:xfrm>
              <a:off x="-63666" y="19961"/>
              <a:ext cx="52959" cy="27528"/>
            </a:xfrm>
            <a:custGeom>
              <a:avLst/>
              <a:gdLst/>
              <a:ahLst/>
              <a:cxnLst/>
              <a:rect l="l" t="t" r="r" b="b"/>
              <a:pathLst>
                <a:path w="52959" h="27528" extrusionOk="0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81"/>
            <p:cNvSpPr/>
            <p:nvPr/>
          </p:nvSpPr>
          <p:spPr>
            <a:xfrm>
              <a:off x="2271756" y="212136"/>
              <a:ext cx="41617" cy="38776"/>
            </a:xfrm>
            <a:custGeom>
              <a:avLst/>
              <a:gdLst/>
              <a:ahLst/>
              <a:cxnLst/>
              <a:rect l="l" t="t" r="r" b="b"/>
              <a:pathLst>
                <a:path w="41617" h="38776" extrusionOk="0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81"/>
            <p:cNvSpPr/>
            <p:nvPr/>
          </p:nvSpPr>
          <p:spPr>
            <a:xfrm>
              <a:off x="8625715" y="-388927"/>
              <a:ext cx="53006" cy="16659"/>
            </a:xfrm>
            <a:custGeom>
              <a:avLst/>
              <a:gdLst/>
              <a:ahLst/>
              <a:cxnLst/>
              <a:rect l="l" t="t" r="r" b="b"/>
              <a:pathLst>
                <a:path w="53006" h="16659" extrusionOk="0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81"/>
            <p:cNvSpPr/>
            <p:nvPr/>
          </p:nvSpPr>
          <p:spPr>
            <a:xfrm>
              <a:off x="5180665" y="378112"/>
              <a:ext cx="14710" cy="19602"/>
            </a:xfrm>
            <a:custGeom>
              <a:avLst/>
              <a:gdLst/>
              <a:ahLst/>
              <a:cxnLst/>
              <a:rect l="l" t="t" r="r" b="b"/>
              <a:pathLst>
                <a:path w="14710" h="19602" extrusionOk="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81"/>
            <p:cNvSpPr/>
            <p:nvPr/>
          </p:nvSpPr>
          <p:spPr>
            <a:xfrm>
              <a:off x="2707150" y="-380716"/>
              <a:ext cx="22635" cy="9255"/>
            </a:xfrm>
            <a:custGeom>
              <a:avLst/>
              <a:gdLst/>
              <a:ahLst/>
              <a:cxnLst/>
              <a:rect l="l" t="t" r="r" b="b"/>
              <a:pathLst>
                <a:path w="22635" h="9255" extrusionOk="0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81"/>
            <p:cNvSpPr/>
            <p:nvPr/>
          </p:nvSpPr>
          <p:spPr>
            <a:xfrm>
              <a:off x="7836263" y="-460073"/>
              <a:ext cx="93911" cy="28002"/>
            </a:xfrm>
            <a:custGeom>
              <a:avLst/>
              <a:gdLst/>
              <a:ahLst/>
              <a:cxnLst/>
              <a:rect l="l" t="t" r="r" b="b"/>
              <a:pathLst>
                <a:path w="93911" h="28002" extrusionOk="0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81"/>
            <p:cNvSpPr/>
            <p:nvPr/>
          </p:nvSpPr>
          <p:spPr>
            <a:xfrm>
              <a:off x="5103552" y="-95135"/>
              <a:ext cx="14758" cy="10394"/>
            </a:xfrm>
            <a:custGeom>
              <a:avLst/>
              <a:gdLst/>
              <a:ahLst/>
              <a:cxnLst/>
              <a:rect l="l" t="t" r="r" b="b"/>
              <a:pathLst>
                <a:path w="14758" h="10394" extrusionOk="0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81"/>
            <p:cNvSpPr/>
            <p:nvPr/>
          </p:nvSpPr>
          <p:spPr>
            <a:xfrm>
              <a:off x="10855219" y="3843486"/>
              <a:ext cx="48640" cy="42383"/>
            </a:xfrm>
            <a:custGeom>
              <a:avLst/>
              <a:gdLst/>
              <a:ahLst/>
              <a:cxnLst/>
              <a:rect l="l" t="t" r="r" b="b"/>
              <a:pathLst>
                <a:path w="48640" h="42383" extrusionOk="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81"/>
            <p:cNvSpPr/>
            <p:nvPr/>
          </p:nvSpPr>
          <p:spPr>
            <a:xfrm>
              <a:off x="10450433" y="3543998"/>
              <a:ext cx="164856" cy="119415"/>
            </a:xfrm>
            <a:custGeom>
              <a:avLst/>
              <a:gdLst/>
              <a:ahLst/>
              <a:cxnLst/>
              <a:rect l="l" t="t" r="r" b="b"/>
              <a:pathLst>
                <a:path w="164856" h="119415" extrusionOk="0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81"/>
            <p:cNvSpPr/>
            <p:nvPr/>
          </p:nvSpPr>
          <p:spPr>
            <a:xfrm>
              <a:off x="10517771" y="3861427"/>
              <a:ext cx="14377" cy="18367"/>
            </a:xfrm>
            <a:custGeom>
              <a:avLst/>
              <a:gdLst/>
              <a:ahLst/>
              <a:cxnLst/>
              <a:rect l="l" t="t" r="r" b="b"/>
              <a:pathLst>
                <a:path w="14377" h="18367" extrusionOk="0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81"/>
            <p:cNvSpPr/>
            <p:nvPr/>
          </p:nvSpPr>
          <p:spPr>
            <a:xfrm>
              <a:off x="9771265" y="3334546"/>
              <a:ext cx="743088" cy="576668"/>
            </a:xfrm>
            <a:custGeom>
              <a:avLst/>
              <a:gdLst/>
              <a:ahLst/>
              <a:cxnLst/>
              <a:rect l="l" t="t" r="r" b="b"/>
              <a:pathLst>
                <a:path w="743088" h="576668" extrusionOk="0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81"/>
            <p:cNvSpPr/>
            <p:nvPr/>
          </p:nvSpPr>
          <p:spPr>
            <a:xfrm>
              <a:off x="9725235" y="3396438"/>
              <a:ext cx="24058" cy="20503"/>
            </a:xfrm>
            <a:custGeom>
              <a:avLst/>
              <a:gdLst/>
              <a:ahLst/>
              <a:cxnLst/>
              <a:rect l="l" t="t" r="r" b="b"/>
              <a:pathLst>
                <a:path w="24058" h="20503" extrusionOk="0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81"/>
            <p:cNvSpPr/>
            <p:nvPr/>
          </p:nvSpPr>
          <p:spPr>
            <a:xfrm>
              <a:off x="9649070" y="3456857"/>
              <a:ext cx="114887" cy="59185"/>
            </a:xfrm>
            <a:custGeom>
              <a:avLst/>
              <a:gdLst/>
              <a:ahLst/>
              <a:cxnLst/>
              <a:rect l="l" t="t" r="r" b="b"/>
              <a:pathLst>
                <a:path w="114887" h="59185" extrusionOk="0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81"/>
            <p:cNvSpPr/>
            <p:nvPr/>
          </p:nvSpPr>
          <p:spPr>
            <a:xfrm>
              <a:off x="9443070" y="3754542"/>
              <a:ext cx="155935" cy="105556"/>
            </a:xfrm>
            <a:custGeom>
              <a:avLst/>
              <a:gdLst/>
              <a:ahLst/>
              <a:cxnLst/>
              <a:rect l="l" t="t" r="r" b="b"/>
              <a:pathLst>
                <a:path w="155935" h="105556" extrusionOk="0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81"/>
            <p:cNvSpPr/>
            <p:nvPr/>
          </p:nvSpPr>
          <p:spPr>
            <a:xfrm>
              <a:off x="9272376" y="3798017"/>
              <a:ext cx="65392" cy="54629"/>
            </a:xfrm>
            <a:custGeom>
              <a:avLst/>
              <a:gdLst/>
              <a:ahLst/>
              <a:cxnLst/>
              <a:rect l="l" t="t" r="r" b="b"/>
              <a:pathLst>
                <a:path w="65392" h="54629" extrusionOk="0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81"/>
            <p:cNvSpPr/>
            <p:nvPr/>
          </p:nvSpPr>
          <p:spPr>
            <a:xfrm>
              <a:off x="8746629" y="3611822"/>
              <a:ext cx="353298" cy="156578"/>
            </a:xfrm>
            <a:custGeom>
              <a:avLst/>
              <a:gdLst/>
              <a:ahLst/>
              <a:cxnLst/>
              <a:rect l="l" t="t" r="r" b="b"/>
              <a:pathLst>
                <a:path w="353298" h="156578" extrusionOk="0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" name="Google Shape;1735;p81"/>
            <p:cNvSpPr/>
            <p:nvPr/>
          </p:nvSpPr>
          <p:spPr>
            <a:xfrm>
              <a:off x="10848481" y="3972442"/>
              <a:ext cx="20879" cy="21168"/>
            </a:xfrm>
            <a:custGeom>
              <a:avLst/>
              <a:gdLst/>
              <a:ahLst/>
              <a:cxnLst/>
              <a:rect l="l" t="t" r="r" b="b"/>
              <a:pathLst>
                <a:path w="20879" h="21168" extrusionOk="0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" name="Google Shape;1736;p81"/>
            <p:cNvSpPr/>
            <p:nvPr/>
          </p:nvSpPr>
          <p:spPr>
            <a:xfrm>
              <a:off x="8760296" y="3900583"/>
              <a:ext cx="1562104" cy="1554062"/>
            </a:xfrm>
            <a:custGeom>
              <a:avLst/>
              <a:gdLst/>
              <a:ahLst/>
              <a:cxnLst/>
              <a:rect l="l" t="t" r="r" b="b"/>
              <a:pathLst>
                <a:path w="1562104" h="1554062" extrusionOk="0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81"/>
            <p:cNvSpPr/>
            <p:nvPr/>
          </p:nvSpPr>
          <p:spPr>
            <a:xfrm>
              <a:off x="9680579" y="3923698"/>
              <a:ext cx="18080" cy="23351"/>
            </a:xfrm>
            <a:custGeom>
              <a:avLst/>
              <a:gdLst/>
              <a:ahLst/>
              <a:cxnLst/>
              <a:rect l="l" t="t" r="r" b="b"/>
              <a:pathLst>
                <a:path w="18080" h="23351" extrusionOk="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81"/>
            <p:cNvSpPr/>
            <p:nvPr/>
          </p:nvSpPr>
          <p:spPr>
            <a:xfrm>
              <a:off x="6246587" y="3900773"/>
              <a:ext cx="306176" cy="655693"/>
            </a:xfrm>
            <a:custGeom>
              <a:avLst/>
              <a:gdLst/>
              <a:ahLst/>
              <a:cxnLst/>
              <a:rect l="l" t="t" r="r" b="b"/>
              <a:pathLst>
                <a:path w="306176" h="655693" extrusionOk="0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81"/>
            <p:cNvSpPr/>
            <p:nvPr/>
          </p:nvSpPr>
          <p:spPr>
            <a:xfrm>
              <a:off x="10470553" y="5327019"/>
              <a:ext cx="283967" cy="396785"/>
            </a:xfrm>
            <a:custGeom>
              <a:avLst/>
              <a:gdLst/>
              <a:ahLst/>
              <a:cxnLst/>
              <a:rect l="l" t="t" r="r" b="b"/>
              <a:pathLst>
                <a:path w="283967" h="396785" extrusionOk="0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81"/>
            <p:cNvSpPr/>
            <p:nvPr/>
          </p:nvSpPr>
          <p:spPr>
            <a:xfrm>
              <a:off x="9697331" y="5493043"/>
              <a:ext cx="16799" cy="28856"/>
            </a:xfrm>
            <a:custGeom>
              <a:avLst/>
              <a:gdLst/>
              <a:ahLst/>
              <a:cxnLst/>
              <a:rect l="l" t="t" r="r" b="b"/>
              <a:pathLst>
                <a:path w="16799" h="28856" extrusionOk="0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81"/>
            <p:cNvSpPr/>
            <p:nvPr/>
          </p:nvSpPr>
          <p:spPr>
            <a:xfrm>
              <a:off x="2112926" y="5723853"/>
              <a:ext cx="41095" cy="66209"/>
            </a:xfrm>
            <a:custGeom>
              <a:avLst/>
              <a:gdLst/>
              <a:ahLst/>
              <a:cxnLst/>
              <a:rect l="l" t="t" r="r" b="b"/>
              <a:pathLst>
                <a:path w="41095" h="66209" extrusionOk="0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81"/>
            <p:cNvSpPr/>
            <p:nvPr/>
          </p:nvSpPr>
          <p:spPr>
            <a:xfrm>
              <a:off x="10004693" y="5655270"/>
              <a:ext cx="465243" cy="295406"/>
            </a:xfrm>
            <a:custGeom>
              <a:avLst/>
              <a:gdLst/>
              <a:ahLst/>
              <a:cxnLst/>
              <a:rect l="l" t="t" r="r" b="b"/>
              <a:pathLst>
                <a:path w="465243" h="295406" extrusionOk="0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81"/>
            <p:cNvSpPr/>
            <p:nvPr/>
          </p:nvSpPr>
          <p:spPr>
            <a:xfrm>
              <a:off x="2629325" y="5829694"/>
              <a:ext cx="45461" cy="43522"/>
            </a:xfrm>
            <a:custGeom>
              <a:avLst/>
              <a:gdLst/>
              <a:ahLst/>
              <a:cxnLst/>
              <a:rect l="l" t="t" r="r" b="b"/>
              <a:pathLst>
                <a:path w="45461" h="43522" extrusionOk="0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81"/>
            <p:cNvSpPr/>
            <p:nvPr/>
          </p:nvSpPr>
          <p:spPr>
            <a:xfrm>
              <a:off x="2340470" y="5898324"/>
              <a:ext cx="207518" cy="121835"/>
            </a:xfrm>
            <a:custGeom>
              <a:avLst/>
              <a:gdLst/>
              <a:ahLst/>
              <a:cxnLst/>
              <a:rect l="l" t="t" r="r" b="b"/>
              <a:pathLst>
                <a:path w="207518" h="121835" extrusionOk="0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81"/>
            <p:cNvSpPr/>
            <p:nvPr/>
          </p:nvSpPr>
          <p:spPr>
            <a:xfrm>
              <a:off x="11065158" y="4409713"/>
              <a:ext cx="6928" cy="18842"/>
            </a:xfrm>
            <a:custGeom>
              <a:avLst/>
              <a:gdLst/>
              <a:ahLst/>
              <a:cxnLst/>
              <a:rect l="l" t="t" r="r" b="b"/>
              <a:pathLst>
                <a:path w="6928" h="18842" extrusionOk="0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81"/>
            <p:cNvSpPr/>
            <p:nvPr/>
          </p:nvSpPr>
          <p:spPr>
            <a:xfrm>
              <a:off x="2455120" y="6014227"/>
              <a:ext cx="44180" cy="19270"/>
            </a:xfrm>
            <a:custGeom>
              <a:avLst/>
              <a:gdLst/>
              <a:ahLst/>
              <a:cxnLst/>
              <a:rect l="l" t="t" r="r" b="b"/>
              <a:pathLst>
                <a:path w="44180" h="19270" extrusionOk="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81"/>
            <p:cNvSpPr/>
            <p:nvPr/>
          </p:nvSpPr>
          <p:spPr>
            <a:xfrm>
              <a:off x="2512112" y="6026093"/>
              <a:ext cx="5979" cy="4604"/>
            </a:xfrm>
            <a:custGeom>
              <a:avLst/>
              <a:gdLst/>
              <a:ahLst/>
              <a:cxnLst/>
              <a:rect l="l" t="t" r="r" b="b"/>
              <a:pathLst>
                <a:path w="5979" h="4604" extrusionOk="0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81"/>
            <p:cNvSpPr/>
            <p:nvPr/>
          </p:nvSpPr>
          <p:spPr>
            <a:xfrm>
              <a:off x="1369599" y="2914219"/>
              <a:ext cx="7735" cy="20598"/>
            </a:xfrm>
            <a:custGeom>
              <a:avLst/>
              <a:gdLst/>
              <a:ahLst/>
              <a:cxnLst/>
              <a:rect l="l" t="t" r="r" b="b"/>
              <a:pathLst>
                <a:path w="7735" h="20598" extrusionOk="0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81"/>
            <p:cNvSpPr/>
            <p:nvPr/>
          </p:nvSpPr>
          <p:spPr>
            <a:xfrm>
              <a:off x="-82363" y="240566"/>
              <a:ext cx="17510" cy="15330"/>
            </a:xfrm>
            <a:custGeom>
              <a:avLst/>
              <a:gdLst/>
              <a:ahLst/>
              <a:cxnLst/>
              <a:rect l="l" t="t" r="r" b="b"/>
              <a:pathLst>
                <a:path w="17510" h="15330" extrusionOk="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81"/>
            <p:cNvSpPr/>
            <p:nvPr/>
          </p:nvSpPr>
          <p:spPr>
            <a:xfrm>
              <a:off x="-331024" y="172078"/>
              <a:ext cx="5884" cy="4793"/>
            </a:xfrm>
            <a:custGeom>
              <a:avLst/>
              <a:gdLst/>
              <a:ahLst/>
              <a:cxnLst/>
              <a:rect l="l" t="t" r="r" b="b"/>
              <a:pathLst>
                <a:path w="5884" h="4793" extrusionOk="0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81"/>
            <p:cNvSpPr/>
            <p:nvPr/>
          </p:nvSpPr>
          <p:spPr>
            <a:xfrm>
              <a:off x="48563" y="-150951"/>
              <a:ext cx="58796" cy="41244"/>
            </a:xfrm>
            <a:custGeom>
              <a:avLst/>
              <a:gdLst/>
              <a:ahLst/>
              <a:cxnLst/>
              <a:rect l="l" t="t" r="r" b="b"/>
              <a:pathLst>
                <a:path w="58796" h="41244" extrusionOk="0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81"/>
            <p:cNvSpPr/>
            <p:nvPr/>
          </p:nvSpPr>
          <p:spPr>
            <a:xfrm>
              <a:off x="1554340" y="-439475"/>
              <a:ext cx="317470" cy="147180"/>
            </a:xfrm>
            <a:custGeom>
              <a:avLst/>
              <a:gdLst/>
              <a:ahLst/>
              <a:cxnLst/>
              <a:rect l="l" t="t" r="r" b="b"/>
              <a:pathLst>
                <a:path w="317470" h="147180" extrusionOk="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81"/>
            <p:cNvSpPr/>
            <p:nvPr/>
          </p:nvSpPr>
          <p:spPr>
            <a:xfrm>
              <a:off x="1637053" y="-369563"/>
              <a:ext cx="417314" cy="230667"/>
            </a:xfrm>
            <a:custGeom>
              <a:avLst/>
              <a:gdLst/>
              <a:ahLst/>
              <a:cxnLst/>
              <a:rect l="l" t="t" r="r" b="b"/>
              <a:pathLst>
                <a:path w="417314" h="230667" extrusionOk="0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81"/>
            <p:cNvSpPr/>
            <p:nvPr/>
          </p:nvSpPr>
          <p:spPr>
            <a:xfrm>
              <a:off x="1846991" y="-553242"/>
              <a:ext cx="220615" cy="64691"/>
            </a:xfrm>
            <a:custGeom>
              <a:avLst/>
              <a:gdLst/>
              <a:ahLst/>
              <a:cxnLst/>
              <a:rect l="l" t="t" r="r" b="b"/>
              <a:pathLst>
                <a:path w="220615" h="64691" extrusionOk="0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81"/>
            <p:cNvSpPr/>
            <p:nvPr/>
          </p:nvSpPr>
          <p:spPr>
            <a:xfrm>
              <a:off x="2126450" y="-566959"/>
              <a:ext cx="99227" cy="29664"/>
            </a:xfrm>
            <a:custGeom>
              <a:avLst/>
              <a:gdLst/>
              <a:ahLst/>
              <a:cxnLst/>
              <a:rect l="l" t="t" r="r" b="b"/>
              <a:pathLst>
                <a:path w="99227" h="29664" extrusionOk="0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81"/>
            <p:cNvSpPr/>
            <p:nvPr/>
          </p:nvSpPr>
          <p:spPr>
            <a:xfrm>
              <a:off x="2166312" y="-593633"/>
              <a:ext cx="88977" cy="19981"/>
            </a:xfrm>
            <a:custGeom>
              <a:avLst/>
              <a:gdLst/>
              <a:ahLst/>
              <a:cxnLst/>
              <a:rect l="l" t="t" r="r" b="b"/>
              <a:pathLst>
                <a:path w="88977" h="19981" extrusionOk="0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81"/>
            <p:cNvSpPr/>
            <p:nvPr/>
          </p:nvSpPr>
          <p:spPr>
            <a:xfrm>
              <a:off x="2511685" y="-637488"/>
              <a:ext cx="32885" cy="20646"/>
            </a:xfrm>
            <a:custGeom>
              <a:avLst/>
              <a:gdLst/>
              <a:ahLst/>
              <a:cxnLst/>
              <a:rect l="l" t="t" r="r" b="b"/>
              <a:pathLst>
                <a:path w="32885" h="20646" extrusionOk="0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81"/>
            <p:cNvSpPr/>
            <p:nvPr/>
          </p:nvSpPr>
          <p:spPr>
            <a:xfrm>
              <a:off x="2337385" y="-609485"/>
              <a:ext cx="119110" cy="73519"/>
            </a:xfrm>
            <a:custGeom>
              <a:avLst/>
              <a:gdLst/>
              <a:ahLst/>
              <a:cxnLst/>
              <a:rect l="l" t="t" r="r" b="b"/>
              <a:pathLst>
                <a:path w="119110" h="73519" extrusionOk="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81"/>
            <p:cNvSpPr/>
            <p:nvPr/>
          </p:nvSpPr>
          <p:spPr>
            <a:xfrm>
              <a:off x="2243805" y="-486605"/>
              <a:ext cx="149102" cy="75370"/>
            </a:xfrm>
            <a:custGeom>
              <a:avLst/>
              <a:gdLst/>
              <a:ahLst/>
              <a:cxnLst/>
              <a:rect l="l" t="t" r="r" b="b"/>
              <a:pathLst>
                <a:path w="149102" h="75370" extrusionOk="0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81"/>
            <p:cNvSpPr/>
            <p:nvPr/>
          </p:nvSpPr>
          <p:spPr>
            <a:xfrm>
              <a:off x="2112024" y="-362870"/>
              <a:ext cx="172639" cy="121836"/>
            </a:xfrm>
            <a:custGeom>
              <a:avLst/>
              <a:gdLst/>
              <a:ahLst/>
              <a:cxnLst/>
              <a:rect l="l" t="t" r="r" b="b"/>
              <a:pathLst>
                <a:path w="172639" h="121836" extrusionOk="0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81"/>
            <p:cNvSpPr/>
            <p:nvPr/>
          </p:nvSpPr>
          <p:spPr>
            <a:xfrm>
              <a:off x="2342226" y="-335817"/>
              <a:ext cx="580415" cy="595890"/>
            </a:xfrm>
            <a:custGeom>
              <a:avLst/>
              <a:gdLst/>
              <a:ahLst/>
              <a:cxnLst/>
              <a:rect l="l" t="t" r="r" b="b"/>
              <a:pathLst>
                <a:path w="580415" h="595890" extrusionOk="0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81"/>
            <p:cNvSpPr/>
            <p:nvPr/>
          </p:nvSpPr>
          <p:spPr>
            <a:xfrm>
              <a:off x="2517522" y="-116066"/>
              <a:ext cx="42946" cy="21642"/>
            </a:xfrm>
            <a:custGeom>
              <a:avLst/>
              <a:gdLst/>
              <a:ahLst/>
              <a:cxnLst/>
              <a:rect l="l" t="t" r="r" b="b"/>
              <a:pathLst>
                <a:path w="42946" h="21642" extrusionOk="0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81"/>
            <p:cNvSpPr/>
            <p:nvPr/>
          </p:nvSpPr>
          <p:spPr>
            <a:xfrm>
              <a:off x="2518661" y="-138658"/>
              <a:ext cx="27523" cy="15330"/>
            </a:xfrm>
            <a:custGeom>
              <a:avLst/>
              <a:gdLst/>
              <a:ahLst/>
              <a:cxnLst/>
              <a:rect l="l" t="t" r="r" b="b"/>
              <a:pathLst>
                <a:path w="27523" h="15330" extrusionOk="0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81"/>
            <p:cNvSpPr/>
            <p:nvPr/>
          </p:nvSpPr>
          <p:spPr>
            <a:xfrm>
              <a:off x="2636016" y="-320392"/>
              <a:ext cx="98040" cy="48221"/>
            </a:xfrm>
            <a:custGeom>
              <a:avLst/>
              <a:gdLst/>
              <a:ahLst/>
              <a:cxnLst/>
              <a:rect l="l" t="t" r="r" b="b"/>
              <a:pathLst>
                <a:path w="98040" h="48221" extrusionOk="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81"/>
            <p:cNvSpPr/>
            <p:nvPr/>
          </p:nvSpPr>
          <p:spPr>
            <a:xfrm>
              <a:off x="2580874" y="-681296"/>
              <a:ext cx="204955" cy="148509"/>
            </a:xfrm>
            <a:custGeom>
              <a:avLst/>
              <a:gdLst/>
              <a:ahLst/>
              <a:cxnLst/>
              <a:rect l="l" t="t" r="r" b="b"/>
              <a:pathLst>
                <a:path w="204955" h="148509" extrusionOk="0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81"/>
            <p:cNvSpPr/>
            <p:nvPr/>
          </p:nvSpPr>
          <p:spPr>
            <a:xfrm>
              <a:off x="3165275" y="-126697"/>
              <a:ext cx="77683" cy="50594"/>
            </a:xfrm>
            <a:custGeom>
              <a:avLst/>
              <a:gdLst/>
              <a:ahLst/>
              <a:cxnLst/>
              <a:rect l="l" t="t" r="r" b="b"/>
              <a:pathLst>
                <a:path w="77683" h="50594" extrusionOk="0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81"/>
            <p:cNvSpPr/>
            <p:nvPr/>
          </p:nvSpPr>
          <p:spPr>
            <a:xfrm>
              <a:off x="3784651" y="-733979"/>
              <a:ext cx="31130" cy="13289"/>
            </a:xfrm>
            <a:custGeom>
              <a:avLst/>
              <a:gdLst/>
              <a:ahLst/>
              <a:cxnLst/>
              <a:rect l="l" t="t" r="r" b="b"/>
              <a:pathLst>
                <a:path w="31130" h="13289" extrusionOk="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81"/>
            <p:cNvSpPr/>
            <p:nvPr/>
          </p:nvSpPr>
          <p:spPr>
            <a:xfrm>
              <a:off x="3908934" y="83987"/>
              <a:ext cx="305701" cy="153398"/>
            </a:xfrm>
            <a:custGeom>
              <a:avLst/>
              <a:gdLst/>
              <a:ahLst/>
              <a:cxnLst/>
              <a:rect l="l" t="t" r="r" b="b"/>
              <a:pathLst>
                <a:path w="305701" h="153398" extrusionOk="0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81"/>
            <p:cNvSpPr/>
            <p:nvPr/>
          </p:nvSpPr>
          <p:spPr>
            <a:xfrm>
              <a:off x="2568868" y="-741098"/>
              <a:ext cx="810332" cy="308505"/>
            </a:xfrm>
            <a:custGeom>
              <a:avLst/>
              <a:gdLst/>
              <a:ahLst/>
              <a:cxnLst/>
              <a:rect l="l" t="t" r="r" b="b"/>
              <a:pathLst>
                <a:path w="810332" h="308505" extrusionOk="0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81"/>
            <p:cNvSpPr/>
            <p:nvPr/>
          </p:nvSpPr>
          <p:spPr>
            <a:xfrm>
              <a:off x="2421617" y="-498565"/>
              <a:ext cx="322215" cy="140678"/>
            </a:xfrm>
            <a:custGeom>
              <a:avLst/>
              <a:gdLst/>
              <a:ahLst/>
              <a:cxnLst/>
              <a:rect l="l" t="t" r="r" b="b"/>
              <a:pathLst>
                <a:path w="322215" h="140678" extrusionOk="0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81"/>
            <p:cNvSpPr/>
            <p:nvPr/>
          </p:nvSpPr>
          <p:spPr>
            <a:xfrm>
              <a:off x="2982671" y="-742950"/>
              <a:ext cx="1361230" cy="1120587"/>
            </a:xfrm>
            <a:custGeom>
              <a:avLst/>
              <a:gdLst/>
              <a:ahLst/>
              <a:cxnLst/>
              <a:rect l="l" t="t" r="r" b="b"/>
              <a:pathLst>
                <a:path w="1361230" h="1120587" extrusionOk="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81"/>
            <p:cNvSpPr/>
            <p:nvPr/>
          </p:nvSpPr>
          <p:spPr>
            <a:xfrm>
              <a:off x="1910960" y="-509719"/>
              <a:ext cx="287810" cy="96586"/>
            </a:xfrm>
            <a:custGeom>
              <a:avLst/>
              <a:gdLst/>
              <a:ahLst/>
              <a:cxnLst/>
              <a:rect l="l" t="t" r="r" b="b"/>
              <a:pathLst>
                <a:path w="287810" h="96586" extrusionOk="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81"/>
            <p:cNvSpPr/>
            <p:nvPr/>
          </p:nvSpPr>
          <p:spPr>
            <a:xfrm>
              <a:off x="5483472" y="1364002"/>
              <a:ext cx="11389" cy="9492"/>
            </a:xfrm>
            <a:custGeom>
              <a:avLst/>
              <a:gdLst/>
              <a:ahLst/>
              <a:cxnLst/>
              <a:rect l="l" t="t" r="r" b="b"/>
              <a:pathLst>
                <a:path w="11389" h="9492" extrusionOk="0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81"/>
            <p:cNvSpPr/>
            <p:nvPr/>
          </p:nvSpPr>
          <p:spPr>
            <a:xfrm>
              <a:off x="4736776" y="311380"/>
              <a:ext cx="10961" cy="6359"/>
            </a:xfrm>
            <a:custGeom>
              <a:avLst/>
              <a:gdLst/>
              <a:ahLst/>
              <a:cxnLst/>
              <a:rect l="l" t="t" r="r" b="b"/>
              <a:pathLst>
                <a:path w="10961" h="6359" extrusionOk="0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81"/>
            <p:cNvSpPr/>
            <p:nvPr/>
          </p:nvSpPr>
          <p:spPr>
            <a:xfrm>
              <a:off x="5082339" y="-87019"/>
              <a:ext cx="23679" cy="13384"/>
            </a:xfrm>
            <a:custGeom>
              <a:avLst/>
              <a:gdLst/>
              <a:ahLst/>
              <a:cxnLst/>
              <a:rect l="l" t="t" r="r" b="b"/>
              <a:pathLst>
                <a:path w="23679" h="13384" extrusionOk="0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81"/>
            <p:cNvSpPr/>
            <p:nvPr/>
          </p:nvSpPr>
          <p:spPr>
            <a:xfrm>
              <a:off x="4825706" y="-568050"/>
              <a:ext cx="238696" cy="169156"/>
            </a:xfrm>
            <a:custGeom>
              <a:avLst/>
              <a:gdLst/>
              <a:ahLst/>
              <a:cxnLst/>
              <a:rect l="l" t="t" r="r" b="b"/>
              <a:pathLst>
                <a:path w="238696" h="169156" extrusionOk="0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81"/>
            <p:cNvSpPr/>
            <p:nvPr/>
          </p:nvSpPr>
          <p:spPr>
            <a:xfrm>
              <a:off x="4968307" y="-591070"/>
              <a:ext cx="206046" cy="65308"/>
            </a:xfrm>
            <a:custGeom>
              <a:avLst/>
              <a:gdLst/>
              <a:ahLst/>
              <a:cxnLst/>
              <a:rect l="l" t="t" r="r" b="b"/>
              <a:pathLst>
                <a:path w="206046" h="65308" extrusionOk="0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81"/>
            <p:cNvSpPr/>
            <p:nvPr/>
          </p:nvSpPr>
          <p:spPr>
            <a:xfrm>
              <a:off x="5865148" y="-81323"/>
              <a:ext cx="55995" cy="39678"/>
            </a:xfrm>
            <a:custGeom>
              <a:avLst/>
              <a:gdLst/>
              <a:ahLst/>
              <a:cxnLst/>
              <a:rect l="l" t="t" r="r" b="b"/>
              <a:pathLst>
                <a:path w="55995" h="39678" extrusionOk="0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81"/>
            <p:cNvSpPr/>
            <p:nvPr/>
          </p:nvSpPr>
          <p:spPr>
            <a:xfrm>
              <a:off x="6105979" y="-136902"/>
              <a:ext cx="63114" cy="34789"/>
            </a:xfrm>
            <a:custGeom>
              <a:avLst/>
              <a:gdLst/>
              <a:ahLst/>
              <a:cxnLst/>
              <a:rect l="l" t="t" r="r" b="b"/>
              <a:pathLst>
                <a:path w="63114" h="34789" extrusionOk="0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81"/>
            <p:cNvSpPr/>
            <p:nvPr/>
          </p:nvSpPr>
          <p:spPr>
            <a:xfrm>
              <a:off x="5895139" y="-454141"/>
              <a:ext cx="277229" cy="187239"/>
            </a:xfrm>
            <a:custGeom>
              <a:avLst/>
              <a:gdLst/>
              <a:ahLst/>
              <a:cxnLst/>
              <a:rect l="l" t="t" r="r" b="b"/>
              <a:pathLst>
                <a:path w="277229" h="187239" extrusionOk="0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81"/>
            <p:cNvSpPr/>
            <p:nvPr/>
          </p:nvSpPr>
          <p:spPr>
            <a:xfrm>
              <a:off x="5830981" y="-629704"/>
              <a:ext cx="57467" cy="25392"/>
            </a:xfrm>
            <a:custGeom>
              <a:avLst/>
              <a:gdLst/>
              <a:ahLst/>
              <a:cxnLst/>
              <a:rect l="l" t="t" r="r" b="b"/>
              <a:pathLst>
                <a:path w="57467" h="25392" extrusionOk="0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81"/>
            <p:cNvSpPr/>
            <p:nvPr/>
          </p:nvSpPr>
          <p:spPr>
            <a:xfrm>
              <a:off x="5834492" y="-590120"/>
              <a:ext cx="26052" cy="9445"/>
            </a:xfrm>
            <a:custGeom>
              <a:avLst/>
              <a:gdLst/>
              <a:ahLst/>
              <a:cxnLst/>
              <a:rect l="l" t="t" r="r" b="b"/>
              <a:pathLst>
                <a:path w="26052" h="9445" extrusionOk="0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81"/>
            <p:cNvSpPr/>
            <p:nvPr/>
          </p:nvSpPr>
          <p:spPr>
            <a:xfrm>
              <a:off x="5569364" y="-622917"/>
              <a:ext cx="101647" cy="45658"/>
            </a:xfrm>
            <a:custGeom>
              <a:avLst/>
              <a:gdLst/>
              <a:ahLst/>
              <a:cxnLst/>
              <a:rect l="l" t="t" r="r" b="b"/>
              <a:pathLst>
                <a:path w="101647" h="45658" extrusionOk="0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81"/>
            <p:cNvSpPr/>
            <p:nvPr/>
          </p:nvSpPr>
          <p:spPr>
            <a:xfrm>
              <a:off x="6232778" y="-647123"/>
              <a:ext cx="28520" cy="7593"/>
            </a:xfrm>
            <a:custGeom>
              <a:avLst/>
              <a:gdLst/>
              <a:ahLst/>
              <a:cxnLst/>
              <a:rect l="l" t="t" r="r" b="b"/>
              <a:pathLst>
                <a:path w="28520" h="7593" extrusionOk="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81"/>
            <p:cNvSpPr/>
            <p:nvPr/>
          </p:nvSpPr>
          <p:spPr>
            <a:xfrm>
              <a:off x="6420792" y="-673370"/>
              <a:ext cx="34831" cy="7783"/>
            </a:xfrm>
            <a:custGeom>
              <a:avLst/>
              <a:gdLst/>
              <a:ahLst/>
              <a:cxnLst/>
              <a:rect l="l" t="t" r="r" b="b"/>
              <a:pathLst>
                <a:path w="34831" h="7783" extrusionOk="0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81"/>
            <p:cNvSpPr/>
            <p:nvPr/>
          </p:nvSpPr>
          <p:spPr>
            <a:xfrm>
              <a:off x="6492970" y="-623582"/>
              <a:ext cx="60884" cy="18510"/>
            </a:xfrm>
            <a:custGeom>
              <a:avLst/>
              <a:gdLst/>
              <a:ahLst/>
              <a:cxnLst/>
              <a:rect l="l" t="t" r="r" b="b"/>
              <a:pathLst>
                <a:path w="60884" h="18510" extrusionOk="0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81"/>
            <p:cNvSpPr/>
            <p:nvPr/>
          </p:nvSpPr>
          <p:spPr>
            <a:xfrm>
              <a:off x="6489174" y="-679872"/>
              <a:ext cx="117639" cy="56527"/>
            </a:xfrm>
            <a:custGeom>
              <a:avLst/>
              <a:gdLst/>
              <a:ahLst/>
              <a:cxnLst/>
              <a:rect l="l" t="t" r="r" b="b"/>
              <a:pathLst>
                <a:path w="117639" h="56527" extrusionOk="0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81"/>
            <p:cNvSpPr/>
            <p:nvPr/>
          </p:nvSpPr>
          <p:spPr>
            <a:xfrm>
              <a:off x="6551719" y="-634498"/>
              <a:ext cx="171595" cy="58663"/>
            </a:xfrm>
            <a:custGeom>
              <a:avLst/>
              <a:gdLst/>
              <a:ahLst/>
              <a:cxnLst/>
              <a:rect l="l" t="t" r="r" b="b"/>
              <a:pathLst>
                <a:path w="171595" h="58663" extrusionOk="0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81"/>
            <p:cNvSpPr/>
            <p:nvPr/>
          </p:nvSpPr>
          <p:spPr>
            <a:xfrm>
              <a:off x="6739211" y="-610055"/>
              <a:ext cx="121198" cy="69247"/>
            </a:xfrm>
            <a:custGeom>
              <a:avLst/>
              <a:gdLst/>
              <a:ahLst/>
              <a:cxnLst/>
              <a:rect l="l" t="t" r="r" b="b"/>
              <a:pathLst>
                <a:path w="121198" h="69247" extrusionOk="0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81"/>
            <p:cNvSpPr/>
            <p:nvPr/>
          </p:nvSpPr>
          <p:spPr>
            <a:xfrm>
              <a:off x="7892496" y="-398040"/>
              <a:ext cx="34214" cy="16232"/>
            </a:xfrm>
            <a:custGeom>
              <a:avLst/>
              <a:gdLst/>
              <a:ahLst/>
              <a:cxnLst/>
              <a:rect l="l" t="t" r="r" b="b"/>
              <a:pathLst>
                <a:path w="34214" h="16232" extrusionOk="0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81"/>
            <p:cNvSpPr/>
            <p:nvPr/>
          </p:nvSpPr>
          <p:spPr>
            <a:xfrm>
              <a:off x="7837781" y="-536630"/>
              <a:ext cx="131449" cy="24680"/>
            </a:xfrm>
            <a:custGeom>
              <a:avLst/>
              <a:gdLst/>
              <a:ahLst/>
              <a:cxnLst/>
              <a:rect l="l" t="t" r="r" b="b"/>
              <a:pathLst>
                <a:path w="131449" h="24680" extrusionOk="0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81"/>
            <p:cNvSpPr/>
            <p:nvPr/>
          </p:nvSpPr>
          <p:spPr>
            <a:xfrm>
              <a:off x="7615267" y="-523009"/>
              <a:ext cx="31082" cy="19744"/>
            </a:xfrm>
            <a:custGeom>
              <a:avLst/>
              <a:gdLst/>
              <a:ahLst/>
              <a:cxnLst/>
              <a:rect l="l" t="t" r="r" b="b"/>
              <a:pathLst>
                <a:path w="31082" h="19744" extrusionOk="0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81"/>
            <p:cNvSpPr/>
            <p:nvPr/>
          </p:nvSpPr>
          <p:spPr>
            <a:xfrm>
              <a:off x="7643123" y="-549065"/>
              <a:ext cx="188726" cy="66067"/>
            </a:xfrm>
            <a:custGeom>
              <a:avLst/>
              <a:gdLst/>
              <a:ahLst/>
              <a:cxnLst/>
              <a:rect l="l" t="t" r="r" b="b"/>
              <a:pathLst>
                <a:path w="188726" h="66067" extrusionOk="0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81"/>
            <p:cNvSpPr/>
            <p:nvPr/>
          </p:nvSpPr>
          <p:spPr>
            <a:xfrm>
              <a:off x="8716638" y="3320972"/>
              <a:ext cx="13761" cy="17845"/>
            </a:xfrm>
            <a:custGeom>
              <a:avLst/>
              <a:gdLst/>
              <a:ahLst/>
              <a:cxnLst/>
              <a:rect l="l" t="t" r="r" b="b"/>
              <a:pathLst>
                <a:path w="13761" h="17845" extrusionOk="0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81"/>
            <p:cNvSpPr/>
            <p:nvPr/>
          </p:nvSpPr>
          <p:spPr>
            <a:xfrm>
              <a:off x="9308680" y="3734370"/>
              <a:ext cx="125564" cy="47841"/>
            </a:xfrm>
            <a:custGeom>
              <a:avLst/>
              <a:gdLst/>
              <a:ahLst/>
              <a:cxnLst/>
              <a:rect l="l" t="t" r="r" b="b"/>
              <a:pathLst>
                <a:path w="125564" h="47841" extrusionOk="0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81"/>
            <p:cNvSpPr/>
            <p:nvPr/>
          </p:nvSpPr>
          <p:spPr>
            <a:xfrm>
              <a:off x="9283433" y="2648192"/>
              <a:ext cx="16276" cy="14286"/>
            </a:xfrm>
            <a:custGeom>
              <a:avLst/>
              <a:gdLst/>
              <a:ahLst/>
              <a:cxnLst/>
              <a:rect l="l" t="t" r="r" b="b"/>
              <a:pathLst>
                <a:path w="16276" h="14286" extrusionOk="0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81"/>
            <p:cNvSpPr/>
            <p:nvPr/>
          </p:nvSpPr>
          <p:spPr>
            <a:xfrm>
              <a:off x="9334732" y="2497831"/>
              <a:ext cx="8778" cy="21690"/>
            </a:xfrm>
            <a:custGeom>
              <a:avLst/>
              <a:gdLst/>
              <a:ahLst/>
              <a:cxnLst/>
              <a:rect l="l" t="t" r="r" b="b"/>
              <a:pathLst>
                <a:path w="8778" h="21690" extrusionOk="0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81"/>
            <p:cNvSpPr/>
            <p:nvPr/>
          </p:nvSpPr>
          <p:spPr>
            <a:xfrm>
              <a:off x="11081388" y="3934282"/>
              <a:ext cx="14947" cy="13194"/>
            </a:xfrm>
            <a:custGeom>
              <a:avLst/>
              <a:gdLst/>
              <a:ahLst/>
              <a:cxnLst/>
              <a:rect l="l" t="t" r="r" b="b"/>
              <a:pathLst>
                <a:path w="14947" h="13194" extrusionOk="0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81"/>
            <p:cNvSpPr/>
            <p:nvPr/>
          </p:nvSpPr>
          <p:spPr>
            <a:xfrm>
              <a:off x="3924356" y="1497513"/>
              <a:ext cx="2683785" cy="3489864"/>
            </a:xfrm>
            <a:custGeom>
              <a:avLst/>
              <a:gdLst/>
              <a:ahLst/>
              <a:cxnLst/>
              <a:rect l="l" t="t" r="r" b="b"/>
              <a:pathLst>
                <a:path w="2683785" h="3489864" extrusionOk="0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81"/>
            <p:cNvSpPr/>
            <p:nvPr/>
          </p:nvSpPr>
          <p:spPr>
            <a:xfrm>
              <a:off x="1386208" y="2679185"/>
              <a:ext cx="1838622" cy="3289383"/>
            </a:xfrm>
            <a:custGeom>
              <a:avLst/>
              <a:gdLst/>
              <a:ahLst/>
              <a:cxnLst/>
              <a:rect l="l" t="t" r="r" b="b"/>
              <a:pathLst>
                <a:path w="1838622" h="3289383" extrusionOk="0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81"/>
            <p:cNvSpPr/>
            <p:nvPr/>
          </p:nvSpPr>
          <p:spPr>
            <a:xfrm>
              <a:off x="-268242" y="-400081"/>
              <a:ext cx="3084111" cy="3339551"/>
            </a:xfrm>
            <a:custGeom>
              <a:avLst/>
              <a:gdLst/>
              <a:ahLst/>
              <a:cxnLst/>
              <a:rect l="l" t="t" r="r" b="b"/>
              <a:pathLst>
                <a:path w="3084111" h="3339551" extrusionOk="0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81"/>
            <p:cNvSpPr/>
            <p:nvPr/>
          </p:nvSpPr>
          <p:spPr>
            <a:xfrm>
              <a:off x="409881" y="-487412"/>
              <a:ext cx="66293" cy="26484"/>
            </a:xfrm>
            <a:custGeom>
              <a:avLst/>
              <a:gdLst/>
              <a:ahLst/>
              <a:cxnLst/>
              <a:rect l="l" t="t" r="r" b="b"/>
              <a:pathLst>
                <a:path w="66293" h="26484" extrusionOk="0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81"/>
            <p:cNvSpPr/>
            <p:nvPr/>
          </p:nvSpPr>
          <p:spPr>
            <a:xfrm>
              <a:off x="-5439" y="-390683"/>
              <a:ext cx="290895" cy="215147"/>
            </a:xfrm>
            <a:custGeom>
              <a:avLst/>
              <a:gdLst/>
              <a:ahLst/>
              <a:cxnLst/>
              <a:rect l="l" t="t" r="r" b="b"/>
              <a:pathLst>
                <a:path w="290895" h="215147" extrusionOk="0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81"/>
            <p:cNvSpPr/>
            <p:nvPr/>
          </p:nvSpPr>
          <p:spPr>
            <a:xfrm>
              <a:off x="8737707" y="-488029"/>
              <a:ext cx="43990" cy="30091"/>
            </a:xfrm>
            <a:custGeom>
              <a:avLst/>
              <a:gdLst/>
              <a:ahLst/>
              <a:cxnLst/>
              <a:rect l="l" t="t" r="r" b="b"/>
              <a:pathLst>
                <a:path w="43990" h="30091" extrusionOk="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81"/>
            <p:cNvSpPr/>
            <p:nvPr/>
          </p:nvSpPr>
          <p:spPr>
            <a:xfrm>
              <a:off x="4263845" y="-537010"/>
              <a:ext cx="5232658" cy="3773974"/>
            </a:xfrm>
            <a:custGeom>
              <a:avLst/>
              <a:gdLst/>
              <a:ahLst/>
              <a:cxnLst/>
              <a:rect l="l" t="t" r="r" b="b"/>
              <a:pathLst>
                <a:path w="5232658" h="3773974" extrusionOk="0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81"/>
            <p:cNvSpPr/>
            <p:nvPr/>
          </p:nvSpPr>
          <p:spPr>
            <a:xfrm>
              <a:off x="1783117" y="1002717"/>
              <a:ext cx="49637" cy="20029"/>
            </a:xfrm>
            <a:custGeom>
              <a:avLst/>
              <a:gdLst/>
              <a:ahLst/>
              <a:cxnLst/>
              <a:rect l="l" t="t" r="r" b="b"/>
              <a:pathLst>
                <a:path w="49637" h="20029" extrusionOk="0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81"/>
            <p:cNvSpPr/>
            <p:nvPr/>
          </p:nvSpPr>
          <p:spPr>
            <a:xfrm>
              <a:off x="1254760" y="175068"/>
              <a:ext cx="11911" cy="11296"/>
            </a:xfrm>
            <a:custGeom>
              <a:avLst/>
              <a:gdLst/>
              <a:ahLst/>
              <a:cxnLst/>
              <a:rect l="l" t="t" r="r" b="b"/>
              <a:pathLst>
                <a:path w="11911" h="11296" extrusionOk="0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81"/>
            <p:cNvSpPr/>
            <p:nvPr/>
          </p:nvSpPr>
          <p:spPr>
            <a:xfrm>
              <a:off x="1380846" y="151811"/>
              <a:ext cx="29564" cy="11580"/>
            </a:xfrm>
            <a:custGeom>
              <a:avLst/>
              <a:gdLst/>
              <a:ahLst/>
              <a:cxnLst/>
              <a:rect l="l" t="t" r="r" b="b"/>
              <a:pathLst>
                <a:path w="29564" h="11580" extrusionOk="0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81"/>
            <p:cNvSpPr/>
            <p:nvPr/>
          </p:nvSpPr>
          <p:spPr>
            <a:xfrm>
              <a:off x="1442774" y="122622"/>
              <a:ext cx="36207" cy="9492"/>
            </a:xfrm>
            <a:custGeom>
              <a:avLst/>
              <a:gdLst/>
              <a:ahLst/>
              <a:cxnLst/>
              <a:rect l="l" t="t" r="r" b="b"/>
              <a:pathLst>
                <a:path w="36207" h="9492" extrusionOk="0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10" name="Google Shape;1810;p81"/>
          <p:cNvSpPr txBox="1">
            <a:spLocks noGrp="1"/>
          </p:cNvSpPr>
          <p:nvPr>
            <p:ph type="ctrTitle"/>
          </p:nvPr>
        </p:nvSpPr>
        <p:spPr>
          <a:xfrm>
            <a:off x="401525" y="2205050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Georgia"/>
              <a:buNone/>
              <a:defRPr sz="32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cxnSp>
        <p:nvCxnSpPr>
          <p:cNvPr id="1811" name="Google Shape;1811;p81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1812" name="Google Shape;1812;p81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sub-divider [standard]">
  <p:cSld name="TITLE_3_5_1">
    <p:bg>
      <p:bgPr>
        <a:solidFill>
          <a:schemeClr val="lt1"/>
        </a:solidFill>
        <a:effectLst/>
      </p:bgPr>
    </p:bg>
    <p:spTree>
      <p:nvGrpSpPr>
        <p:cNvPr id="1" name="Shape 1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14" name="Google Shape;1814;p82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1815" name="Google Shape;1815;p82"/>
            <p:cNvSpPr/>
            <p:nvPr/>
          </p:nvSpPr>
          <p:spPr>
            <a:xfrm>
              <a:off x="4092535" y="2938947"/>
              <a:ext cx="13097" cy="8021"/>
            </a:xfrm>
            <a:custGeom>
              <a:avLst/>
              <a:gdLst/>
              <a:ahLst/>
              <a:cxnLst/>
              <a:rect l="l" t="t" r="r" b="b"/>
              <a:pathLst>
                <a:path w="13097" h="8021" extrusionOk="0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82"/>
            <p:cNvSpPr/>
            <p:nvPr/>
          </p:nvSpPr>
          <p:spPr>
            <a:xfrm>
              <a:off x="9540874" y="2764191"/>
              <a:ext cx="5362" cy="11011"/>
            </a:xfrm>
            <a:custGeom>
              <a:avLst/>
              <a:gdLst/>
              <a:ahLst/>
              <a:cxnLst/>
              <a:rect l="l" t="t" r="r" b="b"/>
              <a:pathLst>
                <a:path w="5362" h="11011" extrusionOk="0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82"/>
            <p:cNvSpPr/>
            <p:nvPr/>
          </p:nvSpPr>
          <p:spPr>
            <a:xfrm>
              <a:off x="9398320" y="2778334"/>
              <a:ext cx="182225" cy="223358"/>
            </a:xfrm>
            <a:custGeom>
              <a:avLst/>
              <a:gdLst/>
              <a:ahLst/>
              <a:cxnLst/>
              <a:rect l="l" t="t" r="r" b="b"/>
              <a:pathLst>
                <a:path w="182225" h="223358" extrusionOk="0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82"/>
            <p:cNvSpPr/>
            <p:nvPr/>
          </p:nvSpPr>
          <p:spPr>
            <a:xfrm>
              <a:off x="9396849" y="2944026"/>
              <a:ext cx="18887" cy="14855"/>
            </a:xfrm>
            <a:custGeom>
              <a:avLst/>
              <a:gdLst/>
              <a:ahLst/>
              <a:cxnLst/>
              <a:rect l="l" t="t" r="r" b="b"/>
              <a:pathLst>
                <a:path w="18887" h="14855" extrusionOk="0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82"/>
            <p:cNvSpPr/>
            <p:nvPr/>
          </p:nvSpPr>
          <p:spPr>
            <a:xfrm>
              <a:off x="9365150" y="2980572"/>
              <a:ext cx="18696" cy="11628"/>
            </a:xfrm>
            <a:custGeom>
              <a:avLst/>
              <a:gdLst/>
              <a:ahLst/>
              <a:cxnLst/>
              <a:rect l="l" t="t" r="r" b="b"/>
              <a:pathLst>
                <a:path w="18696" h="11628" extrusionOk="0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82"/>
            <p:cNvSpPr/>
            <p:nvPr/>
          </p:nvSpPr>
          <p:spPr>
            <a:xfrm>
              <a:off x="9549606" y="3102882"/>
              <a:ext cx="9205" cy="19554"/>
            </a:xfrm>
            <a:custGeom>
              <a:avLst/>
              <a:gdLst/>
              <a:ahLst/>
              <a:cxnLst/>
              <a:rect l="l" t="t" r="r" b="b"/>
              <a:pathLst>
                <a:path w="9205" h="19554" extrusionOk="0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82"/>
            <p:cNvSpPr/>
            <p:nvPr/>
          </p:nvSpPr>
          <p:spPr>
            <a:xfrm>
              <a:off x="9599812" y="3058125"/>
              <a:ext cx="5742" cy="27433"/>
            </a:xfrm>
            <a:custGeom>
              <a:avLst/>
              <a:gdLst/>
              <a:ahLst/>
              <a:cxnLst/>
              <a:rect l="l" t="t" r="r" b="b"/>
              <a:pathLst>
                <a:path w="5742" h="27433" extrusionOk="0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82"/>
            <p:cNvSpPr/>
            <p:nvPr/>
          </p:nvSpPr>
          <p:spPr>
            <a:xfrm>
              <a:off x="9665442" y="3159315"/>
              <a:ext cx="14853" cy="32369"/>
            </a:xfrm>
            <a:custGeom>
              <a:avLst/>
              <a:gdLst/>
              <a:ahLst/>
              <a:cxnLst/>
              <a:rect l="l" t="t" r="r" b="b"/>
              <a:pathLst>
                <a:path w="14853" h="32369" extrusionOk="0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82"/>
            <p:cNvSpPr/>
            <p:nvPr/>
          </p:nvSpPr>
          <p:spPr>
            <a:xfrm>
              <a:off x="8694145" y="3225383"/>
              <a:ext cx="11673" cy="12055"/>
            </a:xfrm>
            <a:custGeom>
              <a:avLst/>
              <a:gdLst/>
              <a:ahLst/>
              <a:cxnLst/>
              <a:rect l="l" t="t" r="r" b="b"/>
              <a:pathLst>
                <a:path w="11673" h="12055" extrusionOk="0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82"/>
            <p:cNvSpPr/>
            <p:nvPr/>
          </p:nvSpPr>
          <p:spPr>
            <a:xfrm>
              <a:off x="8603506" y="3194627"/>
              <a:ext cx="13904" cy="17703"/>
            </a:xfrm>
            <a:custGeom>
              <a:avLst/>
              <a:gdLst/>
              <a:ahLst/>
              <a:cxnLst/>
              <a:rect l="l" t="t" r="r" b="b"/>
              <a:pathLst>
                <a:path w="13904" h="17703" extrusionOk="0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82"/>
            <p:cNvSpPr/>
            <p:nvPr/>
          </p:nvSpPr>
          <p:spPr>
            <a:xfrm>
              <a:off x="8628278" y="3218596"/>
              <a:ext cx="17700" cy="16659"/>
            </a:xfrm>
            <a:custGeom>
              <a:avLst/>
              <a:gdLst/>
              <a:ahLst/>
              <a:cxnLst/>
              <a:rect l="l" t="t" r="r" b="b"/>
              <a:pathLst>
                <a:path w="17700" h="16659" extrusionOk="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" name="Google Shape;1826;p82"/>
            <p:cNvSpPr/>
            <p:nvPr/>
          </p:nvSpPr>
          <p:spPr>
            <a:xfrm>
              <a:off x="8718204" y="3241378"/>
              <a:ext cx="13524" cy="17845"/>
            </a:xfrm>
            <a:custGeom>
              <a:avLst/>
              <a:gdLst/>
              <a:ahLst/>
              <a:cxnLst/>
              <a:rect l="l" t="t" r="r" b="b"/>
              <a:pathLst>
                <a:path w="13524" h="17845" extrusionOk="0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" name="Google Shape;1827;p82"/>
            <p:cNvSpPr/>
            <p:nvPr/>
          </p:nvSpPr>
          <p:spPr>
            <a:xfrm>
              <a:off x="8465699" y="2883226"/>
              <a:ext cx="6501" cy="15947"/>
            </a:xfrm>
            <a:custGeom>
              <a:avLst/>
              <a:gdLst/>
              <a:ahLst/>
              <a:cxnLst/>
              <a:rect l="l" t="t" r="r" b="b"/>
              <a:pathLst>
                <a:path w="6501" h="15947" extrusionOk="0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82"/>
            <p:cNvSpPr/>
            <p:nvPr/>
          </p:nvSpPr>
          <p:spPr>
            <a:xfrm>
              <a:off x="8286178" y="2928505"/>
              <a:ext cx="8399" cy="24917"/>
            </a:xfrm>
            <a:custGeom>
              <a:avLst/>
              <a:gdLst/>
              <a:ahLst/>
              <a:cxnLst/>
              <a:rect l="l" t="t" r="r" b="b"/>
              <a:pathLst>
                <a:path w="8399" h="24917" extrusionOk="0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" name="Google Shape;1829;p82"/>
            <p:cNvSpPr/>
            <p:nvPr/>
          </p:nvSpPr>
          <p:spPr>
            <a:xfrm>
              <a:off x="8377244" y="3155091"/>
              <a:ext cx="28567" cy="28240"/>
            </a:xfrm>
            <a:custGeom>
              <a:avLst/>
              <a:gdLst/>
              <a:ahLst/>
              <a:cxnLst/>
              <a:rect l="l" t="t" r="r" b="b"/>
              <a:pathLst>
                <a:path w="28567" h="28240" extrusionOk="0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" name="Google Shape;1830;p82"/>
            <p:cNvSpPr/>
            <p:nvPr/>
          </p:nvSpPr>
          <p:spPr>
            <a:xfrm>
              <a:off x="8436040" y="3225478"/>
              <a:ext cx="30417" cy="47936"/>
            </a:xfrm>
            <a:custGeom>
              <a:avLst/>
              <a:gdLst/>
              <a:ahLst/>
              <a:cxnLst/>
              <a:rect l="l" t="t" r="r" b="b"/>
              <a:pathLst>
                <a:path w="30417" h="47936" extrusionOk="0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1831;p82"/>
            <p:cNvSpPr/>
            <p:nvPr/>
          </p:nvSpPr>
          <p:spPr>
            <a:xfrm>
              <a:off x="4928112" y="3118925"/>
              <a:ext cx="18222" cy="26673"/>
            </a:xfrm>
            <a:custGeom>
              <a:avLst/>
              <a:gdLst/>
              <a:ahLst/>
              <a:cxnLst/>
              <a:rect l="l" t="t" r="r" b="b"/>
              <a:pathLst>
                <a:path w="18222" h="26673" extrusionOk="0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1832;p82"/>
            <p:cNvSpPr/>
            <p:nvPr/>
          </p:nvSpPr>
          <p:spPr>
            <a:xfrm>
              <a:off x="4850050" y="3287559"/>
              <a:ext cx="7545" cy="11770"/>
            </a:xfrm>
            <a:custGeom>
              <a:avLst/>
              <a:gdLst/>
              <a:ahLst/>
              <a:cxnLst/>
              <a:rect l="l" t="t" r="r" b="b"/>
              <a:pathLst>
                <a:path w="7545" h="11770" extrusionOk="0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82"/>
            <p:cNvSpPr/>
            <p:nvPr/>
          </p:nvSpPr>
          <p:spPr>
            <a:xfrm>
              <a:off x="3962130" y="2765757"/>
              <a:ext cx="10012" cy="7831"/>
            </a:xfrm>
            <a:custGeom>
              <a:avLst/>
              <a:gdLst/>
              <a:ahLst/>
              <a:cxnLst/>
              <a:rect l="l" t="t" r="r" b="b"/>
              <a:pathLst>
                <a:path w="10012" h="7831" extrusionOk="0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" name="Google Shape;1834;p82"/>
            <p:cNvSpPr/>
            <p:nvPr/>
          </p:nvSpPr>
          <p:spPr>
            <a:xfrm>
              <a:off x="1994669" y="2382023"/>
              <a:ext cx="60884" cy="29569"/>
            </a:xfrm>
            <a:custGeom>
              <a:avLst/>
              <a:gdLst/>
              <a:ahLst/>
              <a:cxnLst/>
              <a:rect l="l" t="t" r="r" b="b"/>
              <a:pathLst>
                <a:path w="60884" h="29569" extrusionOk="0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" name="Google Shape;1835;p82"/>
            <p:cNvSpPr/>
            <p:nvPr/>
          </p:nvSpPr>
          <p:spPr>
            <a:xfrm>
              <a:off x="2081084" y="2389807"/>
              <a:ext cx="3701" cy="5743"/>
            </a:xfrm>
            <a:custGeom>
              <a:avLst/>
              <a:gdLst/>
              <a:ahLst/>
              <a:cxnLst/>
              <a:rect l="l" t="t" r="r" b="b"/>
              <a:pathLst>
                <a:path w="3701" h="5743" extrusionOk="0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" name="Google Shape;1836;p82"/>
            <p:cNvSpPr/>
            <p:nvPr/>
          </p:nvSpPr>
          <p:spPr>
            <a:xfrm>
              <a:off x="2083361" y="2420657"/>
              <a:ext cx="5362" cy="5173"/>
            </a:xfrm>
            <a:custGeom>
              <a:avLst/>
              <a:gdLst/>
              <a:ahLst/>
              <a:cxnLst/>
              <a:rect l="l" t="t" r="r" b="b"/>
              <a:pathLst>
                <a:path w="5362" h="5173" extrusionOk="0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" name="Google Shape;1837;p82"/>
            <p:cNvSpPr/>
            <p:nvPr/>
          </p:nvSpPr>
          <p:spPr>
            <a:xfrm>
              <a:off x="1889890" y="2684406"/>
              <a:ext cx="11246" cy="16137"/>
            </a:xfrm>
            <a:custGeom>
              <a:avLst/>
              <a:gdLst/>
              <a:ahLst/>
              <a:cxnLst/>
              <a:rect l="l" t="t" r="r" b="b"/>
              <a:pathLst>
                <a:path w="11246" h="16137" extrusionOk="0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" name="Google Shape;1838;p82"/>
            <p:cNvSpPr/>
            <p:nvPr/>
          </p:nvSpPr>
          <p:spPr>
            <a:xfrm>
              <a:off x="1916369" y="2688678"/>
              <a:ext cx="8114" cy="13479"/>
            </a:xfrm>
            <a:custGeom>
              <a:avLst/>
              <a:gdLst/>
              <a:ahLst/>
              <a:cxnLst/>
              <a:rect l="l" t="t" r="r" b="b"/>
              <a:pathLst>
                <a:path w="8114" h="13479" extrusionOk="0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" name="Google Shape;1839;p82"/>
            <p:cNvSpPr/>
            <p:nvPr/>
          </p:nvSpPr>
          <p:spPr>
            <a:xfrm>
              <a:off x="2070312" y="2749097"/>
              <a:ext cx="22920" cy="14523"/>
            </a:xfrm>
            <a:custGeom>
              <a:avLst/>
              <a:gdLst/>
              <a:ahLst/>
              <a:cxnLst/>
              <a:rect l="l" t="t" r="r" b="b"/>
              <a:pathLst>
                <a:path w="22920" h="14523" extrusionOk="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" name="Google Shape;1840;p82"/>
            <p:cNvSpPr/>
            <p:nvPr/>
          </p:nvSpPr>
          <p:spPr>
            <a:xfrm>
              <a:off x="2178698" y="2700259"/>
              <a:ext cx="6596" cy="9539"/>
            </a:xfrm>
            <a:custGeom>
              <a:avLst/>
              <a:gdLst/>
              <a:ahLst/>
              <a:cxnLst/>
              <a:rect l="l" t="t" r="r" b="b"/>
              <a:pathLst>
                <a:path w="6596" h="9539" extrusionOk="0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" name="Google Shape;1841;p82"/>
            <p:cNvSpPr/>
            <p:nvPr/>
          </p:nvSpPr>
          <p:spPr>
            <a:xfrm>
              <a:off x="2207550" y="2644917"/>
              <a:ext cx="2467" cy="11675"/>
            </a:xfrm>
            <a:custGeom>
              <a:avLst/>
              <a:gdLst/>
              <a:ahLst/>
              <a:cxnLst/>
              <a:rect l="l" t="t" r="r" b="b"/>
              <a:pathLst>
                <a:path w="2467" h="11675" extrusionOk="0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" name="Google Shape;1842;p82"/>
            <p:cNvSpPr/>
            <p:nvPr/>
          </p:nvSpPr>
          <p:spPr>
            <a:xfrm>
              <a:off x="2213102" y="2608751"/>
              <a:ext cx="6121" cy="15994"/>
            </a:xfrm>
            <a:custGeom>
              <a:avLst/>
              <a:gdLst/>
              <a:ahLst/>
              <a:cxnLst/>
              <a:rect l="l" t="t" r="r" b="b"/>
              <a:pathLst>
                <a:path w="6121" h="15994" extrusionOk="0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1843;p82"/>
            <p:cNvSpPr/>
            <p:nvPr/>
          </p:nvSpPr>
          <p:spPr>
            <a:xfrm>
              <a:off x="2209970" y="2565655"/>
              <a:ext cx="12101" cy="23446"/>
            </a:xfrm>
            <a:custGeom>
              <a:avLst/>
              <a:gdLst/>
              <a:ahLst/>
              <a:cxnLst/>
              <a:rect l="l" t="t" r="r" b="b"/>
              <a:pathLst>
                <a:path w="12101" h="23446" extrusionOk="0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1844;p82"/>
            <p:cNvSpPr/>
            <p:nvPr/>
          </p:nvSpPr>
          <p:spPr>
            <a:xfrm>
              <a:off x="2206079" y="2530153"/>
              <a:ext cx="6928" cy="18937"/>
            </a:xfrm>
            <a:custGeom>
              <a:avLst/>
              <a:gdLst/>
              <a:ahLst/>
              <a:cxnLst/>
              <a:rect l="l" t="t" r="r" b="b"/>
              <a:pathLst>
                <a:path w="6928" h="18937" extrusionOk="0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1845;p82"/>
            <p:cNvSpPr/>
            <p:nvPr/>
          </p:nvSpPr>
          <p:spPr>
            <a:xfrm>
              <a:off x="2193408" y="2486393"/>
              <a:ext cx="21829" cy="24585"/>
            </a:xfrm>
            <a:custGeom>
              <a:avLst/>
              <a:gdLst/>
              <a:ahLst/>
              <a:cxnLst/>
              <a:rect l="l" t="t" r="r" b="b"/>
              <a:pathLst>
                <a:path w="21829" h="24585" extrusionOk="0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" name="Google Shape;1846;p82"/>
            <p:cNvSpPr/>
            <p:nvPr/>
          </p:nvSpPr>
          <p:spPr>
            <a:xfrm>
              <a:off x="2195117" y="2454118"/>
              <a:ext cx="6928" cy="7878"/>
            </a:xfrm>
            <a:custGeom>
              <a:avLst/>
              <a:gdLst/>
              <a:ahLst/>
              <a:cxnLst/>
              <a:rect l="l" t="t" r="r" b="b"/>
              <a:pathLst>
                <a:path w="6928" h="7878" extrusionOk="0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" name="Google Shape;1847;p82"/>
            <p:cNvSpPr/>
            <p:nvPr/>
          </p:nvSpPr>
          <p:spPr>
            <a:xfrm>
              <a:off x="2157818" y="2439215"/>
              <a:ext cx="5457" cy="7498"/>
            </a:xfrm>
            <a:custGeom>
              <a:avLst/>
              <a:gdLst/>
              <a:ahLst/>
              <a:cxnLst/>
              <a:rect l="l" t="t" r="r" b="b"/>
              <a:pathLst>
                <a:path w="5457" h="7498" extrusionOk="0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" name="Google Shape;1848;p82"/>
            <p:cNvSpPr/>
            <p:nvPr/>
          </p:nvSpPr>
          <p:spPr>
            <a:xfrm>
              <a:off x="2211441" y="2742026"/>
              <a:ext cx="11341" cy="9539"/>
            </a:xfrm>
            <a:custGeom>
              <a:avLst/>
              <a:gdLst/>
              <a:ahLst/>
              <a:cxnLst/>
              <a:rect l="l" t="t" r="r" b="b"/>
              <a:pathLst>
                <a:path w="11341" h="9539" extrusionOk="0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" name="Google Shape;1849;p82"/>
            <p:cNvSpPr/>
            <p:nvPr/>
          </p:nvSpPr>
          <p:spPr>
            <a:xfrm>
              <a:off x="2169539" y="2767181"/>
              <a:ext cx="34641" cy="38017"/>
            </a:xfrm>
            <a:custGeom>
              <a:avLst/>
              <a:gdLst/>
              <a:ahLst/>
              <a:cxnLst/>
              <a:rect l="l" t="t" r="r" b="b"/>
              <a:pathLst>
                <a:path w="34641" h="38017" extrusionOk="0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" name="Google Shape;1850;p82"/>
            <p:cNvSpPr/>
            <p:nvPr/>
          </p:nvSpPr>
          <p:spPr>
            <a:xfrm>
              <a:off x="1567864" y="2370585"/>
              <a:ext cx="75547" cy="40295"/>
            </a:xfrm>
            <a:custGeom>
              <a:avLst/>
              <a:gdLst/>
              <a:ahLst/>
              <a:cxnLst/>
              <a:rect l="l" t="t" r="r" b="b"/>
              <a:pathLst>
                <a:path w="75547" h="40295" extrusionOk="0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1851;p82"/>
            <p:cNvSpPr/>
            <p:nvPr/>
          </p:nvSpPr>
          <p:spPr>
            <a:xfrm>
              <a:off x="1764705" y="2354210"/>
              <a:ext cx="16466" cy="12814"/>
            </a:xfrm>
            <a:custGeom>
              <a:avLst/>
              <a:gdLst/>
              <a:ahLst/>
              <a:cxnLst/>
              <a:rect l="l" t="t" r="r" b="b"/>
              <a:pathLst>
                <a:path w="16466" h="12814" extrusionOk="0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" name="Google Shape;1852;p82"/>
            <p:cNvSpPr/>
            <p:nvPr/>
          </p:nvSpPr>
          <p:spPr>
            <a:xfrm>
              <a:off x="226991" y="2348514"/>
              <a:ext cx="522" cy="1091"/>
            </a:xfrm>
            <a:custGeom>
              <a:avLst/>
              <a:gdLst/>
              <a:ahLst/>
              <a:cxnLst/>
              <a:rect l="l" t="t" r="r" b="b"/>
              <a:pathLst>
                <a:path w="522" h="1091" extrusionOk="0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" name="Google Shape;1853;p82"/>
            <p:cNvSpPr/>
            <p:nvPr/>
          </p:nvSpPr>
          <p:spPr>
            <a:xfrm>
              <a:off x="9290932" y="2584118"/>
              <a:ext cx="54856" cy="68583"/>
            </a:xfrm>
            <a:custGeom>
              <a:avLst/>
              <a:gdLst/>
              <a:ahLst/>
              <a:cxnLst/>
              <a:rect l="l" t="t" r="r" b="b"/>
              <a:pathLst>
                <a:path w="54856" h="68583" extrusionOk="0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854;p82"/>
            <p:cNvSpPr/>
            <p:nvPr/>
          </p:nvSpPr>
          <p:spPr>
            <a:xfrm>
              <a:off x="9348067" y="2580131"/>
              <a:ext cx="12337" cy="17181"/>
            </a:xfrm>
            <a:custGeom>
              <a:avLst/>
              <a:gdLst/>
              <a:ahLst/>
              <a:cxnLst/>
              <a:rect l="l" t="t" r="r" b="b"/>
              <a:pathLst>
                <a:path w="12337" h="17181" extrusionOk="0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" name="Google Shape;1855;p82"/>
            <p:cNvSpPr/>
            <p:nvPr/>
          </p:nvSpPr>
          <p:spPr>
            <a:xfrm>
              <a:off x="9363205" y="2628923"/>
              <a:ext cx="6169" cy="25487"/>
            </a:xfrm>
            <a:custGeom>
              <a:avLst/>
              <a:gdLst/>
              <a:ahLst/>
              <a:cxnLst/>
              <a:rect l="l" t="t" r="r" b="b"/>
              <a:pathLst>
                <a:path w="6169" h="25487" extrusionOk="0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1856;p82"/>
            <p:cNvSpPr/>
            <p:nvPr/>
          </p:nvSpPr>
          <p:spPr>
            <a:xfrm>
              <a:off x="9381379" y="2635283"/>
              <a:ext cx="9775" cy="9065"/>
            </a:xfrm>
            <a:custGeom>
              <a:avLst/>
              <a:gdLst/>
              <a:ahLst/>
              <a:cxnLst/>
              <a:rect l="l" t="t" r="r" b="b"/>
              <a:pathLst>
                <a:path w="9775" h="9065" extrusionOk="0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57;p82"/>
            <p:cNvSpPr/>
            <p:nvPr/>
          </p:nvSpPr>
          <p:spPr>
            <a:xfrm>
              <a:off x="9397182" y="2599496"/>
              <a:ext cx="16371" cy="20931"/>
            </a:xfrm>
            <a:custGeom>
              <a:avLst/>
              <a:gdLst/>
              <a:ahLst/>
              <a:cxnLst/>
              <a:rect l="l" t="t" r="r" b="b"/>
              <a:pathLst>
                <a:path w="16371" h="20931" extrusionOk="0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82"/>
            <p:cNvSpPr/>
            <p:nvPr/>
          </p:nvSpPr>
          <p:spPr>
            <a:xfrm>
              <a:off x="9426936" y="2623987"/>
              <a:ext cx="5315" cy="13241"/>
            </a:xfrm>
            <a:custGeom>
              <a:avLst/>
              <a:gdLst/>
              <a:ahLst/>
              <a:cxnLst/>
              <a:rect l="l" t="t" r="r" b="b"/>
              <a:pathLst>
                <a:path w="5315" h="13241" extrusionOk="0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59;p82"/>
            <p:cNvSpPr/>
            <p:nvPr/>
          </p:nvSpPr>
          <p:spPr>
            <a:xfrm>
              <a:off x="9412083" y="2629777"/>
              <a:ext cx="37583" cy="42051"/>
            </a:xfrm>
            <a:custGeom>
              <a:avLst/>
              <a:gdLst/>
              <a:ahLst/>
              <a:cxnLst/>
              <a:rect l="l" t="t" r="r" b="b"/>
              <a:pathLst>
                <a:path w="37583" h="42051" extrusionOk="0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0;p82"/>
            <p:cNvSpPr/>
            <p:nvPr/>
          </p:nvSpPr>
          <p:spPr>
            <a:xfrm>
              <a:off x="9453701" y="2626549"/>
              <a:ext cx="67858" cy="81682"/>
            </a:xfrm>
            <a:custGeom>
              <a:avLst/>
              <a:gdLst/>
              <a:ahLst/>
              <a:cxnLst/>
              <a:rect l="l" t="t" r="r" b="b"/>
              <a:pathLst>
                <a:path w="67858" h="81682" extrusionOk="0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1861;p82"/>
            <p:cNvSpPr/>
            <p:nvPr/>
          </p:nvSpPr>
          <p:spPr>
            <a:xfrm>
              <a:off x="9366479" y="2667130"/>
              <a:ext cx="50538" cy="80021"/>
            </a:xfrm>
            <a:custGeom>
              <a:avLst/>
              <a:gdLst/>
              <a:ahLst/>
              <a:cxnLst/>
              <a:rect l="l" t="t" r="r" b="b"/>
              <a:pathLst>
                <a:path w="50538" h="80021" extrusionOk="0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" name="Google Shape;1862;p82"/>
            <p:cNvSpPr/>
            <p:nvPr/>
          </p:nvSpPr>
          <p:spPr>
            <a:xfrm>
              <a:off x="9400978" y="2731964"/>
              <a:ext cx="5646" cy="12340"/>
            </a:xfrm>
            <a:custGeom>
              <a:avLst/>
              <a:gdLst/>
              <a:ahLst/>
              <a:cxnLst/>
              <a:rect l="l" t="t" r="r" b="b"/>
              <a:pathLst>
                <a:path w="5646" h="12340" extrusionOk="0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" name="Google Shape;1863;p82"/>
            <p:cNvSpPr/>
            <p:nvPr/>
          </p:nvSpPr>
          <p:spPr>
            <a:xfrm>
              <a:off x="9464757" y="2673585"/>
              <a:ext cx="7972" cy="12102"/>
            </a:xfrm>
            <a:custGeom>
              <a:avLst/>
              <a:gdLst/>
              <a:ahLst/>
              <a:cxnLst/>
              <a:rect l="l" t="t" r="r" b="b"/>
              <a:pathLst>
                <a:path w="7972" h="12102" extrusionOk="0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" name="Google Shape;1864;p82"/>
            <p:cNvSpPr/>
            <p:nvPr/>
          </p:nvSpPr>
          <p:spPr>
            <a:xfrm>
              <a:off x="9462621" y="2685260"/>
              <a:ext cx="46220" cy="78313"/>
            </a:xfrm>
            <a:custGeom>
              <a:avLst/>
              <a:gdLst/>
              <a:ahLst/>
              <a:cxnLst/>
              <a:rect l="l" t="t" r="r" b="b"/>
              <a:pathLst>
                <a:path w="46220" h="78313" extrusionOk="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82"/>
            <p:cNvSpPr/>
            <p:nvPr/>
          </p:nvSpPr>
          <p:spPr>
            <a:xfrm>
              <a:off x="8673501" y="2760631"/>
              <a:ext cx="7877" cy="17466"/>
            </a:xfrm>
            <a:custGeom>
              <a:avLst/>
              <a:gdLst/>
              <a:ahLst/>
              <a:cxnLst/>
              <a:rect l="l" t="t" r="r" b="b"/>
              <a:pathLst>
                <a:path w="7877" h="17466" extrusionOk="0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82"/>
            <p:cNvSpPr/>
            <p:nvPr/>
          </p:nvSpPr>
          <p:spPr>
            <a:xfrm>
              <a:off x="8448947" y="2694848"/>
              <a:ext cx="6738" cy="12909"/>
            </a:xfrm>
            <a:custGeom>
              <a:avLst/>
              <a:gdLst/>
              <a:ahLst/>
              <a:cxnLst/>
              <a:rect l="l" t="t" r="r" b="b"/>
              <a:pathLst>
                <a:path w="6738" h="12909" extrusionOk="0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82"/>
            <p:cNvSpPr/>
            <p:nvPr/>
          </p:nvSpPr>
          <p:spPr>
            <a:xfrm>
              <a:off x="8443347" y="2696889"/>
              <a:ext cx="1993" cy="14570"/>
            </a:xfrm>
            <a:custGeom>
              <a:avLst/>
              <a:gdLst/>
              <a:ahLst/>
              <a:cxnLst/>
              <a:rect l="l" t="t" r="r" b="b"/>
              <a:pathLst>
                <a:path w="1993" h="14570" extrusionOk="0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82"/>
            <p:cNvSpPr/>
            <p:nvPr/>
          </p:nvSpPr>
          <p:spPr>
            <a:xfrm>
              <a:off x="8441592" y="2650613"/>
              <a:ext cx="5219" cy="16042"/>
            </a:xfrm>
            <a:custGeom>
              <a:avLst/>
              <a:gdLst/>
              <a:ahLst/>
              <a:cxnLst/>
              <a:rect l="l" t="t" r="r" b="b"/>
              <a:pathLst>
                <a:path w="5219" h="16042" extrusionOk="0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82"/>
            <p:cNvSpPr/>
            <p:nvPr/>
          </p:nvSpPr>
          <p:spPr>
            <a:xfrm>
              <a:off x="8219600" y="2611599"/>
              <a:ext cx="9632" cy="101949"/>
            </a:xfrm>
            <a:custGeom>
              <a:avLst/>
              <a:gdLst/>
              <a:ahLst/>
              <a:cxnLst/>
              <a:rect l="l" t="t" r="r" b="b"/>
              <a:pathLst>
                <a:path w="9632" h="101949" extrusionOk="0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82"/>
            <p:cNvSpPr/>
            <p:nvPr/>
          </p:nvSpPr>
          <p:spPr>
            <a:xfrm>
              <a:off x="6685825" y="2678901"/>
              <a:ext cx="42993" cy="21073"/>
            </a:xfrm>
            <a:custGeom>
              <a:avLst/>
              <a:gdLst/>
              <a:ahLst/>
              <a:cxnLst/>
              <a:rect l="l" t="t" r="r" b="b"/>
              <a:pathLst>
                <a:path w="42993" h="21073" extrusionOk="0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82"/>
            <p:cNvSpPr/>
            <p:nvPr/>
          </p:nvSpPr>
          <p:spPr>
            <a:xfrm>
              <a:off x="3965025" y="1920783"/>
              <a:ext cx="26432" cy="26721"/>
            </a:xfrm>
            <a:custGeom>
              <a:avLst/>
              <a:gdLst/>
              <a:ahLst/>
              <a:cxnLst/>
              <a:rect l="l" t="t" r="r" b="b"/>
              <a:pathLst>
                <a:path w="26432" h="26721" extrusionOk="0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1872;p82"/>
            <p:cNvSpPr/>
            <p:nvPr/>
          </p:nvSpPr>
          <p:spPr>
            <a:xfrm>
              <a:off x="4003843" y="1941192"/>
              <a:ext cx="15944" cy="20883"/>
            </a:xfrm>
            <a:custGeom>
              <a:avLst/>
              <a:gdLst/>
              <a:ahLst/>
              <a:cxnLst/>
              <a:rect l="l" t="t" r="r" b="b"/>
              <a:pathLst>
                <a:path w="15944" h="20883" extrusionOk="0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" name="Google Shape;1873;p82"/>
            <p:cNvSpPr/>
            <p:nvPr/>
          </p:nvSpPr>
          <p:spPr>
            <a:xfrm>
              <a:off x="4057893" y="1913901"/>
              <a:ext cx="19931" cy="30897"/>
            </a:xfrm>
            <a:custGeom>
              <a:avLst/>
              <a:gdLst/>
              <a:ahLst/>
              <a:cxnLst/>
              <a:rect l="l" t="t" r="r" b="b"/>
              <a:pathLst>
                <a:path w="19931" h="30897" extrusionOk="0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" name="Google Shape;1874;p82"/>
            <p:cNvSpPr/>
            <p:nvPr/>
          </p:nvSpPr>
          <p:spPr>
            <a:xfrm>
              <a:off x="4079201" y="1890740"/>
              <a:ext cx="15707" cy="15947"/>
            </a:xfrm>
            <a:custGeom>
              <a:avLst/>
              <a:gdLst/>
              <a:ahLst/>
              <a:cxnLst/>
              <a:rect l="l" t="t" r="r" b="b"/>
              <a:pathLst>
                <a:path w="15707" h="15947" extrusionOk="0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82"/>
            <p:cNvSpPr/>
            <p:nvPr/>
          </p:nvSpPr>
          <p:spPr>
            <a:xfrm>
              <a:off x="1621013" y="1955621"/>
              <a:ext cx="38865" cy="14523"/>
            </a:xfrm>
            <a:custGeom>
              <a:avLst/>
              <a:gdLst/>
              <a:ahLst/>
              <a:cxnLst/>
              <a:rect l="l" t="t" r="r" b="b"/>
              <a:pathLst>
                <a:path w="38865" h="14523" extrusionOk="0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82"/>
            <p:cNvSpPr/>
            <p:nvPr/>
          </p:nvSpPr>
          <p:spPr>
            <a:xfrm>
              <a:off x="1675348" y="1970666"/>
              <a:ext cx="15470" cy="33223"/>
            </a:xfrm>
            <a:custGeom>
              <a:avLst/>
              <a:gdLst/>
              <a:ahLst/>
              <a:cxnLst/>
              <a:rect l="l" t="t" r="r" b="b"/>
              <a:pathLst>
                <a:path w="15470" h="33223" extrusionOk="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82"/>
            <p:cNvSpPr/>
            <p:nvPr/>
          </p:nvSpPr>
          <p:spPr>
            <a:xfrm>
              <a:off x="1657126" y="2043996"/>
              <a:ext cx="9585" cy="3891"/>
            </a:xfrm>
            <a:custGeom>
              <a:avLst/>
              <a:gdLst/>
              <a:ahLst/>
              <a:cxnLst/>
              <a:rect l="l" t="t" r="r" b="b"/>
              <a:pathLst>
                <a:path w="9585" h="3891" extrusionOk="0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" name="Google Shape;1878;p82"/>
            <p:cNvSpPr/>
            <p:nvPr/>
          </p:nvSpPr>
          <p:spPr>
            <a:xfrm>
              <a:off x="1622247" y="2037920"/>
              <a:ext cx="21259" cy="42621"/>
            </a:xfrm>
            <a:custGeom>
              <a:avLst/>
              <a:gdLst/>
              <a:ahLst/>
              <a:cxnLst/>
              <a:rect l="l" t="t" r="r" b="b"/>
              <a:pathLst>
                <a:path w="21259" h="42621" extrusionOk="0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82"/>
            <p:cNvSpPr/>
            <p:nvPr/>
          </p:nvSpPr>
          <p:spPr>
            <a:xfrm>
              <a:off x="1634205" y="2083247"/>
              <a:ext cx="9917" cy="11438"/>
            </a:xfrm>
            <a:custGeom>
              <a:avLst/>
              <a:gdLst/>
              <a:ahLst/>
              <a:cxnLst/>
              <a:rect l="l" t="t" r="r" b="b"/>
              <a:pathLst>
                <a:path w="9917" h="11438" extrusionOk="0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82"/>
            <p:cNvSpPr/>
            <p:nvPr/>
          </p:nvSpPr>
          <p:spPr>
            <a:xfrm>
              <a:off x="1636436" y="2088420"/>
              <a:ext cx="7782" cy="21215"/>
            </a:xfrm>
            <a:custGeom>
              <a:avLst/>
              <a:gdLst/>
              <a:ahLst/>
              <a:cxnLst/>
              <a:rect l="l" t="t" r="r" b="b"/>
              <a:pathLst>
                <a:path w="7782" h="21215" extrusionOk="0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82"/>
            <p:cNvSpPr/>
            <p:nvPr/>
          </p:nvSpPr>
          <p:spPr>
            <a:xfrm>
              <a:off x="1701116" y="2037920"/>
              <a:ext cx="8399" cy="28335"/>
            </a:xfrm>
            <a:custGeom>
              <a:avLst/>
              <a:gdLst/>
              <a:ahLst/>
              <a:cxnLst/>
              <a:rect l="l" t="t" r="r" b="b"/>
              <a:pathLst>
                <a:path w="8399" h="28335" extrusionOk="0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82"/>
            <p:cNvSpPr/>
            <p:nvPr/>
          </p:nvSpPr>
          <p:spPr>
            <a:xfrm>
              <a:off x="1720762" y="2063028"/>
              <a:ext cx="11626" cy="31135"/>
            </a:xfrm>
            <a:custGeom>
              <a:avLst/>
              <a:gdLst/>
              <a:ahLst/>
              <a:cxnLst/>
              <a:rect l="l" t="t" r="r" b="b"/>
              <a:pathLst>
                <a:path w="11626" h="31135" extrusionOk="0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82"/>
            <p:cNvSpPr/>
            <p:nvPr/>
          </p:nvSpPr>
          <p:spPr>
            <a:xfrm>
              <a:off x="1759011" y="2094591"/>
              <a:ext cx="7735" cy="7878"/>
            </a:xfrm>
            <a:custGeom>
              <a:avLst/>
              <a:gdLst/>
              <a:ahLst/>
              <a:cxnLst/>
              <a:rect l="l" t="t" r="r" b="b"/>
              <a:pathLst>
                <a:path w="7735" h="7878" extrusionOk="0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82"/>
            <p:cNvSpPr/>
            <p:nvPr/>
          </p:nvSpPr>
          <p:spPr>
            <a:xfrm>
              <a:off x="1728402" y="2122024"/>
              <a:ext cx="8636" cy="34220"/>
            </a:xfrm>
            <a:custGeom>
              <a:avLst/>
              <a:gdLst/>
              <a:ahLst/>
              <a:cxnLst/>
              <a:rect l="l" t="t" r="r" b="b"/>
              <a:pathLst>
                <a:path w="8636" h="34220" extrusionOk="0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82"/>
            <p:cNvSpPr/>
            <p:nvPr/>
          </p:nvSpPr>
          <p:spPr>
            <a:xfrm>
              <a:off x="1754550" y="2159140"/>
              <a:ext cx="16561" cy="32037"/>
            </a:xfrm>
            <a:custGeom>
              <a:avLst/>
              <a:gdLst/>
              <a:ahLst/>
              <a:cxnLst/>
              <a:rect l="l" t="t" r="r" b="b"/>
              <a:pathLst>
                <a:path w="16561" h="32037" extrusionOk="0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82"/>
            <p:cNvSpPr/>
            <p:nvPr/>
          </p:nvSpPr>
          <p:spPr>
            <a:xfrm>
              <a:off x="1798920" y="2182111"/>
              <a:ext cx="14046" cy="5126"/>
            </a:xfrm>
            <a:custGeom>
              <a:avLst/>
              <a:gdLst/>
              <a:ahLst/>
              <a:cxnLst/>
              <a:rect l="l" t="t" r="r" b="b"/>
              <a:pathLst>
                <a:path w="14046" h="5126" extrusionOk="0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82"/>
            <p:cNvSpPr/>
            <p:nvPr/>
          </p:nvSpPr>
          <p:spPr>
            <a:xfrm>
              <a:off x="1823691" y="2203232"/>
              <a:ext cx="29611" cy="15852"/>
            </a:xfrm>
            <a:custGeom>
              <a:avLst/>
              <a:gdLst/>
              <a:ahLst/>
              <a:cxnLst/>
              <a:rect l="l" t="t" r="r" b="b"/>
              <a:pathLst>
                <a:path w="29611" h="15852" extrusionOk="0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82"/>
            <p:cNvSpPr/>
            <p:nvPr/>
          </p:nvSpPr>
          <p:spPr>
            <a:xfrm>
              <a:off x="1767884" y="2234178"/>
              <a:ext cx="27049" cy="20930"/>
            </a:xfrm>
            <a:custGeom>
              <a:avLst/>
              <a:gdLst/>
              <a:ahLst/>
              <a:cxnLst/>
              <a:rect l="l" t="t" r="r" b="b"/>
              <a:pathLst>
                <a:path w="27049" h="20930" extrusionOk="0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82"/>
            <p:cNvSpPr/>
            <p:nvPr/>
          </p:nvSpPr>
          <p:spPr>
            <a:xfrm>
              <a:off x="1606777" y="2181494"/>
              <a:ext cx="15802" cy="21595"/>
            </a:xfrm>
            <a:custGeom>
              <a:avLst/>
              <a:gdLst/>
              <a:ahLst/>
              <a:cxnLst/>
              <a:rect l="l" t="t" r="r" b="b"/>
              <a:pathLst>
                <a:path w="15802" h="21595" extrusionOk="0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82"/>
            <p:cNvSpPr/>
            <p:nvPr/>
          </p:nvSpPr>
          <p:spPr>
            <a:xfrm>
              <a:off x="1410078" y="2196967"/>
              <a:ext cx="18174" cy="23256"/>
            </a:xfrm>
            <a:custGeom>
              <a:avLst/>
              <a:gdLst/>
              <a:ahLst/>
              <a:cxnLst/>
              <a:rect l="l" t="t" r="r" b="b"/>
              <a:pathLst>
                <a:path w="18174" h="23256" extrusionOk="0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82"/>
            <p:cNvSpPr/>
            <p:nvPr/>
          </p:nvSpPr>
          <p:spPr>
            <a:xfrm>
              <a:off x="1249824" y="2258289"/>
              <a:ext cx="12385" cy="13953"/>
            </a:xfrm>
            <a:custGeom>
              <a:avLst/>
              <a:gdLst/>
              <a:ahLst/>
              <a:cxnLst/>
              <a:rect l="l" t="t" r="r" b="b"/>
              <a:pathLst>
                <a:path w="12385" h="13953" extrusionOk="0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82"/>
            <p:cNvSpPr/>
            <p:nvPr/>
          </p:nvSpPr>
          <p:spPr>
            <a:xfrm>
              <a:off x="912139" y="2006263"/>
              <a:ext cx="7450" cy="13147"/>
            </a:xfrm>
            <a:custGeom>
              <a:avLst/>
              <a:gdLst/>
              <a:ahLst/>
              <a:cxnLst/>
              <a:rect l="l" t="t" r="r" b="b"/>
              <a:pathLst>
                <a:path w="7450" h="13147" extrusionOk="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82"/>
            <p:cNvSpPr/>
            <p:nvPr/>
          </p:nvSpPr>
          <p:spPr>
            <a:xfrm>
              <a:off x="964291" y="1855950"/>
              <a:ext cx="30180" cy="29521"/>
            </a:xfrm>
            <a:custGeom>
              <a:avLst/>
              <a:gdLst/>
              <a:ahLst/>
              <a:cxnLst/>
              <a:rect l="l" t="t" r="r" b="b"/>
              <a:pathLst>
                <a:path w="30180" h="29521" extrusionOk="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82"/>
            <p:cNvSpPr/>
            <p:nvPr/>
          </p:nvSpPr>
          <p:spPr>
            <a:xfrm>
              <a:off x="206017" y="1767669"/>
              <a:ext cx="5220" cy="15093"/>
            </a:xfrm>
            <a:custGeom>
              <a:avLst/>
              <a:gdLst/>
              <a:ahLst/>
              <a:cxnLst/>
              <a:rect l="l" t="t" r="r" b="b"/>
              <a:pathLst>
                <a:path w="5220" h="15093" extrusionOk="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82"/>
            <p:cNvSpPr/>
            <p:nvPr/>
          </p:nvSpPr>
          <p:spPr>
            <a:xfrm>
              <a:off x="299834" y="1815986"/>
              <a:ext cx="9395" cy="17845"/>
            </a:xfrm>
            <a:custGeom>
              <a:avLst/>
              <a:gdLst/>
              <a:ahLst/>
              <a:cxnLst/>
              <a:rect l="l" t="t" r="r" b="b"/>
              <a:pathLst>
                <a:path w="9395" h="17845" extrusionOk="0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82"/>
            <p:cNvSpPr/>
            <p:nvPr/>
          </p:nvSpPr>
          <p:spPr>
            <a:xfrm>
              <a:off x="390092" y="1758557"/>
              <a:ext cx="8399" cy="28714"/>
            </a:xfrm>
            <a:custGeom>
              <a:avLst/>
              <a:gdLst/>
              <a:ahLst/>
              <a:cxnLst/>
              <a:rect l="l" t="t" r="r" b="b"/>
              <a:pathLst>
                <a:path w="8399" h="28714" extrusionOk="0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82"/>
            <p:cNvSpPr/>
            <p:nvPr/>
          </p:nvSpPr>
          <p:spPr>
            <a:xfrm>
              <a:off x="415765" y="1778965"/>
              <a:ext cx="12717" cy="21120"/>
            </a:xfrm>
            <a:custGeom>
              <a:avLst/>
              <a:gdLst/>
              <a:ahLst/>
              <a:cxnLst/>
              <a:rect l="l" t="t" r="r" b="b"/>
              <a:pathLst>
                <a:path w="12717" h="21120" extrusionOk="0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82"/>
            <p:cNvSpPr/>
            <p:nvPr/>
          </p:nvSpPr>
          <p:spPr>
            <a:xfrm>
              <a:off x="9148663" y="1959702"/>
              <a:ext cx="56470" cy="175848"/>
            </a:xfrm>
            <a:custGeom>
              <a:avLst/>
              <a:gdLst/>
              <a:ahLst/>
              <a:cxnLst/>
              <a:rect l="l" t="t" r="r" b="b"/>
              <a:pathLst>
                <a:path w="56470" h="175848" extrusionOk="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82"/>
            <p:cNvSpPr/>
            <p:nvPr/>
          </p:nvSpPr>
          <p:spPr>
            <a:xfrm>
              <a:off x="9272092" y="1998954"/>
              <a:ext cx="6928" cy="8021"/>
            </a:xfrm>
            <a:custGeom>
              <a:avLst/>
              <a:gdLst/>
              <a:ahLst/>
              <a:cxnLst/>
              <a:rect l="l" t="t" r="r" b="b"/>
              <a:pathLst>
                <a:path w="6928" h="8021" extrusionOk="0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82"/>
            <p:cNvSpPr/>
            <p:nvPr/>
          </p:nvSpPr>
          <p:spPr>
            <a:xfrm>
              <a:off x="9284857" y="1993116"/>
              <a:ext cx="6216" cy="10062"/>
            </a:xfrm>
            <a:custGeom>
              <a:avLst/>
              <a:gdLst/>
              <a:ahLst/>
              <a:cxnLst/>
              <a:rect l="l" t="t" r="r" b="b"/>
              <a:pathLst>
                <a:path w="6216" h="10062" extrusionOk="0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82"/>
            <p:cNvSpPr/>
            <p:nvPr/>
          </p:nvSpPr>
          <p:spPr>
            <a:xfrm>
              <a:off x="9381616" y="1858940"/>
              <a:ext cx="12148" cy="39488"/>
            </a:xfrm>
            <a:custGeom>
              <a:avLst/>
              <a:gdLst/>
              <a:ahLst/>
              <a:cxnLst/>
              <a:rect l="l" t="t" r="r" b="b"/>
              <a:pathLst>
                <a:path w="12148" h="39488" extrusionOk="0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82"/>
            <p:cNvSpPr/>
            <p:nvPr/>
          </p:nvSpPr>
          <p:spPr>
            <a:xfrm>
              <a:off x="9393385" y="1801558"/>
              <a:ext cx="6786" cy="11343"/>
            </a:xfrm>
            <a:custGeom>
              <a:avLst/>
              <a:gdLst/>
              <a:ahLst/>
              <a:cxnLst/>
              <a:rect l="l" t="t" r="r" b="b"/>
              <a:pathLst>
                <a:path w="6786" h="11343" extrusionOk="0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82"/>
            <p:cNvSpPr/>
            <p:nvPr/>
          </p:nvSpPr>
          <p:spPr>
            <a:xfrm>
              <a:off x="9398510" y="1768334"/>
              <a:ext cx="10819" cy="18083"/>
            </a:xfrm>
            <a:custGeom>
              <a:avLst/>
              <a:gdLst/>
              <a:ahLst/>
              <a:cxnLst/>
              <a:rect l="l" t="t" r="r" b="b"/>
              <a:pathLst>
                <a:path w="10819" h="18083" extrusionOk="0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82"/>
            <p:cNvSpPr/>
            <p:nvPr/>
          </p:nvSpPr>
          <p:spPr>
            <a:xfrm>
              <a:off x="9321349" y="1972090"/>
              <a:ext cx="8542" cy="9350"/>
            </a:xfrm>
            <a:custGeom>
              <a:avLst/>
              <a:gdLst/>
              <a:ahLst/>
              <a:cxnLst/>
              <a:rect l="l" t="t" r="r" b="b"/>
              <a:pathLst>
                <a:path w="8542" h="9350" extrusionOk="0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82"/>
            <p:cNvSpPr/>
            <p:nvPr/>
          </p:nvSpPr>
          <p:spPr>
            <a:xfrm>
              <a:off x="8937159" y="2129048"/>
              <a:ext cx="3131" cy="4983"/>
            </a:xfrm>
            <a:custGeom>
              <a:avLst/>
              <a:gdLst/>
              <a:ahLst/>
              <a:cxnLst/>
              <a:rect l="l" t="t" r="r" b="b"/>
              <a:pathLst>
                <a:path w="3131" h="4983" extrusionOk="0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82"/>
            <p:cNvSpPr/>
            <p:nvPr/>
          </p:nvSpPr>
          <p:spPr>
            <a:xfrm>
              <a:off x="8052323" y="2145233"/>
              <a:ext cx="12243" cy="23208"/>
            </a:xfrm>
            <a:custGeom>
              <a:avLst/>
              <a:gdLst/>
              <a:ahLst/>
              <a:cxnLst/>
              <a:rect l="l" t="t" r="r" b="b"/>
              <a:pathLst>
                <a:path w="12243" h="23208" extrusionOk="0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82"/>
            <p:cNvSpPr/>
            <p:nvPr/>
          </p:nvSpPr>
          <p:spPr>
            <a:xfrm>
              <a:off x="6500183" y="2013382"/>
              <a:ext cx="6453" cy="15472"/>
            </a:xfrm>
            <a:custGeom>
              <a:avLst/>
              <a:gdLst/>
              <a:ahLst/>
              <a:cxnLst/>
              <a:rect l="l" t="t" r="r" b="b"/>
              <a:pathLst>
                <a:path w="6453" h="15472" extrusionOk="0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82"/>
            <p:cNvSpPr/>
            <p:nvPr/>
          </p:nvSpPr>
          <p:spPr>
            <a:xfrm>
              <a:off x="6679893" y="1975934"/>
              <a:ext cx="31699" cy="22165"/>
            </a:xfrm>
            <a:custGeom>
              <a:avLst/>
              <a:gdLst/>
              <a:ahLst/>
              <a:cxnLst/>
              <a:rect l="l" t="t" r="r" b="b"/>
              <a:pathLst>
                <a:path w="31699" h="22165" extrusionOk="0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82"/>
            <p:cNvSpPr/>
            <p:nvPr/>
          </p:nvSpPr>
          <p:spPr>
            <a:xfrm>
              <a:off x="3967635" y="1715081"/>
              <a:ext cx="15612" cy="10062"/>
            </a:xfrm>
            <a:custGeom>
              <a:avLst/>
              <a:gdLst/>
              <a:ahLst/>
              <a:cxnLst/>
              <a:rect l="l" t="t" r="r" b="b"/>
              <a:pathLst>
                <a:path w="15612" h="10062" extrusionOk="0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82"/>
            <p:cNvSpPr/>
            <p:nvPr/>
          </p:nvSpPr>
          <p:spPr>
            <a:xfrm>
              <a:off x="3995491" y="1700842"/>
              <a:ext cx="3179" cy="5790"/>
            </a:xfrm>
            <a:custGeom>
              <a:avLst/>
              <a:gdLst/>
              <a:ahLst/>
              <a:cxnLst/>
              <a:rect l="l" t="t" r="r" b="b"/>
              <a:pathLst>
                <a:path w="3179" h="5790" extrusionOk="0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82"/>
            <p:cNvSpPr/>
            <p:nvPr/>
          </p:nvSpPr>
          <p:spPr>
            <a:xfrm>
              <a:off x="260684" y="1504585"/>
              <a:ext cx="11436" cy="9919"/>
            </a:xfrm>
            <a:custGeom>
              <a:avLst/>
              <a:gdLst/>
              <a:ahLst/>
              <a:cxnLst/>
              <a:rect l="l" t="t" r="r" b="b"/>
              <a:pathLst>
                <a:path w="11436" h="9919" extrusionOk="0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82"/>
            <p:cNvSpPr/>
            <p:nvPr/>
          </p:nvSpPr>
          <p:spPr>
            <a:xfrm>
              <a:off x="294187" y="1543457"/>
              <a:ext cx="4603" cy="7309"/>
            </a:xfrm>
            <a:custGeom>
              <a:avLst/>
              <a:gdLst/>
              <a:ahLst/>
              <a:cxnLst/>
              <a:rect l="l" t="t" r="r" b="b"/>
              <a:pathLst>
                <a:path w="4603" h="7309" extrusionOk="0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82"/>
            <p:cNvSpPr/>
            <p:nvPr/>
          </p:nvSpPr>
          <p:spPr>
            <a:xfrm>
              <a:off x="281801" y="1562822"/>
              <a:ext cx="5077" cy="14428"/>
            </a:xfrm>
            <a:custGeom>
              <a:avLst/>
              <a:gdLst/>
              <a:ahLst/>
              <a:cxnLst/>
              <a:rect l="l" t="t" r="r" b="b"/>
              <a:pathLst>
                <a:path w="5077" h="14428" extrusionOk="0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82"/>
            <p:cNvSpPr/>
            <p:nvPr/>
          </p:nvSpPr>
          <p:spPr>
            <a:xfrm>
              <a:off x="9453131" y="1227452"/>
              <a:ext cx="14616" cy="25250"/>
            </a:xfrm>
            <a:custGeom>
              <a:avLst/>
              <a:gdLst/>
              <a:ahLst/>
              <a:cxnLst/>
              <a:rect l="l" t="t" r="r" b="b"/>
              <a:pathLst>
                <a:path w="14616" h="25250" extrusionOk="0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82"/>
            <p:cNvSpPr/>
            <p:nvPr/>
          </p:nvSpPr>
          <p:spPr>
            <a:xfrm>
              <a:off x="9382519" y="1448627"/>
              <a:ext cx="77824" cy="89703"/>
            </a:xfrm>
            <a:custGeom>
              <a:avLst/>
              <a:gdLst/>
              <a:ahLst/>
              <a:cxnLst/>
              <a:rect l="l" t="t" r="r" b="b"/>
              <a:pathLst>
                <a:path w="77824" h="89703" extrusionOk="0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82"/>
            <p:cNvSpPr/>
            <p:nvPr/>
          </p:nvSpPr>
          <p:spPr>
            <a:xfrm>
              <a:off x="9446866" y="1432917"/>
              <a:ext cx="8020" cy="20978"/>
            </a:xfrm>
            <a:custGeom>
              <a:avLst/>
              <a:gdLst/>
              <a:ahLst/>
              <a:cxnLst/>
              <a:rect l="l" t="t" r="r" b="b"/>
              <a:pathLst>
                <a:path w="8020" h="20978" extrusionOk="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82"/>
            <p:cNvSpPr/>
            <p:nvPr/>
          </p:nvSpPr>
          <p:spPr>
            <a:xfrm>
              <a:off x="9332454" y="1558265"/>
              <a:ext cx="7023" cy="17703"/>
            </a:xfrm>
            <a:custGeom>
              <a:avLst/>
              <a:gdLst/>
              <a:ahLst/>
              <a:cxnLst/>
              <a:rect l="l" t="t" r="r" b="b"/>
              <a:pathLst>
                <a:path w="7023" h="17703" extrusionOk="0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82"/>
            <p:cNvSpPr/>
            <p:nvPr/>
          </p:nvSpPr>
          <p:spPr>
            <a:xfrm>
              <a:off x="9407954" y="1645311"/>
              <a:ext cx="8114" cy="22259"/>
            </a:xfrm>
            <a:custGeom>
              <a:avLst/>
              <a:gdLst/>
              <a:ahLst/>
              <a:cxnLst/>
              <a:rect l="l" t="t" r="r" b="b"/>
              <a:pathLst>
                <a:path w="8114" h="22259" extrusionOk="0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82"/>
            <p:cNvSpPr/>
            <p:nvPr/>
          </p:nvSpPr>
          <p:spPr>
            <a:xfrm>
              <a:off x="9395948" y="1665530"/>
              <a:ext cx="11057" cy="11106"/>
            </a:xfrm>
            <a:custGeom>
              <a:avLst/>
              <a:gdLst/>
              <a:ahLst/>
              <a:cxnLst/>
              <a:rect l="l" t="t" r="r" b="b"/>
              <a:pathLst>
                <a:path w="11057" h="11106" extrusionOk="0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82"/>
            <p:cNvSpPr/>
            <p:nvPr/>
          </p:nvSpPr>
          <p:spPr>
            <a:xfrm>
              <a:off x="9219655" y="1292760"/>
              <a:ext cx="4175" cy="4556"/>
            </a:xfrm>
            <a:custGeom>
              <a:avLst/>
              <a:gdLst/>
              <a:ahLst/>
              <a:cxnLst/>
              <a:rect l="l" t="t" r="r" b="b"/>
              <a:pathLst>
                <a:path w="4175" h="4556" extrusionOk="0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82"/>
            <p:cNvSpPr/>
            <p:nvPr/>
          </p:nvSpPr>
          <p:spPr>
            <a:xfrm>
              <a:off x="9277217" y="1549485"/>
              <a:ext cx="7593" cy="10251"/>
            </a:xfrm>
            <a:custGeom>
              <a:avLst/>
              <a:gdLst/>
              <a:ahLst/>
              <a:cxnLst/>
              <a:rect l="l" t="t" r="r" b="b"/>
              <a:pathLst>
                <a:path w="7593" h="10251" extrusionOk="0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82"/>
            <p:cNvSpPr/>
            <p:nvPr/>
          </p:nvSpPr>
          <p:spPr>
            <a:xfrm>
              <a:off x="9282911" y="1532493"/>
              <a:ext cx="6549" cy="12435"/>
            </a:xfrm>
            <a:custGeom>
              <a:avLst/>
              <a:gdLst/>
              <a:ahLst/>
              <a:cxnLst/>
              <a:rect l="l" t="t" r="r" b="b"/>
              <a:pathLst>
                <a:path w="6549" h="12435" extrusionOk="0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82"/>
            <p:cNvSpPr/>
            <p:nvPr/>
          </p:nvSpPr>
          <p:spPr>
            <a:xfrm>
              <a:off x="9283576" y="1488448"/>
              <a:ext cx="4460" cy="7119"/>
            </a:xfrm>
            <a:custGeom>
              <a:avLst/>
              <a:gdLst/>
              <a:ahLst/>
              <a:cxnLst/>
              <a:rect l="l" t="t" r="r" b="b"/>
              <a:pathLst>
                <a:path w="4460" h="7119" extrusionOk="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82"/>
            <p:cNvSpPr/>
            <p:nvPr/>
          </p:nvSpPr>
          <p:spPr>
            <a:xfrm>
              <a:off x="9255531" y="1466473"/>
              <a:ext cx="5314" cy="11628"/>
            </a:xfrm>
            <a:custGeom>
              <a:avLst/>
              <a:gdLst/>
              <a:ahLst/>
              <a:cxnLst/>
              <a:rect l="l" t="t" r="r" b="b"/>
              <a:pathLst>
                <a:path w="5314" h="11628" extrusionOk="0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82"/>
            <p:cNvSpPr/>
            <p:nvPr/>
          </p:nvSpPr>
          <p:spPr>
            <a:xfrm>
              <a:off x="9250548" y="1448010"/>
              <a:ext cx="10012" cy="17371"/>
            </a:xfrm>
            <a:custGeom>
              <a:avLst/>
              <a:gdLst/>
              <a:ahLst/>
              <a:cxnLst/>
              <a:rect l="l" t="t" r="r" b="b"/>
              <a:pathLst>
                <a:path w="10012" h="17371" extrusionOk="0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82"/>
            <p:cNvSpPr/>
            <p:nvPr/>
          </p:nvSpPr>
          <p:spPr>
            <a:xfrm>
              <a:off x="9175000" y="1516783"/>
              <a:ext cx="22540" cy="17751"/>
            </a:xfrm>
            <a:custGeom>
              <a:avLst/>
              <a:gdLst/>
              <a:ahLst/>
              <a:cxnLst/>
              <a:rect l="l" t="t" r="r" b="b"/>
              <a:pathLst>
                <a:path w="22540" h="17751" extrusionOk="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82"/>
            <p:cNvSpPr/>
            <p:nvPr/>
          </p:nvSpPr>
          <p:spPr>
            <a:xfrm>
              <a:off x="5773608" y="1565812"/>
              <a:ext cx="79581" cy="55388"/>
            </a:xfrm>
            <a:custGeom>
              <a:avLst/>
              <a:gdLst/>
              <a:ahLst/>
              <a:cxnLst/>
              <a:rect l="l" t="t" r="r" b="b"/>
              <a:pathLst>
                <a:path w="79581" h="55388" extrusionOk="0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" name="Google Shape;1928;p82"/>
            <p:cNvSpPr/>
            <p:nvPr/>
          </p:nvSpPr>
          <p:spPr>
            <a:xfrm>
              <a:off x="5517259" y="1389299"/>
              <a:ext cx="27903" cy="21642"/>
            </a:xfrm>
            <a:custGeom>
              <a:avLst/>
              <a:gdLst/>
              <a:ahLst/>
              <a:cxnLst/>
              <a:rect l="l" t="t" r="r" b="b"/>
              <a:pathLst>
                <a:path w="27903" h="21642" extrusionOk="0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" name="Google Shape;1929;p82"/>
            <p:cNvSpPr/>
            <p:nvPr/>
          </p:nvSpPr>
          <p:spPr>
            <a:xfrm>
              <a:off x="5520059" y="1429073"/>
              <a:ext cx="9538" cy="19222"/>
            </a:xfrm>
            <a:custGeom>
              <a:avLst/>
              <a:gdLst/>
              <a:ahLst/>
              <a:cxnLst/>
              <a:rect l="l" t="t" r="r" b="b"/>
              <a:pathLst>
                <a:path w="9538" h="19222" extrusionOk="0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82"/>
            <p:cNvSpPr/>
            <p:nvPr/>
          </p:nvSpPr>
          <p:spPr>
            <a:xfrm>
              <a:off x="5601539" y="1533442"/>
              <a:ext cx="18032" cy="25914"/>
            </a:xfrm>
            <a:custGeom>
              <a:avLst/>
              <a:gdLst/>
              <a:ahLst/>
              <a:cxnLst/>
              <a:rect l="l" t="t" r="r" b="b"/>
              <a:pathLst>
                <a:path w="18032" h="25914" extrusionOk="0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" name="Google Shape;1931;p82"/>
            <p:cNvSpPr/>
            <p:nvPr/>
          </p:nvSpPr>
          <p:spPr>
            <a:xfrm>
              <a:off x="5452579" y="1576681"/>
              <a:ext cx="101078" cy="34505"/>
            </a:xfrm>
            <a:custGeom>
              <a:avLst/>
              <a:gdLst/>
              <a:ahLst/>
              <a:cxnLst/>
              <a:rect l="l" t="t" r="r" b="b"/>
              <a:pathLst>
                <a:path w="101078" h="34505" extrusionOk="0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" name="Google Shape;1932;p82"/>
            <p:cNvSpPr/>
            <p:nvPr/>
          </p:nvSpPr>
          <p:spPr>
            <a:xfrm>
              <a:off x="5481859" y="1462011"/>
              <a:ext cx="11531" cy="15140"/>
            </a:xfrm>
            <a:custGeom>
              <a:avLst/>
              <a:gdLst/>
              <a:ahLst/>
              <a:cxnLst/>
              <a:rect l="l" t="t" r="r" b="b"/>
              <a:pathLst>
                <a:path w="11531" h="15140" extrusionOk="0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82"/>
            <p:cNvSpPr/>
            <p:nvPr/>
          </p:nvSpPr>
          <p:spPr>
            <a:xfrm>
              <a:off x="5510568" y="1501168"/>
              <a:ext cx="6691" cy="11533"/>
            </a:xfrm>
            <a:custGeom>
              <a:avLst/>
              <a:gdLst/>
              <a:ahLst/>
              <a:cxnLst/>
              <a:rect l="l" t="t" r="r" b="b"/>
              <a:pathLst>
                <a:path w="6691" h="11533" extrusionOk="0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82"/>
            <p:cNvSpPr/>
            <p:nvPr/>
          </p:nvSpPr>
          <p:spPr>
            <a:xfrm>
              <a:off x="5354111" y="1446966"/>
              <a:ext cx="85845" cy="91792"/>
            </a:xfrm>
            <a:custGeom>
              <a:avLst/>
              <a:gdLst/>
              <a:ahLst/>
              <a:cxnLst/>
              <a:rect l="l" t="t" r="r" b="b"/>
              <a:pathLst>
                <a:path w="85845" h="91792" extrusionOk="0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82"/>
            <p:cNvSpPr/>
            <p:nvPr/>
          </p:nvSpPr>
          <p:spPr>
            <a:xfrm>
              <a:off x="5324737" y="1442884"/>
              <a:ext cx="15232" cy="16421"/>
            </a:xfrm>
            <a:custGeom>
              <a:avLst/>
              <a:gdLst/>
              <a:ahLst/>
              <a:cxnLst/>
              <a:rect l="l" t="t" r="r" b="b"/>
              <a:pathLst>
                <a:path w="15232" h="16421" extrusionOk="0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82"/>
            <p:cNvSpPr/>
            <p:nvPr/>
          </p:nvSpPr>
          <p:spPr>
            <a:xfrm>
              <a:off x="5415185" y="1411986"/>
              <a:ext cx="62877" cy="51449"/>
            </a:xfrm>
            <a:custGeom>
              <a:avLst/>
              <a:gdLst/>
              <a:ahLst/>
              <a:cxnLst/>
              <a:rect l="l" t="t" r="r" b="b"/>
              <a:pathLst>
                <a:path w="62877" h="51449" extrusionOk="0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82"/>
            <p:cNvSpPr/>
            <p:nvPr/>
          </p:nvSpPr>
          <p:spPr>
            <a:xfrm>
              <a:off x="5043759" y="1449814"/>
              <a:ext cx="109050" cy="77601"/>
            </a:xfrm>
            <a:custGeom>
              <a:avLst/>
              <a:gdLst/>
              <a:ahLst/>
              <a:cxnLst/>
              <a:rect l="l" t="t" r="r" b="b"/>
              <a:pathLst>
                <a:path w="109050" h="77601" extrusionOk="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82"/>
            <p:cNvSpPr/>
            <p:nvPr/>
          </p:nvSpPr>
          <p:spPr>
            <a:xfrm>
              <a:off x="5116744" y="1561872"/>
              <a:ext cx="7972" cy="8543"/>
            </a:xfrm>
            <a:custGeom>
              <a:avLst/>
              <a:gdLst/>
              <a:ahLst/>
              <a:cxnLst/>
              <a:rect l="l" t="t" r="r" b="b"/>
              <a:pathLst>
                <a:path w="7972" h="8543" extrusionOk="0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82"/>
            <p:cNvSpPr/>
            <p:nvPr/>
          </p:nvSpPr>
          <p:spPr>
            <a:xfrm>
              <a:off x="4983445" y="1663774"/>
              <a:ext cx="8731" cy="10204"/>
            </a:xfrm>
            <a:custGeom>
              <a:avLst/>
              <a:gdLst/>
              <a:ahLst/>
              <a:cxnLst/>
              <a:rect l="l" t="t" r="r" b="b"/>
              <a:pathLst>
                <a:path w="8731" h="10204" extrusionOk="0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82"/>
            <p:cNvSpPr/>
            <p:nvPr/>
          </p:nvSpPr>
          <p:spPr>
            <a:xfrm>
              <a:off x="4644050" y="1412888"/>
              <a:ext cx="11294" cy="12340"/>
            </a:xfrm>
            <a:custGeom>
              <a:avLst/>
              <a:gdLst/>
              <a:ahLst/>
              <a:cxnLst/>
              <a:rect l="l" t="t" r="r" b="b"/>
              <a:pathLst>
                <a:path w="11294" h="12340" extrusionOk="0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82"/>
            <p:cNvSpPr/>
            <p:nvPr/>
          </p:nvSpPr>
          <p:spPr>
            <a:xfrm>
              <a:off x="4684624" y="1370931"/>
              <a:ext cx="35258" cy="33318"/>
            </a:xfrm>
            <a:custGeom>
              <a:avLst/>
              <a:gdLst/>
              <a:ahLst/>
              <a:cxnLst/>
              <a:rect l="l" t="t" r="r" b="b"/>
              <a:pathLst>
                <a:path w="35258" h="33318" extrusionOk="0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" name="Google Shape;1942;p82"/>
            <p:cNvSpPr/>
            <p:nvPr/>
          </p:nvSpPr>
          <p:spPr>
            <a:xfrm>
              <a:off x="2695524" y="987957"/>
              <a:ext cx="6264" cy="16327"/>
            </a:xfrm>
            <a:custGeom>
              <a:avLst/>
              <a:gdLst/>
              <a:ahLst/>
              <a:cxnLst/>
              <a:rect l="l" t="t" r="r" b="b"/>
              <a:pathLst>
                <a:path w="6264" h="16327" extrusionOk="0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" name="Google Shape;1943;p82"/>
            <p:cNvSpPr/>
            <p:nvPr/>
          </p:nvSpPr>
          <p:spPr>
            <a:xfrm>
              <a:off x="2477328" y="838070"/>
              <a:ext cx="75879" cy="45943"/>
            </a:xfrm>
            <a:custGeom>
              <a:avLst/>
              <a:gdLst/>
              <a:ahLst/>
              <a:cxnLst/>
              <a:rect l="l" t="t" r="r" b="b"/>
              <a:pathLst>
                <a:path w="75879" h="45943" extrusionOk="0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82"/>
            <p:cNvSpPr/>
            <p:nvPr/>
          </p:nvSpPr>
          <p:spPr>
            <a:xfrm>
              <a:off x="2426600" y="978749"/>
              <a:ext cx="71513" cy="55531"/>
            </a:xfrm>
            <a:custGeom>
              <a:avLst/>
              <a:gdLst/>
              <a:ahLst/>
              <a:cxnLst/>
              <a:rect l="l" t="t" r="r" b="b"/>
              <a:pathLst>
                <a:path w="71513" h="55531" extrusionOk="0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" name="Google Shape;1945;p82"/>
            <p:cNvSpPr/>
            <p:nvPr/>
          </p:nvSpPr>
          <p:spPr>
            <a:xfrm>
              <a:off x="1997659" y="1254506"/>
              <a:ext cx="76354" cy="26958"/>
            </a:xfrm>
            <a:custGeom>
              <a:avLst/>
              <a:gdLst/>
              <a:ahLst/>
              <a:cxnLst/>
              <a:rect l="l" t="t" r="r" b="b"/>
              <a:pathLst>
                <a:path w="76354" h="26958" extrusionOk="0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" name="Google Shape;1946;p82"/>
            <p:cNvSpPr/>
            <p:nvPr/>
          </p:nvSpPr>
          <p:spPr>
            <a:xfrm>
              <a:off x="9502341" y="580729"/>
              <a:ext cx="11436" cy="17371"/>
            </a:xfrm>
            <a:custGeom>
              <a:avLst/>
              <a:gdLst/>
              <a:ahLst/>
              <a:cxnLst/>
              <a:rect l="l" t="t" r="r" b="b"/>
              <a:pathLst>
                <a:path w="11436" h="17371" extrusionOk="0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" name="Google Shape;1947;p82"/>
            <p:cNvSpPr/>
            <p:nvPr/>
          </p:nvSpPr>
          <p:spPr>
            <a:xfrm>
              <a:off x="9517622" y="620503"/>
              <a:ext cx="6215" cy="9017"/>
            </a:xfrm>
            <a:custGeom>
              <a:avLst/>
              <a:gdLst/>
              <a:ahLst/>
              <a:cxnLst/>
              <a:rect l="l" t="t" r="r" b="b"/>
              <a:pathLst>
                <a:path w="6215" h="9017" extrusionOk="0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" name="Google Shape;1948;p82"/>
            <p:cNvSpPr/>
            <p:nvPr/>
          </p:nvSpPr>
          <p:spPr>
            <a:xfrm>
              <a:off x="9542345" y="716851"/>
              <a:ext cx="7829" cy="18984"/>
            </a:xfrm>
            <a:custGeom>
              <a:avLst/>
              <a:gdLst/>
              <a:ahLst/>
              <a:cxnLst/>
              <a:rect l="l" t="t" r="r" b="b"/>
              <a:pathLst>
                <a:path w="7829" h="18984" extrusionOk="0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82"/>
            <p:cNvSpPr/>
            <p:nvPr/>
          </p:nvSpPr>
          <p:spPr>
            <a:xfrm>
              <a:off x="9495081" y="813722"/>
              <a:ext cx="27286" cy="62365"/>
            </a:xfrm>
            <a:custGeom>
              <a:avLst/>
              <a:gdLst/>
              <a:ahLst/>
              <a:cxnLst/>
              <a:rect l="l" t="t" r="r" b="b"/>
              <a:pathLst>
                <a:path w="27286" h="62365" extrusionOk="0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" name="Google Shape;1950;p82"/>
            <p:cNvSpPr/>
            <p:nvPr/>
          </p:nvSpPr>
          <p:spPr>
            <a:xfrm>
              <a:off x="9518903" y="907318"/>
              <a:ext cx="7307" cy="8495"/>
            </a:xfrm>
            <a:custGeom>
              <a:avLst/>
              <a:gdLst/>
              <a:ahLst/>
              <a:cxnLst/>
              <a:rect l="l" t="t" r="r" b="b"/>
              <a:pathLst>
                <a:path w="7307" h="8495" extrusionOk="0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" name="Google Shape;1951;p82"/>
            <p:cNvSpPr/>
            <p:nvPr/>
          </p:nvSpPr>
          <p:spPr>
            <a:xfrm>
              <a:off x="9475434" y="877654"/>
              <a:ext cx="13903" cy="44377"/>
            </a:xfrm>
            <a:custGeom>
              <a:avLst/>
              <a:gdLst/>
              <a:ahLst/>
              <a:cxnLst/>
              <a:rect l="l" t="t" r="r" b="b"/>
              <a:pathLst>
                <a:path w="13903" h="44377" extrusionOk="0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" name="Google Shape;1952;p82"/>
            <p:cNvSpPr/>
            <p:nvPr/>
          </p:nvSpPr>
          <p:spPr>
            <a:xfrm>
              <a:off x="9291643" y="860473"/>
              <a:ext cx="9443" cy="7214"/>
            </a:xfrm>
            <a:custGeom>
              <a:avLst/>
              <a:gdLst/>
              <a:ahLst/>
              <a:cxnLst/>
              <a:rect l="l" t="t" r="r" b="b"/>
              <a:pathLst>
                <a:path w="9443" h="7214" extrusionOk="0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" name="Google Shape;1953;p82"/>
            <p:cNvSpPr/>
            <p:nvPr/>
          </p:nvSpPr>
          <p:spPr>
            <a:xfrm>
              <a:off x="5461026" y="1324750"/>
              <a:ext cx="10629" cy="10584"/>
            </a:xfrm>
            <a:custGeom>
              <a:avLst/>
              <a:gdLst/>
              <a:ahLst/>
              <a:cxnLst/>
              <a:rect l="l" t="t" r="r" b="b"/>
              <a:pathLst>
                <a:path w="10629" h="10584" extrusionOk="0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" name="Google Shape;1954;p82"/>
            <p:cNvSpPr/>
            <p:nvPr/>
          </p:nvSpPr>
          <p:spPr>
            <a:xfrm>
              <a:off x="5090217" y="1114776"/>
              <a:ext cx="10440" cy="11960"/>
            </a:xfrm>
            <a:custGeom>
              <a:avLst/>
              <a:gdLst/>
              <a:ahLst/>
              <a:cxnLst/>
              <a:rect l="l" t="t" r="r" b="b"/>
              <a:pathLst>
                <a:path w="10440" h="11960" extrusionOk="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" name="Google Shape;1955;p82"/>
            <p:cNvSpPr/>
            <p:nvPr/>
          </p:nvSpPr>
          <p:spPr>
            <a:xfrm>
              <a:off x="5084807" y="1117007"/>
              <a:ext cx="6786" cy="24537"/>
            </a:xfrm>
            <a:custGeom>
              <a:avLst/>
              <a:gdLst/>
              <a:ahLst/>
              <a:cxnLst/>
              <a:rect l="l" t="t" r="r" b="b"/>
              <a:pathLst>
                <a:path w="6786" h="24537" extrusionOk="0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1956;p82"/>
            <p:cNvSpPr/>
            <p:nvPr/>
          </p:nvSpPr>
          <p:spPr>
            <a:xfrm>
              <a:off x="5164388" y="1201585"/>
              <a:ext cx="15517" cy="6075"/>
            </a:xfrm>
            <a:custGeom>
              <a:avLst/>
              <a:gdLst/>
              <a:ahLst/>
              <a:cxnLst/>
              <a:rect l="l" t="t" r="r" b="b"/>
              <a:pathLst>
                <a:path w="15517" h="6075" extrusionOk="0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" name="Google Shape;1957;p82"/>
            <p:cNvSpPr/>
            <p:nvPr/>
          </p:nvSpPr>
          <p:spPr>
            <a:xfrm>
              <a:off x="5174828" y="1221709"/>
              <a:ext cx="15802" cy="3512"/>
            </a:xfrm>
            <a:custGeom>
              <a:avLst/>
              <a:gdLst/>
              <a:ahLst/>
              <a:cxnLst/>
              <a:rect l="l" t="t" r="r" b="b"/>
              <a:pathLst>
                <a:path w="15802" h="3512" extrusionOk="0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" name="Google Shape;1958;p82"/>
            <p:cNvSpPr/>
            <p:nvPr/>
          </p:nvSpPr>
          <p:spPr>
            <a:xfrm>
              <a:off x="4896176" y="1222706"/>
              <a:ext cx="33265" cy="79404"/>
            </a:xfrm>
            <a:custGeom>
              <a:avLst/>
              <a:gdLst/>
              <a:ahLst/>
              <a:cxnLst/>
              <a:rect l="l" t="t" r="r" b="b"/>
              <a:pathLst>
                <a:path w="33265" h="79404" extrusionOk="0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" name="Google Shape;1959;p82"/>
            <p:cNvSpPr/>
            <p:nvPr/>
          </p:nvSpPr>
          <p:spPr>
            <a:xfrm>
              <a:off x="4381770" y="477783"/>
              <a:ext cx="27333" cy="34267"/>
            </a:xfrm>
            <a:custGeom>
              <a:avLst/>
              <a:gdLst/>
              <a:ahLst/>
              <a:cxnLst/>
              <a:rect l="l" t="t" r="r" b="b"/>
              <a:pathLst>
                <a:path w="27333" h="34267" extrusionOk="0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" name="Google Shape;1960;p82"/>
            <p:cNvSpPr/>
            <p:nvPr/>
          </p:nvSpPr>
          <p:spPr>
            <a:xfrm>
              <a:off x="4367439" y="516987"/>
              <a:ext cx="13619" cy="6170"/>
            </a:xfrm>
            <a:custGeom>
              <a:avLst/>
              <a:gdLst/>
              <a:ahLst/>
              <a:cxnLst/>
              <a:rect l="l" t="t" r="r" b="b"/>
              <a:pathLst>
                <a:path w="13619" h="6170" extrusionOk="0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" name="Google Shape;1961;p82"/>
            <p:cNvSpPr/>
            <p:nvPr/>
          </p:nvSpPr>
          <p:spPr>
            <a:xfrm>
              <a:off x="4497606" y="444512"/>
              <a:ext cx="18649" cy="10916"/>
            </a:xfrm>
            <a:custGeom>
              <a:avLst/>
              <a:gdLst/>
              <a:ahLst/>
              <a:cxnLst/>
              <a:rect l="l" t="t" r="r" b="b"/>
              <a:pathLst>
                <a:path w="18649" h="10916" extrusionOk="0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" name="Google Shape;1962;p82"/>
            <p:cNvSpPr/>
            <p:nvPr/>
          </p:nvSpPr>
          <p:spPr>
            <a:xfrm>
              <a:off x="4495091" y="455713"/>
              <a:ext cx="6359" cy="5220"/>
            </a:xfrm>
            <a:custGeom>
              <a:avLst/>
              <a:gdLst/>
              <a:ahLst/>
              <a:cxnLst/>
              <a:rect l="l" t="t" r="r" b="b"/>
              <a:pathLst>
                <a:path w="6359" h="5220" extrusionOk="0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" name="Google Shape;1963;p82"/>
            <p:cNvSpPr/>
            <p:nvPr/>
          </p:nvSpPr>
          <p:spPr>
            <a:xfrm>
              <a:off x="4551087" y="852119"/>
              <a:ext cx="12195" cy="6881"/>
            </a:xfrm>
            <a:custGeom>
              <a:avLst/>
              <a:gdLst/>
              <a:ahLst/>
              <a:cxnLst/>
              <a:rect l="l" t="t" r="r" b="b"/>
              <a:pathLst>
                <a:path w="12195" h="6881" extrusionOk="0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" name="Google Shape;1964;p82"/>
            <p:cNvSpPr/>
            <p:nvPr/>
          </p:nvSpPr>
          <p:spPr>
            <a:xfrm>
              <a:off x="4446166" y="675417"/>
              <a:ext cx="14663" cy="15852"/>
            </a:xfrm>
            <a:custGeom>
              <a:avLst/>
              <a:gdLst/>
              <a:ahLst/>
              <a:cxnLst/>
              <a:rect l="l" t="t" r="r" b="b"/>
              <a:pathLst>
                <a:path w="14663" h="15852" extrusionOk="0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" name="Google Shape;1965;p82"/>
            <p:cNvSpPr/>
            <p:nvPr/>
          </p:nvSpPr>
          <p:spPr>
            <a:xfrm>
              <a:off x="4430410" y="612624"/>
              <a:ext cx="7071" cy="13004"/>
            </a:xfrm>
            <a:custGeom>
              <a:avLst/>
              <a:gdLst/>
              <a:ahLst/>
              <a:cxnLst/>
              <a:rect l="l" t="t" r="r" b="b"/>
              <a:pathLst>
                <a:path w="7071" h="13004" extrusionOk="0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" name="Google Shape;1966;p82"/>
            <p:cNvSpPr/>
            <p:nvPr/>
          </p:nvSpPr>
          <p:spPr>
            <a:xfrm>
              <a:off x="4394440" y="602609"/>
              <a:ext cx="12907" cy="13147"/>
            </a:xfrm>
            <a:custGeom>
              <a:avLst/>
              <a:gdLst/>
              <a:ahLst/>
              <a:cxnLst/>
              <a:rect l="l" t="t" r="r" b="b"/>
              <a:pathLst>
                <a:path w="12907" h="13147" extrusionOk="0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" name="Google Shape;1967;p82"/>
            <p:cNvSpPr/>
            <p:nvPr/>
          </p:nvSpPr>
          <p:spPr>
            <a:xfrm>
              <a:off x="4408819" y="592215"/>
              <a:ext cx="10629" cy="14950"/>
            </a:xfrm>
            <a:custGeom>
              <a:avLst/>
              <a:gdLst/>
              <a:ahLst/>
              <a:cxnLst/>
              <a:rect l="l" t="t" r="r" b="b"/>
              <a:pathLst>
                <a:path w="10629" h="14950" extrusionOk="0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" name="Google Shape;1968;p82"/>
            <p:cNvSpPr/>
            <p:nvPr/>
          </p:nvSpPr>
          <p:spPr>
            <a:xfrm>
              <a:off x="4399660" y="567677"/>
              <a:ext cx="19409" cy="17133"/>
            </a:xfrm>
            <a:custGeom>
              <a:avLst/>
              <a:gdLst/>
              <a:ahLst/>
              <a:cxnLst/>
              <a:rect l="l" t="t" r="r" b="b"/>
              <a:pathLst>
                <a:path w="19409" h="17133" extrusionOk="0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" name="Google Shape;1969;p82"/>
            <p:cNvSpPr/>
            <p:nvPr/>
          </p:nvSpPr>
          <p:spPr>
            <a:xfrm>
              <a:off x="4391118" y="515278"/>
              <a:ext cx="29895" cy="30613"/>
            </a:xfrm>
            <a:custGeom>
              <a:avLst/>
              <a:gdLst/>
              <a:ahLst/>
              <a:cxnLst/>
              <a:rect l="l" t="t" r="r" b="b"/>
              <a:pathLst>
                <a:path w="29895" h="30613" extrusionOk="0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" name="Google Shape;1970;p82"/>
            <p:cNvSpPr/>
            <p:nvPr/>
          </p:nvSpPr>
          <p:spPr>
            <a:xfrm>
              <a:off x="3278264" y="382811"/>
              <a:ext cx="12005" cy="6359"/>
            </a:xfrm>
            <a:custGeom>
              <a:avLst/>
              <a:gdLst/>
              <a:ahLst/>
              <a:cxnLst/>
              <a:rect l="l" t="t" r="r" b="b"/>
              <a:pathLst>
                <a:path w="12005" h="6359" extrusionOk="0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" name="Google Shape;1971;p82"/>
            <p:cNvSpPr/>
            <p:nvPr/>
          </p:nvSpPr>
          <p:spPr>
            <a:xfrm>
              <a:off x="1982189" y="650831"/>
              <a:ext cx="36160" cy="27053"/>
            </a:xfrm>
            <a:custGeom>
              <a:avLst/>
              <a:gdLst/>
              <a:ahLst/>
              <a:cxnLst/>
              <a:rect l="l" t="t" r="r" b="b"/>
              <a:pathLst>
                <a:path w="36160" h="27053" extrusionOk="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" name="Google Shape;1972;p82"/>
            <p:cNvSpPr/>
            <p:nvPr/>
          </p:nvSpPr>
          <p:spPr>
            <a:xfrm>
              <a:off x="554949" y="530087"/>
              <a:ext cx="7782" cy="15615"/>
            </a:xfrm>
            <a:custGeom>
              <a:avLst/>
              <a:gdLst/>
              <a:ahLst/>
              <a:cxnLst/>
              <a:rect l="l" t="t" r="r" b="b"/>
              <a:pathLst>
                <a:path w="7782" h="15615" extrusionOk="0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" name="Google Shape;1973;p82"/>
            <p:cNvSpPr/>
            <p:nvPr/>
          </p:nvSpPr>
          <p:spPr>
            <a:xfrm>
              <a:off x="549255" y="282475"/>
              <a:ext cx="48640" cy="65545"/>
            </a:xfrm>
            <a:custGeom>
              <a:avLst/>
              <a:gdLst/>
              <a:ahLst/>
              <a:cxnLst/>
              <a:rect l="l" t="t" r="r" b="b"/>
              <a:pathLst>
                <a:path w="48640" h="65545" extrusionOk="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" name="Google Shape;1974;p82"/>
            <p:cNvSpPr/>
            <p:nvPr/>
          </p:nvSpPr>
          <p:spPr>
            <a:xfrm>
              <a:off x="595570" y="256134"/>
              <a:ext cx="58796" cy="52635"/>
            </a:xfrm>
            <a:custGeom>
              <a:avLst/>
              <a:gdLst/>
              <a:ahLst/>
              <a:cxnLst/>
              <a:rect l="l" t="t" r="r" b="b"/>
              <a:pathLst>
                <a:path w="58796" h="52635" extrusionOk="0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1975;p82"/>
            <p:cNvSpPr/>
            <p:nvPr/>
          </p:nvSpPr>
          <p:spPr>
            <a:xfrm>
              <a:off x="567762" y="316838"/>
              <a:ext cx="34926" cy="38349"/>
            </a:xfrm>
            <a:custGeom>
              <a:avLst/>
              <a:gdLst/>
              <a:ahLst/>
              <a:cxnLst/>
              <a:rect l="l" t="t" r="r" b="b"/>
              <a:pathLst>
                <a:path w="34926" h="38349" extrusionOk="0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1976;p82"/>
            <p:cNvSpPr/>
            <p:nvPr/>
          </p:nvSpPr>
          <p:spPr>
            <a:xfrm>
              <a:off x="595001" y="308912"/>
              <a:ext cx="36397" cy="31894"/>
            </a:xfrm>
            <a:custGeom>
              <a:avLst/>
              <a:gdLst/>
              <a:ahLst/>
              <a:cxnLst/>
              <a:rect l="l" t="t" r="r" b="b"/>
              <a:pathLst>
                <a:path w="36397" h="31894" extrusionOk="0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" name="Google Shape;1977;p82"/>
            <p:cNvSpPr/>
            <p:nvPr/>
          </p:nvSpPr>
          <p:spPr>
            <a:xfrm>
              <a:off x="618680" y="326283"/>
              <a:ext cx="12005" cy="14096"/>
            </a:xfrm>
            <a:custGeom>
              <a:avLst/>
              <a:gdLst/>
              <a:ahLst/>
              <a:cxnLst/>
              <a:rect l="l" t="t" r="r" b="b"/>
              <a:pathLst>
                <a:path w="12005" h="14096" extrusionOk="0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" name="Google Shape;1978;p82"/>
            <p:cNvSpPr/>
            <p:nvPr/>
          </p:nvSpPr>
          <p:spPr>
            <a:xfrm>
              <a:off x="604444" y="343607"/>
              <a:ext cx="12860" cy="8638"/>
            </a:xfrm>
            <a:custGeom>
              <a:avLst/>
              <a:gdLst/>
              <a:ahLst/>
              <a:cxnLst/>
              <a:rect l="l" t="t" r="r" b="b"/>
              <a:pathLst>
                <a:path w="12860" h="8638" extrusionOk="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" name="Google Shape;1979;p82"/>
            <p:cNvSpPr/>
            <p:nvPr/>
          </p:nvSpPr>
          <p:spPr>
            <a:xfrm>
              <a:off x="622904" y="346360"/>
              <a:ext cx="6880" cy="12292"/>
            </a:xfrm>
            <a:custGeom>
              <a:avLst/>
              <a:gdLst/>
              <a:ahLst/>
              <a:cxnLst/>
              <a:rect l="l" t="t" r="r" b="b"/>
              <a:pathLst>
                <a:path w="6880" h="12292" extrusionOk="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" name="Google Shape;1980;p82"/>
            <p:cNvSpPr/>
            <p:nvPr/>
          </p:nvSpPr>
          <p:spPr>
            <a:xfrm>
              <a:off x="576114" y="244505"/>
              <a:ext cx="53481" cy="43238"/>
            </a:xfrm>
            <a:custGeom>
              <a:avLst/>
              <a:gdLst/>
              <a:ahLst/>
              <a:cxnLst/>
              <a:rect l="l" t="t" r="r" b="b"/>
              <a:pathLst>
                <a:path w="53481" h="43238" extrusionOk="0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82"/>
            <p:cNvSpPr/>
            <p:nvPr/>
          </p:nvSpPr>
          <p:spPr>
            <a:xfrm>
              <a:off x="553620" y="345790"/>
              <a:ext cx="45176" cy="83533"/>
            </a:xfrm>
            <a:custGeom>
              <a:avLst/>
              <a:gdLst/>
              <a:ahLst/>
              <a:cxnLst/>
              <a:rect l="l" t="t" r="r" b="b"/>
              <a:pathLst>
                <a:path w="45176" h="83533" extrusionOk="0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82"/>
            <p:cNvSpPr/>
            <p:nvPr/>
          </p:nvSpPr>
          <p:spPr>
            <a:xfrm>
              <a:off x="597373" y="374125"/>
              <a:ext cx="39292" cy="38966"/>
            </a:xfrm>
            <a:custGeom>
              <a:avLst/>
              <a:gdLst/>
              <a:ahLst/>
              <a:cxnLst/>
              <a:rect l="l" t="t" r="r" b="b"/>
              <a:pathLst>
                <a:path w="39292" h="38966" extrusionOk="0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82"/>
            <p:cNvSpPr/>
            <p:nvPr/>
          </p:nvSpPr>
          <p:spPr>
            <a:xfrm>
              <a:off x="537201" y="400229"/>
              <a:ext cx="13904" cy="26911"/>
            </a:xfrm>
            <a:custGeom>
              <a:avLst/>
              <a:gdLst/>
              <a:ahLst/>
              <a:cxnLst/>
              <a:rect l="l" t="t" r="r" b="b"/>
              <a:pathLst>
                <a:path w="13904" h="26911" extrusionOk="0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82"/>
            <p:cNvSpPr/>
            <p:nvPr/>
          </p:nvSpPr>
          <p:spPr>
            <a:xfrm>
              <a:off x="589211" y="403409"/>
              <a:ext cx="8826" cy="13811"/>
            </a:xfrm>
            <a:custGeom>
              <a:avLst/>
              <a:gdLst/>
              <a:ahLst/>
              <a:cxnLst/>
              <a:rect l="l" t="t" r="r" b="b"/>
              <a:pathLst>
                <a:path w="8826" h="13811" extrusionOk="0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82"/>
            <p:cNvSpPr/>
            <p:nvPr/>
          </p:nvSpPr>
          <p:spPr>
            <a:xfrm>
              <a:off x="483815" y="452675"/>
              <a:ext cx="59080" cy="51828"/>
            </a:xfrm>
            <a:custGeom>
              <a:avLst/>
              <a:gdLst/>
              <a:ahLst/>
              <a:cxnLst/>
              <a:rect l="l" t="t" r="r" b="b"/>
              <a:pathLst>
                <a:path w="59080" h="51828" extrusionOk="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82"/>
            <p:cNvSpPr/>
            <p:nvPr/>
          </p:nvSpPr>
          <p:spPr>
            <a:xfrm>
              <a:off x="470765" y="499711"/>
              <a:ext cx="33360" cy="57192"/>
            </a:xfrm>
            <a:custGeom>
              <a:avLst/>
              <a:gdLst/>
              <a:ahLst/>
              <a:cxnLst/>
              <a:rect l="l" t="t" r="r" b="b"/>
              <a:pathLst>
                <a:path w="33360" h="57192" extrusionOk="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" name="Google Shape;1987;p82"/>
            <p:cNvSpPr/>
            <p:nvPr/>
          </p:nvSpPr>
          <p:spPr>
            <a:xfrm>
              <a:off x="567335" y="465917"/>
              <a:ext cx="11294" cy="11438"/>
            </a:xfrm>
            <a:custGeom>
              <a:avLst/>
              <a:gdLst/>
              <a:ahLst/>
              <a:cxnLst/>
              <a:rect l="l" t="t" r="r" b="b"/>
              <a:pathLst>
                <a:path w="11294" h="11438" extrusionOk="0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" name="Google Shape;1988;p82"/>
            <p:cNvSpPr/>
            <p:nvPr/>
          </p:nvSpPr>
          <p:spPr>
            <a:xfrm>
              <a:off x="32950" y="247923"/>
              <a:ext cx="13666" cy="8305"/>
            </a:xfrm>
            <a:custGeom>
              <a:avLst/>
              <a:gdLst/>
              <a:ahLst/>
              <a:cxnLst/>
              <a:rect l="l" t="t" r="r" b="b"/>
              <a:pathLst>
                <a:path w="13666" h="8305" extrusionOk="0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" name="Google Shape;1989;p82"/>
            <p:cNvSpPr/>
            <p:nvPr/>
          </p:nvSpPr>
          <p:spPr>
            <a:xfrm>
              <a:off x="50746" y="248729"/>
              <a:ext cx="8019" cy="3464"/>
            </a:xfrm>
            <a:custGeom>
              <a:avLst/>
              <a:gdLst/>
              <a:ahLst/>
              <a:cxnLst/>
              <a:rect l="l" t="t" r="r" b="b"/>
              <a:pathLst>
                <a:path w="8019" h="3464" extrusionOk="0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" name="Google Shape;1990;p82"/>
            <p:cNvSpPr/>
            <p:nvPr/>
          </p:nvSpPr>
          <p:spPr>
            <a:xfrm>
              <a:off x="102471" y="224856"/>
              <a:ext cx="19076" cy="8258"/>
            </a:xfrm>
            <a:custGeom>
              <a:avLst/>
              <a:gdLst/>
              <a:ahLst/>
              <a:cxnLst/>
              <a:rect l="l" t="t" r="r" b="b"/>
              <a:pathLst>
                <a:path w="19076" h="8258" extrusionOk="0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" name="Google Shape;1991;p82"/>
            <p:cNvSpPr/>
            <p:nvPr/>
          </p:nvSpPr>
          <p:spPr>
            <a:xfrm>
              <a:off x="69917" y="190778"/>
              <a:ext cx="98800" cy="49977"/>
            </a:xfrm>
            <a:custGeom>
              <a:avLst/>
              <a:gdLst/>
              <a:ahLst/>
              <a:cxnLst/>
              <a:rect l="l" t="t" r="r" b="b"/>
              <a:pathLst>
                <a:path w="98800" h="49977" extrusionOk="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82"/>
            <p:cNvSpPr/>
            <p:nvPr/>
          </p:nvSpPr>
          <p:spPr>
            <a:xfrm>
              <a:off x="156095" y="181523"/>
              <a:ext cx="8494" cy="6549"/>
            </a:xfrm>
            <a:custGeom>
              <a:avLst/>
              <a:gdLst/>
              <a:ahLst/>
              <a:cxnLst/>
              <a:rect l="l" t="t" r="r" b="b"/>
              <a:pathLst>
                <a:path w="8494" h="6549" extrusionOk="0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" name="Google Shape;1993;p82"/>
            <p:cNvSpPr/>
            <p:nvPr/>
          </p:nvSpPr>
          <p:spPr>
            <a:xfrm>
              <a:off x="167436" y="170179"/>
              <a:ext cx="36824" cy="18130"/>
            </a:xfrm>
            <a:custGeom>
              <a:avLst/>
              <a:gdLst/>
              <a:ahLst/>
              <a:cxnLst/>
              <a:rect l="l" t="t" r="r" b="b"/>
              <a:pathLst>
                <a:path w="36824" h="18130" extrusionOk="0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" name="Google Shape;1994;p82"/>
            <p:cNvSpPr/>
            <p:nvPr/>
          </p:nvSpPr>
          <p:spPr>
            <a:xfrm>
              <a:off x="201366" y="161636"/>
              <a:ext cx="8399" cy="5932"/>
            </a:xfrm>
            <a:custGeom>
              <a:avLst/>
              <a:gdLst/>
              <a:ahLst/>
              <a:cxnLst/>
              <a:rect l="l" t="t" r="r" b="b"/>
              <a:pathLst>
                <a:path w="8399" h="5932" extrusionOk="0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" name="Google Shape;1995;p82"/>
            <p:cNvSpPr/>
            <p:nvPr/>
          </p:nvSpPr>
          <p:spPr>
            <a:xfrm>
              <a:off x="-536549" y="324385"/>
              <a:ext cx="72130" cy="30992"/>
            </a:xfrm>
            <a:custGeom>
              <a:avLst/>
              <a:gdLst/>
              <a:ahLst/>
              <a:cxnLst/>
              <a:rect l="l" t="t" r="r" b="b"/>
              <a:pathLst>
                <a:path w="72130" h="30992" extrusionOk="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" name="Google Shape;1996;p82"/>
            <p:cNvSpPr/>
            <p:nvPr/>
          </p:nvSpPr>
          <p:spPr>
            <a:xfrm>
              <a:off x="-469591" y="309766"/>
              <a:ext cx="71846" cy="28572"/>
            </a:xfrm>
            <a:custGeom>
              <a:avLst/>
              <a:gdLst/>
              <a:ahLst/>
              <a:cxnLst/>
              <a:rect l="l" t="t" r="r" b="b"/>
              <a:pathLst>
                <a:path w="71846" h="28572" extrusionOk="0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1997;p82"/>
            <p:cNvSpPr/>
            <p:nvPr/>
          </p:nvSpPr>
          <p:spPr>
            <a:xfrm>
              <a:off x="-385597" y="301223"/>
              <a:ext cx="14188" cy="10631"/>
            </a:xfrm>
            <a:custGeom>
              <a:avLst/>
              <a:gdLst/>
              <a:ahLst/>
              <a:cxnLst/>
              <a:rect l="l" t="t" r="r" b="b"/>
              <a:pathLst>
                <a:path w="14188" h="10631" extrusionOk="0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" name="Google Shape;1998;p82"/>
            <p:cNvSpPr/>
            <p:nvPr/>
          </p:nvSpPr>
          <p:spPr>
            <a:xfrm>
              <a:off x="-329980" y="274027"/>
              <a:ext cx="65202" cy="29379"/>
            </a:xfrm>
            <a:custGeom>
              <a:avLst/>
              <a:gdLst/>
              <a:ahLst/>
              <a:cxnLst/>
              <a:rect l="l" t="t" r="r" b="b"/>
              <a:pathLst>
                <a:path w="65202" h="29379" extrusionOk="0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" name="Google Shape;1999;p82"/>
            <p:cNvSpPr/>
            <p:nvPr/>
          </p:nvSpPr>
          <p:spPr>
            <a:xfrm>
              <a:off x="-281197" y="306539"/>
              <a:ext cx="7070" cy="4698"/>
            </a:xfrm>
            <a:custGeom>
              <a:avLst/>
              <a:gdLst/>
              <a:ahLst/>
              <a:cxnLst/>
              <a:rect l="l" t="t" r="r" b="b"/>
              <a:pathLst>
                <a:path w="7070" h="4698" extrusionOk="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" name="Google Shape;2000;p82"/>
            <p:cNvSpPr/>
            <p:nvPr/>
          </p:nvSpPr>
          <p:spPr>
            <a:xfrm>
              <a:off x="-187237" y="273220"/>
              <a:ext cx="17558" cy="11913"/>
            </a:xfrm>
            <a:custGeom>
              <a:avLst/>
              <a:gdLst/>
              <a:ahLst/>
              <a:cxnLst/>
              <a:rect l="l" t="t" r="r" b="b"/>
              <a:pathLst>
                <a:path w="17558" h="11913" extrusionOk="0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" name="Google Shape;2001;p82"/>
            <p:cNvSpPr/>
            <p:nvPr/>
          </p:nvSpPr>
          <p:spPr>
            <a:xfrm>
              <a:off x="-3446" y="115408"/>
              <a:ext cx="21971" cy="10773"/>
            </a:xfrm>
            <a:custGeom>
              <a:avLst/>
              <a:gdLst/>
              <a:ahLst/>
              <a:cxnLst/>
              <a:rect l="l" t="t" r="r" b="b"/>
              <a:pathLst>
                <a:path w="21971" h="10773" extrusionOk="0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" name="Google Shape;2002;p82"/>
            <p:cNvSpPr/>
            <p:nvPr/>
          </p:nvSpPr>
          <p:spPr>
            <a:xfrm>
              <a:off x="-825500" y="344556"/>
              <a:ext cx="20452" cy="17371"/>
            </a:xfrm>
            <a:custGeom>
              <a:avLst/>
              <a:gdLst/>
              <a:ahLst/>
              <a:cxnLst/>
              <a:rect l="l" t="t" r="r" b="b"/>
              <a:pathLst>
                <a:path w="20452" h="17371" extrusionOk="0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82"/>
            <p:cNvSpPr/>
            <p:nvPr/>
          </p:nvSpPr>
          <p:spPr>
            <a:xfrm>
              <a:off x="-814632" y="351723"/>
              <a:ext cx="27381" cy="9682"/>
            </a:xfrm>
            <a:custGeom>
              <a:avLst/>
              <a:gdLst/>
              <a:ahLst/>
              <a:cxnLst/>
              <a:rect l="l" t="t" r="r" b="b"/>
              <a:pathLst>
                <a:path w="27381" h="9682" extrusionOk="0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82"/>
            <p:cNvSpPr/>
            <p:nvPr/>
          </p:nvSpPr>
          <p:spPr>
            <a:xfrm>
              <a:off x="-795556" y="351391"/>
              <a:ext cx="24913" cy="16659"/>
            </a:xfrm>
            <a:custGeom>
              <a:avLst/>
              <a:gdLst/>
              <a:ahLst/>
              <a:cxnLst/>
              <a:rect l="l" t="t" r="r" b="b"/>
              <a:pathLst>
                <a:path w="24913" h="16659" extrusionOk="0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82"/>
            <p:cNvSpPr/>
            <p:nvPr/>
          </p:nvSpPr>
          <p:spPr>
            <a:xfrm>
              <a:off x="-715453" y="345315"/>
              <a:ext cx="30987" cy="15710"/>
            </a:xfrm>
            <a:custGeom>
              <a:avLst/>
              <a:gdLst/>
              <a:ahLst/>
              <a:cxnLst/>
              <a:rect l="l" t="t" r="r" b="b"/>
              <a:pathLst>
                <a:path w="30987" h="15710" extrusionOk="0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82"/>
            <p:cNvSpPr/>
            <p:nvPr/>
          </p:nvSpPr>
          <p:spPr>
            <a:xfrm>
              <a:off x="-697373" y="359175"/>
              <a:ext cx="22540" cy="9729"/>
            </a:xfrm>
            <a:custGeom>
              <a:avLst/>
              <a:gdLst/>
              <a:ahLst/>
              <a:cxnLst/>
              <a:rect l="l" t="t" r="r" b="b"/>
              <a:pathLst>
                <a:path w="22540" h="9729" extrusionOk="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82"/>
            <p:cNvSpPr/>
            <p:nvPr/>
          </p:nvSpPr>
          <p:spPr>
            <a:xfrm>
              <a:off x="-653003" y="354666"/>
              <a:ext cx="12622" cy="6882"/>
            </a:xfrm>
            <a:custGeom>
              <a:avLst/>
              <a:gdLst/>
              <a:ahLst/>
              <a:cxnLst/>
              <a:rect l="l" t="t" r="r" b="b"/>
              <a:pathLst>
                <a:path w="12622" h="6882" extrusionOk="0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82"/>
            <p:cNvSpPr/>
            <p:nvPr/>
          </p:nvSpPr>
          <p:spPr>
            <a:xfrm>
              <a:off x="-311521" y="141844"/>
              <a:ext cx="4887" cy="3274"/>
            </a:xfrm>
            <a:custGeom>
              <a:avLst/>
              <a:gdLst/>
              <a:ahLst/>
              <a:cxnLst/>
              <a:rect l="l" t="t" r="r" b="b"/>
              <a:pathLst>
                <a:path w="4887" h="3274" extrusionOk="0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82"/>
            <p:cNvSpPr/>
            <p:nvPr/>
          </p:nvSpPr>
          <p:spPr>
            <a:xfrm>
              <a:off x="9793331" y="326947"/>
              <a:ext cx="27143" cy="11818"/>
            </a:xfrm>
            <a:custGeom>
              <a:avLst/>
              <a:gdLst/>
              <a:ahLst/>
              <a:cxnLst/>
              <a:rect l="l" t="t" r="r" b="b"/>
              <a:pathLst>
                <a:path w="27143" h="11818" extrusionOk="0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82"/>
            <p:cNvSpPr/>
            <p:nvPr/>
          </p:nvSpPr>
          <p:spPr>
            <a:xfrm>
              <a:off x="9967110" y="338433"/>
              <a:ext cx="13523" cy="19507"/>
            </a:xfrm>
            <a:custGeom>
              <a:avLst/>
              <a:gdLst/>
              <a:ahLst/>
              <a:cxnLst/>
              <a:rect l="l" t="t" r="r" b="b"/>
              <a:pathLst>
                <a:path w="13523" h="19507" extrusionOk="0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82"/>
            <p:cNvSpPr/>
            <p:nvPr/>
          </p:nvSpPr>
          <p:spPr>
            <a:xfrm>
              <a:off x="10022869" y="356327"/>
              <a:ext cx="36967" cy="11960"/>
            </a:xfrm>
            <a:custGeom>
              <a:avLst/>
              <a:gdLst/>
              <a:ahLst/>
              <a:cxnLst/>
              <a:rect l="l" t="t" r="r" b="b"/>
              <a:pathLst>
                <a:path w="36967" h="11960" extrusionOk="0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82"/>
            <p:cNvSpPr/>
            <p:nvPr/>
          </p:nvSpPr>
          <p:spPr>
            <a:xfrm>
              <a:off x="10023960" y="334447"/>
              <a:ext cx="10534" cy="6882"/>
            </a:xfrm>
            <a:custGeom>
              <a:avLst/>
              <a:gdLst/>
              <a:ahLst/>
              <a:cxnLst/>
              <a:rect l="l" t="t" r="r" b="b"/>
              <a:pathLst>
                <a:path w="10534" h="6882" extrusionOk="0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82"/>
            <p:cNvSpPr/>
            <p:nvPr/>
          </p:nvSpPr>
          <p:spPr>
            <a:xfrm>
              <a:off x="9232657" y="83513"/>
              <a:ext cx="26479" cy="38444"/>
            </a:xfrm>
            <a:custGeom>
              <a:avLst/>
              <a:gdLst/>
              <a:ahLst/>
              <a:cxnLst/>
              <a:rect l="l" t="t" r="r" b="b"/>
              <a:pathLst>
                <a:path w="26479" h="38444" extrusionOk="0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82"/>
            <p:cNvSpPr/>
            <p:nvPr/>
          </p:nvSpPr>
          <p:spPr>
            <a:xfrm>
              <a:off x="9497263" y="253286"/>
              <a:ext cx="51677" cy="26389"/>
            </a:xfrm>
            <a:custGeom>
              <a:avLst/>
              <a:gdLst/>
              <a:ahLst/>
              <a:cxnLst/>
              <a:rect l="l" t="t" r="r" b="b"/>
              <a:pathLst>
                <a:path w="51677" h="26389" extrusionOk="0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82"/>
            <p:cNvSpPr/>
            <p:nvPr/>
          </p:nvSpPr>
          <p:spPr>
            <a:xfrm>
              <a:off x="9559287" y="267097"/>
              <a:ext cx="33691" cy="14428"/>
            </a:xfrm>
            <a:custGeom>
              <a:avLst/>
              <a:gdLst/>
              <a:ahLst/>
              <a:cxnLst/>
              <a:rect l="l" t="t" r="r" b="b"/>
              <a:pathLst>
                <a:path w="33691" h="14428" extrusionOk="0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82"/>
            <p:cNvSpPr/>
            <p:nvPr/>
          </p:nvSpPr>
          <p:spPr>
            <a:xfrm>
              <a:off x="9490003" y="512098"/>
              <a:ext cx="7545" cy="12387"/>
            </a:xfrm>
            <a:custGeom>
              <a:avLst/>
              <a:gdLst/>
              <a:ahLst/>
              <a:cxnLst/>
              <a:rect l="l" t="t" r="r" b="b"/>
              <a:pathLst>
                <a:path w="7545" h="12387" extrusionOk="0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82"/>
            <p:cNvSpPr/>
            <p:nvPr/>
          </p:nvSpPr>
          <p:spPr>
            <a:xfrm>
              <a:off x="9485637" y="522113"/>
              <a:ext cx="18696" cy="37590"/>
            </a:xfrm>
            <a:custGeom>
              <a:avLst/>
              <a:gdLst/>
              <a:ahLst/>
              <a:cxnLst/>
              <a:rect l="l" t="t" r="r" b="b"/>
              <a:pathLst>
                <a:path w="18696" h="37590" extrusionOk="0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82"/>
            <p:cNvSpPr/>
            <p:nvPr/>
          </p:nvSpPr>
          <p:spPr>
            <a:xfrm>
              <a:off x="8765041" y="386133"/>
              <a:ext cx="29279" cy="26721"/>
            </a:xfrm>
            <a:custGeom>
              <a:avLst/>
              <a:gdLst/>
              <a:ahLst/>
              <a:cxnLst/>
              <a:rect l="l" t="t" r="r" b="b"/>
              <a:pathLst>
                <a:path w="29279" h="26721" extrusionOk="0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82"/>
            <p:cNvSpPr/>
            <p:nvPr/>
          </p:nvSpPr>
          <p:spPr>
            <a:xfrm>
              <a:off x="5259819" y="462405"/>
              <a:ext cx="41665" cy="32796"/>
            </a:xfrm>
            <a:custGeom>
              <a:avLst/>
              <a:gdLst/>
              <a:ahLst/>
              <a:cxnLst/>
              <a:rect l="l" t="t" r="r" b="b"/>
              <a:pathLst>
                <a:path w="41665" h="32796" extrusionOk="0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82"/>
            <p:cNvSpPr/>
            <p:nvPr/>
          </p:nvSpPr>
          <p:spPr>
            <a:xfrm>
              <a:off x="5262192" y="440430"/>
              <a:ext cx="27903" cy="17988"/>
            </a:xfrm>
            <a:custGeom>
              <a:avLst/>
              <a:gdLst/>
              <a:ahLst/>
              <a:cxnLst/>
              <a:rect l="l" t="t" r="r" b="b"/>
              <a:pathLst>
                <a:path w="27903" h="17988" extrusionOk="0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82"/>
            <p:cNvSpPr/>
            <p:nvPr/>
          </p:nvSpPr>
          <p:spPr>
            <a:xfrm>
              <a:off x="5101986" y="526954"/>
              <a:ext cx="15470" cy="53395"/>
            </a:xfrm>
            <a:custGeom>
              <a:avLst/>
              <a:gdLst/>
              <a:ahLst/>
              <a:cxnLst/>
              <a:rect l="l" t="t" r="r" b="b"/>
              <a:pathLst>
                <a:path w="15470" h="53395" extrusionOk="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82"/>
            <p:cNvSpPr/>
            <p:nvPr/>
          </p:nvSpPr>
          <p:spPr>
            <a:xfrm>
              <a:off x="5151148" y="498856"/>
              <a:ext cx="23822" cy="47652"/>
            </a:xfrm>
            <a:custGeom>
              <a:avLst/>
              <a:gdLst/>
              <a:ahLst/>
              <a:cxnLst/>
              <a:rect l="l" t="t" r="r" b="b"/>
              <a:pathLst>
                <a:path w="23822" h="47652" extrusionOk="0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82"/>
            <p:cNvSpPr/>
            <p:nvPr/>
          </p:nvSpPr>
          <p:spPr>
            <a:xfrm>
              <a:off x="5055718" y="628998"/>
              <a:ext cx="12908" cy="12625"/>
            </a:xfrm>
            <a:custGeom>
              <a:avLst/>
              <a:gdLst/>
              <a:ahLst/>
              <a:cxnLst/>
              <a:rect l="l" t="t" r="r" b="b"/>
              <a:pathLst>
                <a:path w="12908" h="12625" extrusionOk="0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82"/>
            <p:cNvSpPr/>
            <p:nvPr/>
          </p:nvSpPr>
          <p:spPr>
            <a:xfrm>
              <a:off x="5009971" y="658805"/>
              <a:ext cx="17273" cy="18747"/>
            </a:xfrm>
            <a:custGeom>
              <a:avLst/>
              <a:gdLst/>
              <a:ahLst/>
              <a:cxnLst/>
              <a:rect l="l" t="t" r="r" b="b"/>
              <a:pathLst>
                <a:path w="17273" h="18747" extrusionOk="0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82"/>
            <p:cNvSpPr/>
            <p:nvPr/>
          </p:nvSpPr>
          <p:spPr>
            <a:xfrm>
              <a:off x="4749257" y="729334"/>
              <a:ext cx="8968" cy="15567"/>
            </a:xfrm>
            <a:custGeom>
              <a:avLst/>
              <a:gdLst/>
              <a:ahLst/>
              <a:cxnLst/>
              <a:rect l="l" t="t" r="r" b="b"/>
              <a:pathLst>
                <a:path w="8968" h="15567" extrusionOk="0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82"/>
            <p:cNvSpPr/>
            <p:nvPr/>
          </p:nvSpPr>
          <p:spPr>
            <a:xfrm>
              <a:off x="4726242" y="799958"/>
              <a:ext cx="10629" cy="6217"/>
            </a:xfrm>
            <a:custGeom>
              <a:avLst/>
              <a:gdLst/>
              <a:ahLst/>
              <a:cxnLst/>
              <a:rect l="l" t="t" r="r" b="b"/>
              <a:pathLst>
                <a:path w="10629" h="6217" extrusionOk="0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82"/>
            <p:cNvSpPr/>
            <p:nvPr/>
          </p:nvSpPr>
          <p:spPr>
            <a:xfrm>
              <a:off x="4720310" y="803613"/>
              <a:ext cx="9016" cy="3939"/>
            </a:xfrm>
            <a:custGeom>
              <a:avLst/>
              <a:gdLst/>
              <a:ahLst/>
              <a:cxnLst/>
              <a:rect l="l" t="t" r="r" b="b"/>
              <a:pathLst>
                <a:path w="9016" h="3939" extrusionOk="0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82"/>
            <p:cNvSpPr/>
            <p:nvPr/>
          </p:nvSpPr>
          <p:spPr>
            <a:xfrm>
              <a:off x="4714426" y="812583"/>
              <a:ext cx="3559" cy="4983"/>
            </a:xfrm>
            <a:custGeom>
              <a:avLst/>
              <a:gdLst/>
              <a:ahLst/>
              <a:cxnLst/>
              <a:rect l="l" t="t" r="r" b="b"/>
              <a:pathLst>
                <a:path w="3559" h="4983" extrusionOk="0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82"/>
            <p:cNvSpPr/>
            <p:nvPr/>
          </p:nvSpPr>
          <p:spPr>
            <a:xfrm>
              <a:off x="4753860" y="405688"/>
              <a:ext cx="5125" cy="10204"/>
            </a:xfrm>
            <a:custGeom>
              <a:avLst/>
              <a:gdLst/>
              <a:ahLst/>
              <a:cxnLst/>
              <a:rect l="l" t="t" r="r" b="b"/>
              <a:pathLst>
                <a:path w="5125" h="10204" extrusionOk="0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82"/>
            <p:cNvSpPr/>
            <p:nvPr/>
          </p:nvSpPr>
          <p:spPr>
            <a:xfrm>
              <a:off x="4751725" y="434735"/>
              <a:ext cx="2989" cy="9302"/>
            </a:xfrm>
            <a:custGeom>
              <a:avLst/>
              <a:gdLst/>
              <a:ahLst/>
              <a:cxnLst/>
              <a:rect l="l" t="t" r="r" b="b"/>
              <a:pathLst>
                <a:path w="2989" h="9302" extrusionOk="0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82"/>
            <p:cNvSpPr/>
            <p:nvPr/>
          </p:nvSpPr>
          <p:spPr>
            <a:xfrm>
              <a:off x="4377309" y="300891"/>
              <a:ext cx="11151" cy="3512"/>
            </a:xfrm>
            <a:custGeom>
              <a:avLst/>
              <a:gdLst/>
              <a:ahLst/>
              <a:cxnLst/>
              <a:rect l="l" t="t" r="r" b="b"/>
              <a:pathLst>
                <a:path w="11151" h="3512" extrusionOk="0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82"/>
            <p:cNvSpPr/>
            <p:nvPr/>
          </p:nvSpPr>
          <p:spPr>
            <a:xfrm>
              <a:off x="4383383" y="292917"/>
              <a:ext cx="14141" cy="16042"/>
            </a:xfrm>
            <a:custGeom>
              <a:avLst/>
              <a:gdLst/>
              <a:ahLst/>
              <a:cxnLst/>
              <a:rect l="l" t="t" r="r" b="b"/>
              <a:pathLst>
                <a:path w="14141" h="16042" extrusionOk="0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82"/>
            <p:cNvSpPr/>
            <p:nvPr/>
          </p:nvSpPr>
          <p:spPr>
            <a:xfrm>
              <a:off x="4390976" y="292158"/>
              <a:ext cx="11436" cy="11723"/>
            </a:xfrm>
            <a:custGeom>
              <a:avLst/>
              <a:gdLst/>
              <a:ahLst/>
              <a:cxnLst/>
              <a:rect l="l" t="t" r="r" b="b"/>
              <a:pathLst>
                <a:path w="11436" h="11723" extrusionOk="0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82"/>
            <p:cNvSpPr/>
            <p:nvPr/>
          </p:nvSpPr>
          <p:spPr>
            <a:xfrm>
              <a:off x="4400657" y="292205"/>
              <a:ext cx="7402" cy="6027"/>
            </a:xfrm>
            <a:custGeom>
              <a:avLst/>
              <a:gdLst/>
              <a:ahLst/>
              <a:cxnLst/>
              <a:rect l="l" t="t" r="r" b="b"/>
              <a:pathLst>
                <a:path w="7402" h="6027" extrusionOk="0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82"/>
            <p:cNvSpPr/>
            <p:nvPr/>
          </p:nvSpPr>
          <p:spPr>
            <a:xfrm>
              <a:off x="4395009" y="312187"/>
              <a:ext cx="6643" cy="6787"/>
            </a:xfrm>
            <a:custGeom>
              <a:avLst/>
              <a:gdLst/>
              <a:ahLst/>
              <a:cxnLst/>
              <a:rect l="l" t="t" r="r" b="b"/>
              <a:pathLst>
                <a:path w="6643" h="6787" extrusionOk="0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82"/>
            <p:cNvSpPr/>
            <p:nvPr/>
          </p:nvSpPr>
          <p:spPr>
            <a:xfrm>
              <a:off x="4391403" y="323340"/>
              <a:ext cx="5314" cy="12245"/>
            </a:xfrm>
            <a:custGeom>
              <a:avLst/>
              <a:gdLst/>
              <a:ahLst/>
              <a:cxnLst/>
              <a:rect l="l" t="t" r="r" b="b"/>
              <a:pathLst>
                <a:path w="5314" h="12245" extrusionOk="0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82"/>
            <p:cNvSpPr/>
            <p:nvPr/>
          </p:nvSpPr>
          <p:spPr>
            <a:xfrm>
              <a:off x="2575037" y="318547"/>
              <a:ext cx="20215" cy="14523"/>
            </a:xfrm>
            <a:custGeom>
              <a:avLst/>
              <a:gdLst/>
              <a:ahLst/>
              <a:cxnLst/>
              <a:rect l="l" t="t" r="r" b="b"/>
              <a:pathLst>
                <a:path w="20215" h="14523" extrusionOk="0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82"/>
            <p:cNvSpPr/>
            <p:nvPr/>
          </p:nvSpPr>
          <p:spPr>
            <a:xfrm>
              <a:off x="2685463" y="269138"/>
              <a:ext cx="23395" cy="17988"/>
            </a:xfrm>
            <a:custGeom>
              <a:avLst/>
              <a:gdLst/>
              <a:ahLst/>
              <a:cxnLst/>
              <a:rect l="l" t="t" r="r" b="b"/>
              <a:pathLst>
                <a:path w="23395" h="17988" extrusionOk="0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82"/>
            <p:cNvSpPr/>
            <p:nvPr/>
          </p:nvSpPr>
          <p:spPr>
            <a:xfrm>
              <a:off x="2527060" y="-63193"/>
              <a:ext cx="74361" cy="52113"/>
            </a:xfrm>
            <a:custGeom>
              <a:avLst/>
              <a:gdLst/>
              <a:ahLst/>
              <a:cxnLst/>
              <a:rect l="l" t="t" r="r" b="b"/>
              <a:pathLst>
                <a:path w="74361" h="52113" extrusionOk="0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82"/>
            <p:cNvSpPr/>
            <p:nvPr/>
          </p:nvSpPr>
          <p:spPr>
            <a:xfrm>
              <a:off x="2605218" y="-51707"/>
              <a:ext cx="29706" cy="20693"/>
            </a:xfrm>
            <a:custGeom>
              <a:avLst/>
              <a:gdLst/>
              <a:ahLst/>
              <a:cxnLst/>
              <a:rect l="l" t="t" r="r" b="b"/>
              <a:pathLst>
                <a:path w="29706" h="20693" extrusionOk="0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82"/>
            <p:cNvSpPr/>
            <p:nvPr/>
          </p:nvSpPr>
          <p:spPr>
            <a:xfrm>
              <a:off x="2368942" y="162870"/>
              <a:ext cx="24059" cy="19032"/>
            </a:xfrm>
            <a:custGeom>
              <a:avLst/>
              <a:gdLst/>
              <a:ahLst/>
              <a:cxnLst/>
              <a:rect l="l" t="t" r="r" b="b"/>
              <a:pathLst>
                <a:path w="24059" h="19032" extrusionOk="0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82"/>
            <p:cNvSpPr/>
            <p:nvPr/>
          </p:nvSpPr>
          <p:spPr>
            <a:xfrm>
              <a:off x="2407191" y="153520"/>
              <a:ext cx="15612" cy="15140"/>
            </a:xfrm>
            <a:custGeom>
              <a:avLst/>
              <a:gdLst/>
              <a:ahLst/>
              <a:cxnLst/>
              <a:rect l="l" t="t" r="r" b="b"/>
              <a:pathLst>
                <a:path w="15612" h="15140" extrusionOk="0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82"/>
            <p:cNvSpPr/>
            <p:nvPr/>
          </p:nvSpPr>
          <p:spPr>
            <a:xfrm>
              <a:off x="2558950" y="208529"/>
              <a:ext cx="15564" cy="11201"/>
            </a:xfrm>
            <a:custGeom>
              <a:avLst/>
              <a:gdLst/>
              <a:ahLst/>
              <a:cxnLst/>
              <a:rect l="l" t="t" r="r" b="b"/>
              <a:pathLst>
                <a:path w="15564" h="11201" extrusionOk="0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82"/>
            <p:cNvSpPr/>
            <p:nvPr/>
          </p:nvSpPr>
          <p:spPr>
            <a:xfrm>
              <a:off x="2453601" y="204827"/>
              <a:ext cx="21544" cy="5410"/>
            </a:xfrm>
            <a:custGeom>
              <a:avLst/>
              <a:gdLst/>
              <a:ahLst/>
              <a:cxnLst/>
              <a:rect l="l" t="t" r="r" b="b"/>
              <a:pathLst>
                <a:path w="21544" h="5410" extrusionOk="0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82"/>
            <p:cNvSpPr/>
            <p:nvPr/>
          </p:nvSpPr>
          <p:spPr>
            <a:xfrm>
              <a:off x="2292209" y="-81988"/>
              <a:ext cx="23110" cy="26151"/>
            </a:xfrm>
            <a:custGeom>
              <a:avLst/>
              <a:gdLst/>
              <a:ahLst/>
              <a:cxnLst/>
              <a:rect l="l" t="t" r="r" b="b"/>
              <a:pathLst>
                <a:path w="23110" h="26151" extrusionOk="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82"/>
            <p:cNvSpPr/>
            <p:nvPr/>
          </p:nvSpPr>
          <p:spPr>
            <a:xfrm>
              <a:off x="2140639" y="33535"/>
              <a:ext cx="195559" cy="129477"/>
            </a:xfrm>
            <a:custGeom>
              <a:avLst/>
              <a:gdLst/>
              <a:ahLst/>
              <a:cxnLst/>
              <a:rect l="l" t="t" r="r" b="b"/>
              <a:pathLst>
                <a:path w="195559" h="129477" extrusionOk="0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82"/>
            <p:cNvSpPr/>
            <p:nvPr/>
          </p:nvSpPr>
          <p:spPr>
            <a:xfrm>
              <a:off x="2295293" y="25514"/>
              <a:ext cx="15802" cy="25392"/>
            </a:xfrm>
            <a:custGeom>
              <a:avLst/>
              <a:gdLst/>
              <a:ahLst/>
              <a:cxnLst/>
              <a:rect l="l" t="t" r="r" b="b"/>
              <a:pathLst>
                <a:path w="15802" h="25392" extrusionOk="0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82"/>
            <p:cNvSpPr/>
            <p:nvPr/>
          </p:nvSpPr>
          <p:spPr>
            <a:xfrm>
              <a:off x="2184440" y="178912"/>
              <a:ext cx="73459" cy="38586"/>
            </a:xfrm>
            <a:custGeom>
              <a:avLst/>
              <a:gdLst/>
              <a:ahLst/>
              <a:cxnLst/>
              <a:rect l="l" t="t" r="r" b="b"/>
              <a:pathLst>
                <a:path w="73459" h="38586" extrusionOk="0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82"/>
            <p:cNvSpPr/>
            <p:nvPr/>
          </p:nvSpPr>
          <p:spPr>
            <a:xfrm>
              <a:off x="2020532" y="-177435"/>
              <a:ext cx="102169" cy="69057"/>
            </a:xfrm>
            <a:custGeom>
              <a:avLst/>
              <a:gdLst/>
              <a:ahLst/>
              <a:cxnLst/>
              <a:rect l="l" t="t" r="r" b="b"/>
              <a:pathLst>
                <a:path w="102169" h="69057" extrusionOk="0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82"/>
            <p:cNvSpPr/>
            <p:nvPr/>
          </p:nvSpPr>
          <p:spPr>
            <a:xfrm>
              <a:off x="442577" y="101311"/>
              <a:ext cx="18174" cy="9492"/>
            </a:xfrm>
            <a:custGeom>
              <a:avLst/>
              <a:gdLst/>
              <a:ahLst/>
              <a:cxnLst/>
              <a:rect l="l" t="t" r="r" b="b"/>
              <a:pathLst>
                <a:path w="18174" h="9492" extrusionOk="0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82"/>
            <p:cNvSpPr/>
            <p:nvPr/>
          </p:nvSpPr>
          <p:spPr>
            <a:xfrm>
              <a:off x="464643" y="-242601"/>
              <a:ext cx="15422" cy="10584"/>
            </a:xfrm>
            <a:custGeom>
              <a:avLst/>
              <a:gdLst/>
              <a:ahLst/>
              <a:cxnLst/>
              <a:rect l="l" t="t" r="r" b="b"/>
              <a:pathLst>
                <a:path w="15422" h="10584" extrusionOk="0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82"/>
            <p:cNvSpPr/>
            <p:nvPr/>
          </p:nvSpPr>
          <p:spPr>
            <a:xfrm>
              <a:off x="16389" y="6576"/>
              <a:ext cx="30560" cy="22307"/>
            </a:xfrm>
            <a:custGeom>
              <a:avLst/>
              <a:gdLst/>
              <a:ahLst/>
              <a:cxnLst/>
              <a:rect l="l" t="t" r="r" b="b"/>
              <a:pathLst>
                <a:path w="30560" h="22307" extrusionOk="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82"/>
            <p:cNvSpPr/>
            <p:nvPr/>
          </p:nvSpPr>
          <p:spPr>
            <a:xfrm>
              <a:off x="-163937" y="-17961"/>
              <a:ext cx="7023" cy="9492"/>
            </a:xfrm>
            <a:custGeom>
              <a:avLst/>
              <a:gdLst/>
              <a:ahLst/>
              <a:cxnLst/>
              <a:rect l="l" t="t" r="r" b="b"/>
              <a:pathLst>
                <a:path w="7023" h="9492" extrusionOk="0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82"/>
            <p:cNvSpPr/>
            <p:nvPr/>
          </p:nvSpPr>
          <p:spPr>
            <a:xfrm>
              <a:off x="6505783" y="14360"/>
              <a:ext cx="33170" cy="17750"/>
            </a:xfrm>
            <a:custGeom>
              <a:avLst/>
              <a:gdLst/>
              <a:ahLst/>
              <a:cxnLst/>
              <a:rect l="l" t="t" r="r" b="b"/>
              <a:pathLst>
                <a:path w="33170" h="17750" extrusionOk="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82"/>
            <p:cNvSpPr/>
            <p:nvPr/>
          </p:nvSpPr>
          <p:spPr>
            <a:xfrm>
              <a:off x="5240505" y="385706"/>
              <a:ext cx="6785" cy="5553"/>
            </a:xfrm>
            <a:custGeom>
              <a:avLst/>
              <a:gdLst/>
              <a:ahLst/>
              <a:cxnLst/>
              <a:rect l="l" t="t" r="r" b="b"/>
              <a:pathLst>
                <a:path w="6785" h="5553" extrusionOk="0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82"/>
            <p:cNvSpPr/>
            <p:nvPr/>
          </p:nvSpPr>
          <p:spPr>
            <a:xfrm>
              <a:off x="5261480" y="382811"/>
              <a:ext cx="11816" cy="12340"/>
            </a:xfrm>
            <a:custGeom>
              <a:avLst/>
              <a:gdLst/>
              <a:ahLst/>
              <a:cxnLst/>
              <a:rect l="l" t="t" r="r" b="b"/>
              <a:pathLst>
                <a:path w="11816" h="12340" extrusionOk="0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82"/>
            <p:cNvSpPr/>
            <p:nvPr/>
          </p:nvSpPr>
          <p:spPr>
            <a:xfrm>
              <a:off x="4978509" y="-31108"/>
              <a:ext cx="57989" cy="37637"/>
            </a:xfrm>
            <a:custGeom>
              <a:avLst/>
              <a:gdLst/>
              <a:ahLst/>
              <a:cxnLst/>
              <a:rect l="l" t="t" r="r" b="b"/>
              <a:pathLst>
                <a:path w="57989" h="37637" extrusionOk="0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" name="Google Shape;2058;p82"/>
            <p:cNvSpPr/>
            <p:nvPr/>
          </p:nvSpPr>
          <p:spPr>
            <a:xfrm>
              <a:off x="4980075" y="-31583"/>
              <a:ext cx="23679" cy="18510"/>
            </a:xfrm>
            <a:custGeom>
              <a:avLst/>
              <a:gdLst/>
              <a:ahLst/>
              <a:cxnLst/>
              <a:rect l="l" t="t" r="r" b="b"/>
              <a:pathLst>
                <a:path w="23679" h="18510" extrusionOk="0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" name="Google Shape;2059;p82"/>
            <p:cNvSpPr/>
            <p:nvPr/>
          </p:nvSpPr>
          <p:spPr>
            <a:xfrm>
              <a:off x="5007124" y="-48669"/>
              <a:ext cx="15849" cy="15899"/>
            </a:xfrm>
            <a:custGeom>
              <a:avLst/>
              <a:gdLst/>
              <a:ahLst/>
              <a:cxnLst/>
              <a:rect l="l" t="t" r="r" b="b"/>
              <a:pathLst>
                <a:path w="15849" h="15899" extrusionOk="0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" name="Google Shape;2060;p82"/>
            <p:cNvSpPr/>
            <p:nvPr/>
          </p:nvSpPr>
          <p:spPr>
            <a:xfrm>
              <a:off x="4993837" y="19011"/>
              <a:ext cx="15375" cy="11628"/>
            </a:xfrm>
            <a:custGeom>
              <a:avLst/>
              <a:gdLst/>
              <a:ahLst/>
              <a:cxnLst/>
              <a:rect l="l" t="t" r="r" b="b"/>
              <a:pathLst>
                <a:path w="15375" h="11628" extrusionOk="0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" name="Google Shape;2061;p82"/>
            <p:cNvSpPr/>
            <p:nvPr/>
          </p:nvSpPr>
          <p:spPr>
            <a:xfrm>
              <a:off x="5039583" y="-61959"/>
              <a:ext cx="29184" cy="26104"/>
            </a:xfrm>
            <a:custGeom>
              <a:avLst/>
              <a:gdLst/>
              <a:ahLst/>
              <a:cxnLst/>
              <a:rect l="l" t="t" r="r" b="b"/>
              <a:pathLst>
                <a:path w="29184" h="26104" extrusionOk="0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" name="Google Shape;2062;p82"/>
            <p:cNvSpPr/>
            <p:nvPr/>
          </p:nvSpPr>
          <p:spPr>
            <a:xfrm>
              <a:off x="5069717" y="-76245"/>
              <a:ext cx="22540" cy="15282"/>
            </a:xfrm>
            <a:custGeom>
              <a:avLst/>
              <a:gdLst/>
              <a:ahLst/>
              <a:cxnLst/>
              <a:rect l="l" t="t" r="r" b="b"/>
              <a:pathLst>
                <a:path w="22540" h="15282" extrusionOk="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" name="Google Shape;2063;p82"/>
            <p:cNvSpPr/>
            <p:nvPr/>
          </p:nvSpPr>
          <p:spPr>
            <a:xfrm>
              <a:off x="4837902" y="224001"/>
              <a:ext cx="21544" cy="11011"/>
            </a:xfrm>
            <a:custGeom>
              <a:avLst/>
              <a:gdLst/>
              <a:ahLst/>
              <a:cxnLst/>
              <a:rect l="l" t="t" r="r" b="b"/>
              <a:pathLst>
                <a:path w="21544" h="11011" extrusionOk="0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" name="Google Shape;2064;p82"/>
            <p:cNvSpPr/>
            <p:nvPr/>
          </p:nvSpPr>
          <p:spPr>
            <a:xfrm>
              <a:off x="4736255" y="347641"/>
              <a:ext cx="5314" cy="7973"/>
            </a:xfrm>
            <a:custGeom>
              <a:avLst/>
              <a:gdLst/>
              <a:ahLst/>
              <a:cxnLst/>
              <a:rect l="l" t="t" r="r" b="b"/>
              <a:pathLst>
                <a:path w="5314" h="7973" extrusionOk="0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" name="Google Shape;2065;p82"/>
            <p:cNvSpPr/>
            <p:nvPr/>
          </p:nvSpPr>
          <p:spPr>
            <a:xfrm>
              <a:off x="4743040" y="365819"/>
              <a:ext cx="1898" cy="5220"/>
            </a:xfrm>
            <a:custGeom>
              <a:avLst/>
              <a:gdLst/>
              <a:ahLst/>
              <a:cxnLst/>
              <a:rect l="l" t="t" r="r" b="b"/>
              <a:pathLst>
                <a:path w="1898" h="5220" extrusionOk="0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" name="Google Shape;2066;p82"/>
            <p:cNvSpPr/>
            <p:nvPr/>
          </p:nvSpPr>
          <p:spPr>
            <a:xfrm>
              <a:off x="4360795" y="-136190"/>
              <a:ext cx="30607" cy="16137"/>
            </a:xfrm>
            <a:custGeom>
              <a:avLst/>
              <a:gdLst/>
              <a:ahLst/>
              <a:cxnLst/>
              <a:rect l="l" t="t" r="r" b="b"/>
              <a:pathLst>
                <a:path w="30607" h="16137" extrusionOk="0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" name="Google Shape;2067;p82"/>
            <p:cNvSpPr/>
            <p:nvPr/>
          </p:nvSpPr>
          <p:spPr>
            <a:xfrm>
              <a:off x="4202914" y="-526901"/>
              <a:ext cx="11104" cy="10109"/>
            </a:xfrm>
            <a:custGeom>
              <a:avLst/>
              <a:gdLst/>
              <a:ahLst/>
              <a:cxnLst/>
              <a:rect l="l" t="t" r="r" b="b"/>
              <a:pathLst>
                <a:path w="11104" h="10109" extrusionOk="0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" name="Google Shape;2068;p82"/>
            <p:cNvSpPr/>
            <p:nvPr/>
          </p:nvSpPr>
          <p:spPr>
            <a:xfrm>
              <a:off x="4187776" y="-463870"/>
              <a:ext cx="14236" cy="12482"/>
            </a:xfrm>
            <a:custGeom>
              <a:avLst/>
              <a:gdLst/>
              <a:ahLst/>
              <a:cxnLst/>
              <a:rect l="l" t="t" r="r" b="b"/>
              <a:pathLst>
                <a:path w="14236" h="12482" extrusionOk="0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" name="Google Shape;2069;p82"/>
            <p:cNvSpPr/>
            <p:nvPr/>
          </p:nvSpPr>
          <p:spPr>
            <a:xfrm>
              <a:off x="4153371" y="-407485"/>
              <a:ext cx="9396" cy="38349"/>
            </a:xfrm>
            <a:custGeom>
              <a:avLst/>
              <a:gdLst/>
              <a:ahLst/>
              <a:cxnLst/>
              <a:rect l="l" t="t" r="r" b="b"/>
              <a:pathLst>
                <a:path w="9396" h="38349" extrusionOk="0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" name="Google Shape;2070;p82"/>
            <p:cNvSpPr/>
            <p:nvPr/>
          </p:nvSpPr>
          <p:spPr>
            <a:xfrm>
              <a:off x="4144877" y="-342651"/>
              <a:ext cx="34736" cy="22212"/>
            </a:xfrm>
            <a:custGeom>
              <a:avLst/>
              <a:gdLst/>
              <a:ahLst/>
              <a:cxnLst/>
              <a:rect l="l" t="t" r="r" b="b"/>
              <a:pathLst>
                <a:path w="34736" h="22212" extrusionOk="0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" name="Google Shape;2071;p82"/>
            <p:cNvSpPr/>
            <p:nvPr/>
          </p:nvSpPr>
          <p:spPr>
            <a:xfrm>
              <a:off x="4062544" y="-297942"/>
              <a:ext cx="43847" cy="17038"/>
            </a:xfrm>
            <a:custGeom>
              <a:avLst/>
              <a:gdLst/>
              <a:ahLst/>
              <a:cxnLst/>
              <a:rect l="l" t="t" r="r" b="b"/>
              <a:pathLst>
                <a:path w="43847" h="17038" extrusionOk="0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" name="Google Shape;2072;p82"/>
            <p:cNvSpPr/>
            <p:nvPr/>
          </p:nvSpPr>
          <p:spPr>
            <a:xfrm>
              <a:off x="3961229" y="-250384"/>
              <a:ext cx="66530" cy="19554"/>
            </a:xfrm>
            <a:custGeom>
              <a:avLst/>
              <a:gdLst/>
              <a:ahLst/>
              <a:cxnLst/>
              <a:rect l="l" t="t" r="r" b="b"/>
              <a:pathLst>
                <a:path w="66530" h="19554" extrusionOk="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" name="Google Shape;2073;p82"/>
            <p:cNvSpPr/>
            <p:nvPr/>
          </p:nvSpPr>
          <p:spPr>
            <a:xfrm>
              <a:off x="3984719" y="-231352"/>
              <a:ext cx="63825" cy="16991"/>
            </a:xfrm>
            <a:custGeom>
              <a:avLst/>
              <a:gdLst/>
              <a:ahLst/>
              <a:cxnLst/>
              <a:rect l="l" t="t" r="r" b="b"/>
              <a:pathLst>
                <a:path w="63825" h="16991" extrusionOk="0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" name="Google Shape;2074;p82"/>
            <p:cNvSpPr/>
            <p:nvPr/>
          </p:nvSpPr>
          <p:spPr>
            <a:xfrm>
              <a:off x="3985146" y="-223805"/>
              <a:ext cx="59365" cy="37875"/>
            </a:xfrm>
            <a:custGeom>
              <a:avLst/>
              <a:gdLst/>
              <a:ahLst/>
              <a:cxnLst/>
              <a:rect l="l" t="t" r="r" b="b"/>
              <a:pathLst>
                <a:path w="59365" h="37875" extrusionOk="0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" name="Google Shape;2075;p82"/>
            <p:cNvSpPr/>
            <p:nvPr/>
          </p:nvSpPr>
          <p:spPr>
            <a:xfrm>
              <a:off x="3869025" y="-136570"/>
              <a:ext cx="72130" cy="28240"/>
            </a:xfrm>
            <a:custGeom>
              <a:avLst/>
              <a:gdLst/>
              <a:ahLst/>
              <a:cxnLst/>
              <a:rect l="l" t="t" r="r" b="b"/>
              <a:pathLst>
                <a:path w="72130" h="28240" extrusionOk="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" name="Google Shape;2076;p82"/>
            <p:cNvSpPr/>
            <p:nvPr/>
          </p:nvSpPr>
          <p:spPr>
            <a:xfrm>
              <a:off x="3047446" y="-474692"/>
              <a:ext cx="65771" cy="12055"/>
            </a:xfrm>
            <a:custGeom>
              <a:avLst/>
              <a:gdLst/>
              <a:ahLst/>
              <a:cxnLst/>
              <a:rect l="l" t="t" r="r" b="b"/>
              <a:pathLst>
                <a:path w="65771" h="12055" extrusionOk="0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7" name="Google Shape;2077;p82"/>
            <p:cNvSpPr/>
            <p:nvPr/>
          </p:nvSpPr>
          <p:spPr>
            <a:xfrm>
              <a:off x="2753181" y="-429080"/>
              <a:ext cx="24344" cy="15045"/>
            </a:xfrm>
            <a:custGeom>
              <a:avLst/>
              <a:gdLst/>
              <a:ahLst/>
              <a:cxnLst/>
              <a:rect l="l" t="t" r="r" b="b"/>
              <a:pathLst>
                <a:path w="24344" h="15045" extrusionOk="0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" name="Google Shape;2078;p82"/>
            <p:cNvSpPr/>
            <p:nvPr/>
          </p:nvSpPr>
          <p:spPr>
            <a:xfrm>
              <a:off x="2247886" y="-324331"/>
              <a:ext cx="17890" cy="12387"/>
            </a:xfrm>
            <a:custGeom>
              <a:avLst/>
              <a:gdLst/>
              <a:ahLst/>
              <a:cxnLst/>
              <a:rect l="l" t="t" r="r" b="b"/>
              <a:pathLst>
                <a:path w="17890" h="12387" extrusionOk="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" name="Google Shape;2079;p82"/>
            <p:cNvSpPr/>
            <p:nvPr/>
          </p:nvSpPr>
          <p:spPr>
            <a:xfrm>
              <a:off x="2236117" y="-367617"/>
              <a:ext cx="45271" cy="11628"/>
            </a:xfrm>
            <a:custGeom>
              <a:avLst/>
              <a:gdLst/>
              <a:ahLst/>
              <a:cxnLst/>
              <a:rect l="l" t="t" r="r" b="b"/>
              <a:pathLst>
                <a:path w="45271" h="11628" extrusionOk="0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" name="Google Shape;2080;p82"/>
            <p:cNvSpPr/>
            <p:nvPr/>
          </p:nvSpPr>
          <p:spPr>
            <a:xfrm>
              <a:off x="2361017" y="-438003"/>
              <a:ext cx="28235" cy="12672"/>
            </a:xfrm>
            <a:custGeom>
              <a:avLst/>
              <a:gdLst/>
              <a:ahLst/>
              <a:cxnLst/>
              <a:rect l="l" t="t" r="r" b="b"/>
              <a:pathLst>
                <a:path w="28235" h="12672" extrusionOk="0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" name="Google Shape;2081;p82"/>
            <p:cNvSpPr/>
            <p:nvPr/>
          </p:nvSpPr>
          <p:spPr>
            <a:xfrm>
              <a:off x="2466699" y="-581625"/>
              <a:ext cx="76923" cy="52778"/>
            </a:xfrm>
            <a:custGeom>
              <a:avLst/>
              <a:gdLst/>
              <a:ahLst/>
              <a:cxnLst/>
              <a:rect l="l" t="t" r="r" b="b"/>
              <a:pathLst>
                <a:path w="76923" h="52778" extrusionOk="0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" name="Google Shape;2082;p82"/>
            <p:cNvSpPr/>
            <p:nvPr/>
          </p:nvSpPr>
          <p:spPr>
            <a:xfrm>
              <a:off x="2478467" y="-528752"/>
              <a:ext cx="64015" cy="20218"/>
            </a:xfrm>
            <a:custGeom>
              <a:avLst/>
              <a:gdLst/>
              <a:ahLst/>
              <a:cxnLst/>
              <a:rect l="l" t="t" r="r" b="b"/>
              <a:pathLst>
                <a:path w="64015" h="20218" extrusionOk="0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" name="Google Shape;2083;p82"/>
            <p:cNvSpPr/>
            <p:nvPr/>
          </p:nvSpPr>
          <p:spPr>
            <a:xfrm>
              <a:off x="2356272" y="-434918"/>
              <a:ext cx="71039" cy="49883"/>
            </a:xfrm>
            <a:custGeom>
              <a:avLst/>
              <a:gdLst/>
              <a:ahLst/>
              <a:cxnLst/>
              <a:rect l="l" t="t" r="r" b="b"/>
              <a:pathLst>
                <a:path w="71039" h="49883" extrusionOk="0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" name="Google Shape;2084;p82"/>
            <p:cNvSpPr/>
            <p:nvPr/>
          </p:nvSpPr>
          <p:spPr>
            <a:xfrm>
              <a:off x="2252821" y="-363677"/>
              <a:ext cx="190149" cy="96348"/>
            </a:xfrm>
            <a:custGeom>
              <a:avLst/>
              <a:gdLst/>
              <a:ahLst/>
              <a:cxnLst/>
              <a:rect l="l" t="t" r="r" b="b"/>
              <a:pathLst>
                <a:path w="190149" h="96348" extrusionOk="0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5" name="Google Shape;2085;p82"/>
            <p:cNvSpPr/>
            <p:nvPr/>
          </p:nvSpPr>
          <p:spPr>
            <a:xfrm>
              <a:off x="2048340" y="-368423"/>
              <a:ext cx="60836" cy="39726"/>
            </a:xfrm>
            <a:custGeom>
              <a:avLst/>
              <a:gdLst/>
              <a:ahLst/>
              <a:cxnLst/>
              <a:rect l="l" t="t" r="r" b="b"/>
              <a:pathLst>
                <a:path w="60836" h="39726" extrusionOk="0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" name="Google Shape;2086;p82"/>
            <p:cNvSpPr/>
            <p:nvPr/>
          </p:nvSpPr>
          <p:spPr>
            <a:xfrm>
              <a:off x="2357269" y="-543560"/>
              <a:ext cx="29896" cy="9302"/>
            </a:xfrm>
            <a:custGeom>
              <a:avLst/>
              <a:gdLst/>
              <a:ahLst/>
              <a:cxnLst/>
              <a:rect l="l" t="t" r="r" b="b"/>
              <a:pathLst>
                <a:path w="29896" h="9302" extrusionOk="0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82"/>
            <p:cNvSpPr/>
            <p:nvPr/>
          </p:nvSpPr>
          <p:spPr>
            <a:xfrm>
              <a:off x="2271281" y="-544177"/>
              <a:ext cx="23774" cy="30660"/>
            </a:xfrm>
            <a:custGeom>
              <a:avLst/>
              <a:gdLst/>
              <a:ahLst/>
              <a:cxnLst/>
              <a:rect l="l" t="t" r="r" b="b"/>
              <a:pathLst>
                <a:path w="23774" h="30660" extrusionOk="0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82"/>
            <p:cNvSpPr/>
            <p:nvPr/>
          </p:nvSpPr>
          <p:spPr>
            <a:xfrm>
              <a:off x="2247222" y="-494057"/>
              <a:ext cx="29848" cy="16706"/>
            </a:xfrm>
            <a:custGeom>
              <a:avLst/>
              <a:gdLst/>
              <a:ahLst/>
              <a:cxnLst/>
              <a:rect l="l" t="t" r="r" b="b"/>
              <a:pathLst>
                <a:path w="29848" h="16706" extrusionOk="0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82"/>
            <p:cNvSpPr/>
            <p:nvPr/>
          </p:nvSpPr>
          <p:spPr>
            <a:xfrm>
              <a:off x="2314654" y="-491588"/>
              <a:ext cx="30370" cy="7878"/>
            </a:xfrm>
            <a:custGeom>
              <a:avLst/>
              <a:gdLst/>
              <a:ahLst/>
              <a:cxnLst/>
              <a:rect l="l" t="t" r="r" b="b"/>
              <a:pathLst>
                <a:path w="30370" h="7878" extrusionOk="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82"/>
            <p:cNvSpPr/>
            <p:nvPr/>
          </p:nvSpPr>
          <p:spPr>
            <a:xfrm>
              <a:off x="2233555" y="-477255"/>
              <a:ext cx="46078" cy="11580"/>
            </a:xfrm>
            <a:custGeom>
              <a:avLst/>
              <a:gdLst/>
              <a:ahLst/>
              <a:cxnLst/>
              <a:rect l="l" t="t" r="r" b="b"/>
              <a:pathLst>
                <a:path w="46078" h="11580" extrusionOk="0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82"/>
            <p:cNvSpPr/>
            <p:nvPr/>
          </p:nvSpPr>
          <p:spPr>
            <a:xfrm>
              <a:off x="2234362" y="-466101"/>
              <a:ext cx="41190" cy="6407"/>
            </a:xfrm>
            <a:custGeom>
              <a:avLst/>
              <a:gdLst/>
              <a:ahLst/>
              <a:cxnLst/>
              <a:rect l="l" t="t" r="r" b="b"/>
              <a:pathLst>
                <a:path w="41190" h="6407" extrusionOk="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82"/>
            <p:cNvSpPr/>
            <p:nvPr/>
          </p:nvSpPr>
          <p:spPr>
            <a:xfrm>
              <a:off x="2238775" y="-460975"/>
              <a:ext cx="36634" cy="10014"/>
            </a:xfrm>
            <a:custGeom>
              <a:avLst/>
              <a:gdLst/>
              <a:ahLst/>
              <a:cxnLst/>
              <a:rect l="l" t="t" r="r" b="b"/>
              <a:pathLst>
                <a:path w="36634" h="10014" extrusionOk="0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82"/>
            <p:cNvSpPr/>
            <p:nvPr/>
          </p:nvSpPr>
          <p:spPr>
            <a:xfrm>
              <a:off x="2176705" y="-440329"/>
              <a:ext cx="33787" cy="17513"/>
            </a:xfrm>
            <a:custGeom>
              <a:avLst/>
              <a:gdLst/>
              <a:ahLst/>
              <a:cxnLst/>
              <a:rect l="l" t="t" r="r" b="b"/>
              <a:pathLst>
                <a:path w="33787" h="17513" extrusionOk="0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82"/>
            <p:cNvSpPr/>
            <p:nvPr/>
          </p:nvSpPr>
          <p:spPr>
            <a:xfrm>
              <a:off x="1896913" y="-494531"/>
              <a:ext cx="62687" cy="24015"/>
            </a:xfrm>
            <a:custGeom>
              <a:avLst/>
              <a:gdLst/>
              <a:ahLst/>
              <a:cxnLst/>
              <a:rect l="l" t="t" r="r" b="b"/>
              <a:pathLst>
                <a:path w="62687" h="24015" extrusionOk="0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82"/>
            <p:cNvSpPr/>
            <p:nvPr/>
          </p:nvSpPr>
          <p:spPr>
            <a:xfrm>
              <a:off x="2054794" y="-521300"/>
              <a:ext cx="26811" cy="7688"/>
            </a:xfrm>
            <a:custGeom>
              <a:avLst/>
              <a:gdLst/>
              <a:ahLst/>
              <a:cxnLst/>
              <a:rect l="l" t="t" r="r" b="b"/>
              <a:pathLst>
                <a:path w="26811" h="7688" extrusionOk="0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82"/>
            <p:cNvSpPr/>
            <p:nvPr/>
          </p:nvSpPr>
          <p:spPr>
            <a:xfrm>
              <a:off x="2110600" y="-570613"/>
              <a:ext cx="22968" cy="14903"/>
            </a:xfrm>
            <a:custGeom>
              <a:avLst/>
              <a:gdLst/>
              <a:ahLst/>
              <a:cxnLst/>
              <a:rect l="l" t="t" r="r" b="b"/>
              <a:pathLst>
                <a:path w="22968" h="14903" extrusionOk="0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82"/>
            <p:cNvSpPr/>
            <p:nvPr/>
          </p:nvSpPr>
          <p:spPr>
            <a:xfrm>
              <a:off x="7800292" y="-472319"/>
              <a:ext cx="28995" cy="16944"/>
            </a:xfrm>
            <a:custGeom>
              <a:avLst/>
              <a:gdLst/>
              <a:ahLst/>
              <a:cxnLst/>
              <a:rect l="l" t="t" r="r" b="b"/>
              <a:pathLst>
                <a:path w="28995" h="16944" extrusionOk="0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82"/>
            <p:cNvSpPr/>
            <p:nvPr/>
          </p:nvSpPr>
          <p:spPr>
            <a:xfrm>
              <a:off x="7704861" y="-456419"/>
              <a:ext cx="37726" cy="12957"/>
            </a:xfrm>
            <a:custGeom>
              <a:avLst/>
              <a:gdLst/>
              <a:ahLst/>
              <a:cxnLst/>
              <a:rect l="l" t="t" r="r" b="b"/>
              <a:pathLst>
                <a:path w="37726" h="12957" extrusionOk="0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82"/>
            <p:cNvSpPr/>
            <p:nvPr/>
          </p:nvSpPr>
          <p:spPr>
            <a:xfrm>
              <a:off x="7889412" y="-352049"/>
              <a:ext cx="29516" cy="6882"/>
            </a:xfrm>
            <a:custGeom>
              <a:avLst/>
              <a:gdLst/>
              <a:ahLst/>
              <a:cxnLst/>
              <a:rect l="l" t="t" r="r" b="b"/>
              <a:pathLst>
                <a:path w="29516" h="6882" extrusionOk="0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82"/>
            <p:cNvSpPr/>
            <p:nvPr/>
          </p:nvSpPr>
          <p:spPr>
            <a:xfrm>
              <a:off x="7918644" y="-357460"/>
              <a:ext cx="24201" cy="15235"/>
            </a:xfrm>
            <a:custGeom>
              <a:avLst/>
              <a:gdLst/>
              <a:ahLst/>
              <a:cxnLst/>
              <a:rect l="l" t="t" r="r" b="b"/>
              <a:pathLst>
                <a:path w="24201" h="15235" extrusionOk="0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82"/>
            <p:cNvSpPr/>
            <p:nvPr/>
          </p:nvSpPr>
          <p:spPr>
            <a:xfrm>
              <a:off x="7195913" y="-416455"/>
              <a:ext cx="43990" cy="18557"/>
            </a:xfrm>
            <a:custGeom>
              <a:avLst/>
              <a:gdLst/>
              <a:ahLst/>
              <a:cxnLst/>
              <a:rect l="l" t="t" r="r" b="b"/>
              <a:pathLst>
                <a:path w="43990" h="18557" extrusionOk="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82"/>
            <p:cNvSpPr/>
            <p:nvPr/>
          </p:nvSpPr>
          <p:spPr>
            <a:xfrm>
              <a:off x="6900367" y="-564396"/>
              <a:ext cx="25529" cy="6454"/>
            </a:xfrm>
            <a:custGeom>
              <a:avLst/>
              <a:gdLst/>
              <a:ahLst/>
              <a:cxnLst/>
              <a:rect l="l" t="t" r="r" b="b"/>
              <a:pathLst>
                <a:path w="25529" h="6454" extrusionOk="0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82"/>
            <p:cNvSpPr/>
            <p:nvPr/>
          </p:nvSpPr>
          <p:spPr>
            <a:xfrm>
              <a:off x="6722697" y="-500986"/>
              <a:ext cx="20927" cy="13099"/>
            </a:xfrm>
            <a:custGeom>
              <a:avLst/>
              <a:gdLst/>
              <a:ahLst/>
              <a:cxnLst/>
              <a:rect l="l" t="t" r="r" b="b"/>
              <a:pathLst>
                <a:path w="20927" h="13099" extrusionOk="0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82"/>
            <p:cNvSpPr/>
            <p:nvPr/>
          </p:nvSpPr>
          <p:spPr>
            <a:xfrm>
              <a:off x="6580903" y="-498233"/>
              <a:ext cx="11863" cy="8258"/>
            </a:xfrm>
            <a:custGeom>
              <a:avLst/>
              <a:gdLst/>
              <a:ahLst/>
              <a:cxnLst/>
              <a:rect l="l" t="t" r="r" b="b"/>
              <a:pathLst>
                <a:path w="11863" h="8258" extrusionOk="0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82"/>
            <p:cNvSpPr/>
            <p:nvPr/>
          </p:nvSpPr>
          <p:spPr>
            <a:xfrm>
              <a:off x="6487418" y="-406583"/>
              <a:ext cx="21211" cy="14903"/>
            </a:xfrm>
            <a:custGeom>
              <a:avLst/>
              <a:gdLst/>
              <a:ahLst/>
              <a:cxnLst/>
              <a:rect l="l" t="t" r="r" b="b"/>
              <a:pathLst>
                <a:path w="21211" h="14903" extrusionOk="0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82"/>
            <p:cNvSpPr/>
            <p:nvPr/>
          </p:nvSpPr>
          <p:spPr>
            <a:xfrm>
              <a:off x="6690570" y="-176818"/>
              <a:ext cx="19551" cy="16516"/>
            </a:xfrm>
            <a:custGeom>
              <a:avLst/>
              <a:gdLst/>
              <a:ahLst/>
              <a:cxnLst/>
              <a:rect l="l" t="t" r="r" b="b"/>
              <a:pathLst>
                <a:path w="19551" h="16516" extrusionOk="0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82"/>
            <p:cNvSpPr/>
            <p:nvPr/>
          </p:nvSpPr>
          <p:spPr>
            <a:xfrm>
              <a:off x="6304149" y="-295331"/>
              <a:ext cx="35353" cy="21737"/>
            </a:xfrm>
            <a:custGeom>
              <a:avLst/>
              <a:gdLst/>
              <a:ahLst/>
              <a:cxnLst/>
              <a:rect l="l" t="t" r="r" b="b"/>
              <a:pathLst>
                <a:path w="35353" h="21737" extrusionOk="0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82"/>
            <p:cNvSpPr/>
            <p:nvPr/>
          </p:nvSpPr>
          <p:spPr>
            <a:xfrm>
              <a:off x="6406556" y="-283039"/>
              <a:ext cx="17035" cy="11058"/>
            </a:xfrm>
            <a:custGeom>
              <a:avLst/>
              <a:gdLst/>
              <a:ahLst/>
              <a:cxnLst/>
              <a:rect l="l" t="t" r="r" b="b"/>
              <a:pathLst>
                <a:path w="17035" h="11058" extrusionOk="0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82"/>
            <p:cNvSpPr/>
            <p:nvPr/>
          </p:nvSpPr>
          <p:spPr>
            <a:xfrm>
              <a:off x="6519734" y="-288687"/>
              <a:ext cx="23537" cy="17133"/>
            </a:xfrm>
            <a:custGeom>
              <a:avLst/>
              <a:gdLst/>
              <a:ahLst/>
              <a:cxnLst/>
              <a:rect l="l" t="t" r="r" b="b"/>
              <a:pathLst>
                <a:path w="23537" h="17133" extrusionOk="0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82"/>
            <p:cNvSpPr/>
            <p:nvPr/>
          </p:nvSpPr>
          <p:spPr>
            <a:xfrm>
              <a:off x="6496434" y="-264149"/>
              <a:ext cx="27144" cy="16421"/>
            </a:xfrm>
            <a:custGeom>
              <a:avLst/>
              <a:gdLst/>
              <a:ahLst/>
              <a:cxnLst/>
              <a:rect l="l" t="t" r="r" b="b"/>
              <a:pathLst>
                <a:path w="27144" h="16421" extrusionOk="0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82"/>
            <p:cNvSpPr/>
            <p:nvPr/>
          </p:nvSpPr>
          <p:spPr>
            <a:xfrm>
              <a:off x="5887025" y="-271600"/>
              <a:ext cx="183269" cy="133891"/>
            </a:xfrm>
            <a:custGeom>
              <a:avLst/>
              <a:gdLst/>
              <a:ahLst/>
              <a:cxnLst/>
              <a:rect l="l" t="t" r="r" b="b"/>
              <a:pathLst>
                <a:path w="183269" h="133891" extrusionOk="0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82"/>
            <p:cNvSpPr/>
            <p:nvPr/>
          </p:nvSpPr>
          <p:spPr>
            <a:xfrm>
              <a:off x="5921999" y="-173590"/>
              <a:ext cx="32079" cy="22022"/>
            </a:xfrm>
            <a:custGeom>
              <a:avLst/>
              <a:gdLst/>
              <a:ahLst/>
              <a:cxnLst/>
              <a:rect l="l" t="t" r="r" b="b"/>
              <a:pathLst>
                <a:path w="32079" h="22022" extrusionOk="0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82"/>
            <p:cNvSpPr/>
            <p:nvPr/>
          </p:nvSpPr>
          <p:spPr>
            <a:xfrm>
              <a:off x="5041244" y="-499467"/>
              <a:ext cx="51061" cy="21358"/>
            </a:xfrm>
            <a:custGeom>
              <a:avLst/>
              <a:gdLst/>
              <a:ahLst/>
              <a:cxnLst/>
              <a:rect l="l" t="t" r="r" b="b"/>
              <a:pathLst>
                <a:path w="51061" h="21358" extrusionOk="0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82"/>
            <p:cNvSpPr/>
            <p:nvPr/>
          </p:nvSpPr>
          <p:spPr>
            <a:xfrm>
              <a:off x="5060748" y="-483805"/>
              <a:ext cx="93865" cy="47225"/>
            </a:xfrm>
            <a:custGeom>
              <a:avLst/>
              <a:gdLst/>
              <a:ahLst/>
              <a:cxnLst/>
              <a:rect l="l" t="t" r="r" b="b"/>
              <a:pathLst>
                <a:path w="93865" h="47225" extrusionOk="0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82"/>
            <p:cNvSpPr/>
            <p:nvPr/>
          </p:nvSpPr>
          <p:spPr>
            <a:xfrm>
              <a:off x="5173689" y="-510051"/>
              <a:ext cx="13856" cy="8258"/>
            </a:xfrm>
            <a:custGeom>
              <a:avLst/>
              <a:gdLst/>
              <a:ahLst/>
              <a:cxnLst/>
              <a:rect l="l" t="t" r="r" b="b"/>
              <a:pathLst>
                <a:path w="13856" h="8258" extrusionOk="0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82"/>
            <p:cNvSpPr/>
            <p:nvPr/>
          </p:nvSpPr>
          <p:spPr>
            <a:xfrm>
              <a:off x="5203871" y="-518500"/>
              <a:ext cx="38010" cy="6312"/>
            </a:xfrm>
            <a:custGeom>
              <a:avLst/>
              <a:gdLst/>
              <a:ahLst/>
              <a:cxnLst/>
              <a:rect l="l" t="t" r="r" b="b"/>
              <a:pathLst>
                <a:path w="38010" h="6312" extrusionOk="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82"/>
            <p:cNvSpPr/>
            <p:nvPr/>
          </p:nvSpPr>
          <p:spPr>
            <a:xfrm>
              <a:off x="5128228" y="-94708"/>
              <a:ext cx="8114" cy="9302"/>
            </a:xfrm>
            <a:custGeom>
              <a:avLst/>
              <a:gdLst/>
              <a:ahLst/>
              <a:cxnLst/>
              <a:rect l="l" t="t" r="r" b="b"/>
              <a:pathLst>
                <a:path w="8114" h="9302" extrusionOk="0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82"/>
            <p:cNvSpPr/>
            <p:nvPr/>
          </p:nvSpPr>
          <p:spPr>
            <a:xfrm>
              <a:off x="5177818" y="-102064"/>
              <a:ext cx="13382" cy="6122"/>
            </a:xfrm>
            <a:custGeom>
              <a:avLst/>
              <a:gdLst/>
              <a:ahLst/>
              <a:cxnLst/>
              <a:rect l="l" t="t" r="r" b="b"/>
              <a:pathLst>
                <a:path w="13382" h="6122" extrusionOk="0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82"/>
            <p:cNvSpPr/>
            <p:nvPr/>
          </p:nvSpPr>
          <p:spPr>
            <a:xfrm>
              <a:off x="5165100" y="-119341"/>
              <a:ext cx="26621" cy="12814"/>
            </a:xfrm>
            <a:custGeom>
              <a:avLst/>
              <a:gdLst/>
              <a:ahLst/>
              <a:cxnLst/>
              <a:rect l="l" t="t" r="r" b="b"/>
              <a:pathLst>
                <a:path w="26621" h="12814" extrusionOk="0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82"/>
            <p:cNvSpPr/>
            <p:nvPr/>
          </p:nvSpPr>
          <p:spPr>
            <a:xfrm>
              <a:off x="5189159" y="-112364"/>
              <a:ext cx="16846" cy="13431"/>
            </a:xfrm>
            <a:custGeom>
              <a:avLst/>
              <a:gdLst/>
              <a:ahLst/>
              <a:cxnLst/>
              <a:rect l="l" t="t" r="r" b="b"/>
              <a:pathLst>
                <a:path w="16846" h="13431" extrusionOk="0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82"/>
            <p:cNvSpPr/>
            <p:nvPr/>
          </p:nvSpPr>
          <p:spPr>
            <a:xfrm>
              <a:off x="5206196" y="-120907"/>
              <a:ext cx="10961" cy="11628"/>
            </a:xfrm>
            <a:custGeom>
              <a:avLst/>
              <a:gdLst/>
              <a:ahLst/>
              <a:cxnLst/>
              <a:rect l="l" t="t" r="r" b="b"/>
              <a:pathLst>
                <a:path w="10961" h="11628" extrusionOk="0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82"/>
            <p:cNvSpPr/>
            <p:nvPr/>
          </p:nvSpPr>
          <p:spPr>
            <a:xfrm>
              <a:off x="5243590" y="-139797"/>
              <a:ext cx="18981" cy="9065"/>
            </a:xfrm>
            <a:custGeom>
              <a:avLst/>
              <a:gdLst/>
              <a:ahLst/>
              <a:cxnLst/>
              <a:rect l="l" t="t" r="r" b="b"/>
              <a:pathLst>
                <a:path w="18981" h="9065" extrusionOk="0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82"/>
            <p:cNvSpPr/>
            <p:nvPr/>
          </p:nvSpPr>
          <p:spPr>
            <a:xfrm>
              <a:off x="4825754" y="-509672"/>
              <a:ext cx="39861" cy="32891"/>
            </a:xfrm>
            <a:custGeom>
              <a:avLst/>
              <a:gdLst/>
              <a:ahLst/>
              <a:cxnLst/>
              <a:rect l="l" t="t" r="r" b="b"/>
              <a:pathLst>
                <a:path w="39861" h="32891" extrusionOk="0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82"/>
            <p:cNvSpPr/>
            <p:nvPr/>
          </p:nvSpPr>
          <p:spPr>
            <a:xfrm>
              <a:off x="5049833" y="-301312"/>
              <a:ext cx="9633" cy="8638"/>
            </a:xfrm>
            <a:custGeom>
              <a:avLst/>
              <a:gdLst/>
              <a:ahLst/>
              <a:cxnLst/>
              <a:rect l="l" t="t" r="r" b="b"/>
              <a:pathLst>
                <a:path w="9633" h="8638" extrusionOk="0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82"/>
            <p:cNvSpPr/>
            <p:nvPr/>
          </p:nvSpPr>
          <p:spPr>
            <a:xfrm>
              <a:off x="10910693" y="3793034"/>
              <a:ext cx="22825" cy="76556"/>
            </a:xfrm>
            <a:custGeom>
              <a:avLst/>
              <a:gdLst/>
              <a:ahLst/>
              <a:cxnLst/>
              <a:rect l="l" t="t" r="r" b="b"/>
              <a:pathLst>
                <a:path w="22825" h="76556" extrusionOk="0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" name="Google Shape;2126;p82"/>
            <p:cNvSpPr/>
            <p:nvPr/>
          </p:nvSpPr>
          <p:spPr>
            <a:xfrm>
              <a:off x="10883549" y="3827301"/>
              <a:ext cx="9300" cy="12387"/>
            </a:xfrm>
            <a:custGeom>
              <a:avLst/>
              <a:gdLst/>
              <a:ahLst/>
              <a:cxnLst/>
              <a:rect l="l" t="t" r="r" b="b"/>
              <a:pathLst>
                <a:path w="9300" h="12387" extrusionOk="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" name="Google Shape;2127;p82"/>
            <p:cNvSpPr/>
            <p:nvPr/>
          </p:nvSpPr>
          <p:spPr>
            <a:xfrm>
              <a:off x="10528116" y="3440530"/>
              <a:ext cx="16371" cy="15757"/>
            </a:xfrm>
            <a:custGeom>
              <a:avLst/>
              <a:gdLst/>
              <a:ahLst/>
              <a:cxnLst/>
              <a:rect l="l" t="t" r="r" b="b"/>
              <a:pathLst>
                <a:path w="16371" h="15757" extrusionOk="0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82"/>
            <p:cNvSpPr/>
            <p:nvPr/>
          </p:nvSpPr>
          <p:spPr>
            <a:xfrm>
              <a:off x="10559863" y="3450829"/>
              <a:ext cx="87126" cy="126344"/>
            </a:xfrm>
            <a:custGeom>
              <a:avLst/>
              <a:gdLst/>
              <a:ahLst/>
              <a:cxnLst/>
              <a:rect l="l" t="t" r="r" b="b"/>
              <a:pathLst>
                <a:path w="87126" h="126344" extrusionOk="0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82"/>
            <p:cNvSpPr/>
            <p:nvPr/>
          </p:nvSpPr>
          <p:spPr>
            <a:xfrm>
              <a:off x="10692830" y="3590321"/>
              <a:ext cx="2847" cy="22829"/>
            </a:xfrm>
            <a:custGeom>
              <a:avLst/>
              <a:gdLst/>
              <a:ahLst/>
              <a:cxnLst/>
              <a:rect l="l" t="t" r="r" b="b"/>
              <a:pathLst>
                <a:path w="2847" h="22829" extrusionOk="0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" name="Google Shape;2130;p82"/>
            <p:cNvSpPr/>
            <p:nvPr/>
          </p:nvSpPr>
          <p:spPr>
            <a:xfrm>
              <a:off x="10696674" y="3618372"/>
              <a:ext cx="41855" cy="81777"/>
            </a:xfrm>
            <a:custGeom>
              <a:avLst/>
              <a:gdLst/>
              <a:ahLst/>
              <a:cxnLst/>
              <a:rect l="l" t="t" r="r" b="b"/>
              <a:pathLst>
                <a:path w="41855" h="81777" extrusionOk="0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" name="Google Shape;2131;p82"/>
            <p:cNvSpPr/>
            <p:nvPr/>
          </p:nvSpPr>
          <p:spPr>
            <a:xfrm>
              <a:off x="10759171" y="3685436"/>
              <a:ext cx="34974" cy="43997"/>
            </a:xfrm>
            <a:custGeom>
              <a:avLst/>
              <a:gdLst/>
              <a:ahLst/>
              <a:cxnLst/>
              <a:rect l="l" t="t" r="r" b="b"/>
              <a:pathLst>
                <a:path w="34974" h="43997" extrusionOk="0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" name="Google Shape;2132;p82"/>
            <p:cNvSpPr/>
            <p:nvPr/>
          </p:nvSpPr>
          <p:spPr>
            <a:xfrm>
              <a:off x="10753382" y="3740018"/>
              <a:ext cx="8352" cy="22259"/>
            </a:xfrm>
            <a:custGeom>
              <a:avLst/>
              <a:gdLst/>
              <a:ahLst/>
              <a:cxnLst/>
              <a:rect l="l" t="t" r="r" b="b"/>
              <a:pathLst>
                <a:path w="8352" h="22259" extrusionOk="0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" name="Google Shape;2133;p82"/>
            <p:cNvSpPr/>
            <p:nvPr/>
          </p:nvSpPr>
          <p:spPr>
            <a:xfrm>
              <a:off x="10768852" y="3757057"/>
              <a:ext cx="6833" cy="17181"/>
            </a:xfrm>
            <a:custGeom>
              <a:avLst/>
              <a:gdLst/>
              <a:ahLst/>
              <a:cxnLst/>
              <a:rect l="l" t="t" r="r" b="b"/>
              <a:pathLst>
                <a:path w="6833" h="17181" extrusionOk="0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" name="Google Shape;2134;p82"/>
            <p:cNvSpPr/>
            <p:nvPr/>
          </p:nvSpPr>
          <p:spPr>
            <a:xfrm>
              <a:off x="10777773" y="3767641"/>
              <a:ext cx="19789" cy="31135"/>
            </a:xfrm>
            <a:custGeom>
              <a:avLst/>
              <a:gdLst/>
              <a:ahLst/>
              <a:cxnLst/>
              <a:rect l="l" t="t" r="r" b="b"/>
              <a:pathLst>
                <a:path w="19789" h="31135" extrusionOk="0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82"/>
            <p:cNvSpPr/>
            <p:nvPr/>
          </p:nvSpPr>
          <p:spPr>
            <a:xfrm>
              <a:off x="10774309" y="3794220"/>
              <a:ext cx="4792" cy="10726"/>
            </a:xfrm>
            <a:custGeom>
              <a:avLst/>
              <a:gdLst/>
              <a:ahLst/>
              <a:cxnLst/>
              <a:rect l="l" t="t" r="r" b="b"/>
              <a:pathLst>
                <a:path w="4792" h="10726" extrusionOk="0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82"/>
            <p:cNvSpPr/>
            <p:nvPr/>
          </p:nvSpPr>
          <p:spPr>
            <a:xfrm>
              <a:off x="10798844" y="3800105"/>
              <a:ext cx="7449" cy="9444"/>
            </a:xfrm>
            <a:custGeom>
              <a:avLst/>
              <a:gdLst/>
              <a:ahLst/>
              <a:cxnLst/>
              <a:rect l="l" t="t" r="r" b="b"/>
              <a:pathLst>
                <a:path w="7449" h="9444" extrusionOk="0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82"/>
            <p:cNvSpPr/>
            <p:nvPr/>
          </p:nvSpPr>
          <p:spPr>
            <a:xfrm>
              <a:off x="10832583" y="3741679"/>
              <a:ext cx="44227" cy="57998"/>
            </a:xfrm>
            <a:custGeom>
              <a:avLst/>
              <a:gdLst/>
              <a:ahLst/>
              <a:cxnLst/>
              <a:rect l="l" t="t" r="r" b="b"/>
              <a:pathLst>
                <a:path w="44227" h="57998" extrusionOk="0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82"/>
            <p:cNvSpPr/>
            <p:nvPr/>
          </p:nvSpPr>
          <p:spPr>
            <a:xfrm>
              <a:off x="10594172" y="3815293"/>
              <a:ext cx="11437" cy="19222"/>
            </a:xfrm>
            <a:custGeom>
              <a:avLst/>
              <a:gdLst/>
              <a:ahLst/>
              <a:cxnLst/>
              <a:rect l="l" t="t" r="r" b="b"/>
              <a:pathLst>
                <a:path w="11437" h="19222" extrusionOk="0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" name="Google Shape;2139;p82"/>
            <p:cNvSpPr/>
            <p:nvPr/>
          </p:nvSpPr>
          <p:spPr>
            <a:xfrm>
              <a:off x="10508517" y="3835038"/>
              <a:ext cx="14711" cy="20883"/>
            </a:xfrm>
            <a:custGeom>
              <a:avLst/>
              <a:gdLst/>
              <a:ahLst/>
              <a:cxnLst/>
              <a:rect l="l" t="t" r="r" b="b"/>
              <a:pathLst>
                <a:path w="14711" h="20883" extrusionOk="0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" name="Google Shape;2140;p82"/>
            <p:cNvSpPr/>
            <p:nvPr/>
          </p:nvSpPr>
          <p:spPr>
            <a:xfrm>
              <a:off x="10393392" y="3414995"/>
              <a:ext cx="20120" cy="15662"/>
            </a:xfrm>
            <a:custGeom>
              <a:avLst/>
              <a:gdLst/>
              <a:ahLst/>
              <a:cxnLst/>
              <a:rect l="l" t="t" r="r" b="b"/>
              <a:pathLst>
                <a:path w="20120" h="15662" extrusionOk="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82"/>
            <p:cNvSpPr/>
            <p:nvPr/>
          </p:nvSpPr>
          <p:spPr>
            <a:xfrm>
              <a:off x="10400843" y="3599861"/>
              <a:ext cx="7118" cy="12482"/>
            </a:xfrm>
            <a:custGeom>
              <a:avLst/>
              <a:gdLst/>
              <a:ahLst/>
              <a:cxnLst/>
              <a:rect l="l" t="t" r="r" b="b"/>
              <a:pathLst>
                <a:path w="7118" h="12482" extrusionOk="0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" name="Google Shape;2142;p82"/>
            <p:cNvSpPr/>
            <p:nvPr/>
          </p:nvSpPr>
          <p:spPr>
            <a:xfrm>
              <a:off x="10429411" y="3615572"/>
              <a:ext cx="10013" cy="16327"/>
            </a:xfrm>
            <a:custGeom>
              <a:avLst/>
              <a:gdLst/>
              <a:ahLst/>
              <a:cxnLst/>
              <a:rect l="l" t="t" r="r" b="b"/>
              <a:pathLst>
                <a:path w="10013" h="16327" extrusionOk="0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" name="Google Shape;2143;p82"/>
            <p:cNvSpPr/>
            <p:nvPr/>
          </p:nvSpPr>
          <p:spPr>
            <a:xfrm>
              <a:off x="9949931" y="3341429"/>
              <a:ext cx="35021" cy="28097"/>
            </a:xfrm>
            <a:custGeom>
              <a:avLst/>
              <a:gdLst/>
              <a:ahLst/>
              <a:cxnLst/>
              <a:rect l="l" t="t" r="r" b="b"/>
              <a:pathLst>
                <a:path w="35021" h="28097" extrusionOk="0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82"/>
            <p:cNvSpPr/>
            <p:nvPr/>
          </p:nvSpPr>
          <p:spPr>
            <a:xfrm>
              <a:off x="9956148" y="3391407"/>
              <a:ext cx="49304" cy="17181"/>
            </a:xfrm>
            <a:custGeom>
              <a:avLst/>
              <a:gdLst/>
              <a:ahLst/>
              <a:cxnLst/>
              <a:rect l="l" t="t" r="r" b="b"/>
              <a:pathLst>
                <a:path w="49304" h="17181" extrusionOk="0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82"/>
            <p:cNvSpPr/>
            <p:nvPr/>
          </p:nvSpPr>
          <p:spPr>
            <a:xfrm>
              <a:off x="9762533" y="3353057"/>
              <a:ext cx="12053" cy="20598"/>
            </a:xfrm>
            <a:custGeom>
              <a:avLst/>
              <a:gdLst/>
              <a:ahLst/>
              <a:cxnLst/>
              <a:rect l="l" t="t" r="r" b="b"/>
              <a:pathLst>
                <a:path w="12053" h="20598" extrusionOk="0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82"/>
            <p:cNvSpPr/>
            <p:nvPr/>
          </p:nvSpPr>
          <p:spPr>
            <a:xfrm>
              <a:off x="9842067" y="3595685"/>
              <a:ext cx="7972" cy="18462"/>
            </a:xfrm>
            <a:custGeom>
              <a:avLst/>
              <a:gdLst/>
              <a:ahLst/>
              <a:cxnLst/>
              <a:rect l="l" t="t" r="r" b="b"/>
              <a:pathLst>
                <a:path w="7972" h="18462" extrusionOk="0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82"/>
            <p:cNvSpPr/>
            <p:nvPr/>
          </p:nvSpPr>
          <p:spPr>
            <a:xfrm>
              <a:off x="9891514" y="3602614"/>
              <a:ext cx="18650" cy="50452"/>
            </a:xfrm>
            <a:custGeom>
              <a:avLst/>
              <a:gdLst/>
              <a:ahLst/>
              <a:cxnLst/>
              <a:rect l="l" t="t" r="r" b="b"/>
              <a:pathLst>
                <a:path w="18650" h="50452" extrusionOk="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82"/>
            <p:cNvSpPr/>
            <p:nvPr/>
          </p:nvSpPr>
          <p:spPr>
            <a:xfrm>
              <a:off x="9886057" y="3636882"/>
              <a:ext cx="13477" cy="24965"/>
            </a:xfrm>
            <a:custGeom>
              <a:avLst/>
              <a:gdLst/>
              <a:ahLst/>
              <a:cxnLst/>
              <a:rect l="l" t="t" r="r" b="b"/>
              <a:pathLst>
                <a:path w="13477" h="24965" extrusionOk="0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82"/>
            <p:cNvSpPr/>
            <p:nvPr/>
          </p:nvSpPr>
          <p:spPr>
            <a:xfrm>
              <a:off x="9879557" y="3645236"/>
              <a:ext cx="15564" cy="38776"/>
            </a:xfrm>
            <a:custGeom>
              <a:avLst/>
              <a:gdLst/>
              <a:ahLst/>
              <a:cxnLst/>
              <a:rect l="l" t="t" r="r" b="b"/>
              <a:pathLst>
                <a:path w="15564" h="38776" extrusionOk="0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" name="Google Shape;2150;p82"/>
            <p:cNvSpPr/>
            <p:nvPr/>
          </p:nvSpPr>
          <p:spPr>
            <a:xfrm>
              <a:off x="9757645" y="3691986"/>
              <a:ext cx="24961" cy="48839"/>
            </a:xfrm>
            <a:custGeom>
              <a:avLst/>
              <a:gdLst/>
              <a:ahLst/>
              <a:cxnLst/>
              <a:rect l="l" t="t" r="r" b="b"/>
              <a:pathLst>
                <a:path w="24961" h="48839" extrusionOk="0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" name="Google Shape;2151;p82"/>
            <p:cNvSpPr/>
            <p:nvPr/>
          </p:nvSpPr>
          <p:spPr>
            <a:xfrm>
              <a:off x="9697378" y="3729766"/>
              <a:ext cx="7924" cy="10014"/>
            </a:xfrm>
            <a:custGeom>
              <a:avLst/>
              <a:gdLst/>
              <a:ahLst/>
              <a:cxnLst/>
              <a:rect l="l" t="t" r="r" b="b"/>
              <a:pathLst>
                <a:path w="7924" h="10014" extrusionOk="0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" name="Google Shape;2152;p82"/>
            <p:cNvSpPr/>
            <p:nvPr/>
          </p:nvSpPr>
          <p:spPr>
            <a:xfrm>
              <a:off x="9658276" y="3689708"/>
              <a:ext cx="5646" cy="7736"/>
            </a:xfrm>
            <a:custGeom>
              <a:avLst/>
              <a:gdLst/>
              <a:ahLst/>
              <a:cxnLst/>
              <a:rect l="l" t="t" r="r" b="b"/>
              <a:pathLst>
                <a:path w="5646" h="7736" extrusionOk="0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" name="Google Shape;2153;p82"/>
            <p:cNvSpPr/>
            <p:nvPr/>
          </p:nvSpPr>
          <p:spPr>
            <a:xfrm>
              <a:off x="9547186" y="3709927"/>
              <a:ext cx="41332" cy="26721"/>
            </a:xfrm>
            <a:custGeom>
              <a:avLst/>
              <a:gdLst/>
              <a:ahLst/>
              <a:cxnLst/>
              <a:rect l="l" t="t" r="r" b="b"/>
              <a:pathLst>
                <a:path w="41332" h="26721" extrusionOk="0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" name="Google Shape;2154;p82"/>
            <p:cNvSpPr/>
            <p:nvPr/>
          </p:nvSpPr>
          <p:spPr>
            <a:xfrm>
              <a:off x="9490999" y="3742534"/>
              <a:ext cx="25957" cy="15805"/>
            </a:xfrm>
            <a:custGeom>
              <a:avLst/>
              <a:gdLst/>
              <a:ahLst/>
              <a:cxnLst/>
              <a:rect l="l" t="t" r="r" b="b"/>
              <a:pathLst>
                <a:path w="25957" h="15805" extrusionOk="0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" name="Google Shape;2155;p82"/>
            <p:cNvSpPr/>
            <p:nvPr/>
          </p:nvSpPr>
          <p:spPr>
            <a:xfrm>
              <a:off x="9472587" y="3746093"/>
              <a:ext cx="11673" cy="17039"/>
            </a:xfrm>
            <a:custGeom>
              <a:avLst/>
              <a:gdLst/>
              <a:ahLst/>
              <a:cxnLst/>
              <a:rect l="l" t="t" r="r" b="b"/>
              <a:pathLst>
                <a:path w="11673" h="17039" extrusionOk="0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" name="Google Shape;2156;p82"/>
            <p:cNvSpPr/>
            <p:nvPr/>
          </p:nvSpPr>
          <p:spPr>
            <a:xfrm>
              <a:off x="9446535" y="3742771"/>
              <a:ext cx="19740" cy="21595"/>
            </a:xfrm>
            <a:custGeom>
              <a:avLst/>
              <a:gdLst/>
              <a:ahLst/>
              <a:cxnLst/>
              <a:rect l="l" t="t" r="r" b="b"/>
              <a:pathLst>
                <a:path w="19740" h="21595" extrusionOk="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" name="Google Shape;2157;p82"/>
            <p:cNvSpPr/>
            <p:nvPr/>
          </p:nvSpPr>
          <p:spPr>
            <a:xfrm>
              <a:off x="9404015" y="3577554"/>
              <a:ext cx="9585" cy="17133"/>
            </a:xfrm>
            <a:custGeom>
              <a:avLst/>
              <a:gdLst/>
              <a:ahLst/>
              <a:cxnLst/>
              <a:rect l="l" t="t" r="r" b="b"/>
              <a:pathLst>
                <a:path w="9585" h="17133" extrusionOk="0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" name="Google Shape;2158;p82"/>
            <p:cNvSpPr/>
            <p:nvPr/>
          </p:nvSpPr>
          <p:spPr>
            <a:xfrm>
              <a:off x="9422048" y="3552304"/>
              <a:ext cx="17510" cy="39631"/>
            </a:xfrm>
            <a:custGeom>
              <a:avLst/>
              <a:gdLst/>
              <a:ahLst/>
              <a:cxnLst/>
              <a:rect l="l" t="t" r="r" b="b"/>
              <a:pathLst>
                <a:path w="17510" h="39631" extrusionOk="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" name="Google Shape;2159;p82"/>
            <p:cNvSpPr/>
            <p:nvPr/>
          </p:nvSpPr>
          <p:spPr>
            <a:xfrm>
              <a:off x="9434481" y="3537069"/>
              <a:ext cx="23869" cy="70481"/>
            </a:xfrm>
            <a:custGeom>
              <a:avLst/>
              <a:gdLst/>
              <a:ahLst/>
              <a:cxnLst/>
              <a:rect l="l" t="t" r="r" b="b"/>
              <a:pathLst>
                <a:path w="23869" h="70481" extrusionOk="0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" name="Google Shape;2160;p82"/>
            <p:cNvSpPr/>
            <p:nvPr/>
          </p:nvSpPr>
          <p:spPr>
            <a:xfrm>
              <a:off x="9453653" y="3515805"/>
              <a:ext cx="8493" cy="14855"/>
            </a:xfrm>
            <a:custGeom>
              <a:avLst/>
              <a:gdLst/>
              <a:ahLst/>
              <a:cxnLst/>
              <a:rect l="l" t="t" r="r" b="b"/>
              <a:pathLst>
                <a:path w="8493" h="14855" extrusionOk="0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" name="Google Shape;2161;p82"/>
            <p:cNvSpPr/>
            <p:nvPr/>
          </p:nvSpPr>
          <p:spPr>
            <a:xfrm>
              <a:off x="9450900" y="3365444"/>
              <a:ext cx="14995" cy="21405"/>
            </a:xfrm>
            <a:custGeom>
              <a:avLst/>
              <a:gdLst/>
              <a:ahLst/>
              <a:cxnLst/>
              <a:rect l="l" t="t" r="r" b="b"/>
              <a:pathLst>
                <a:path w="14995" h="21405" extrusionOk="0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" name="Google Shape;2162;p82"/>
            <p:cNvSpPr/>
            <p:nvPr/>
          </p:nvSpPr>
          <p:spPr>
            <a:xfrm>
              <a:off x="9465658" y="3370238"/>
              <a:ext cx="13287" cy="18510"/>
            </a:xfrm>
            <a:custGeom>
              <a:avLst/>
              <a:gdLst/>
              <a:ahLst/>
              <a:cxnLst/>
              <a:rect l="l" t="t" r="r" b="b"/>
              <a:pathLst>
                <a:path w="13287" h="18510" extrusionOk="0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" name="Google Shape;2163;p82"/>
            <p:cNvSpPr/>
            <p:nvPr/>
          </p:nvSpPr>
          <p:spPr>
            <a:xfrm>
              <a:off x="9512354" y="3393115"/>
              <a:ext cx="34404" cy="19079"/>
            </a:xfrm>
            <a:custGeom>
              <a:avLst/>
              <a:gdLst/>
              <a:ahLst/>
              <a:cxnLst/>
              <a:rect l="l" t="t" r="r" b="b"/>
              <a:pathLst>
                <a:path w="34404" h="19079" extrusionOk="0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82"/>
            <p:cNvSpPr/>
            <p:nvPr/>
          </p:nvSpPr>
          <p:spPr>
            <a:xfrm>
              <a:off x="9552026" y="3399380"/>
              <a:ext cx="35685" cy="9349"/>
            </a:xfrm>
            <a:custGeom>
              <a:avLst/>
              <a:gdLst/>
              <a:ahLst/>
              <a:cxnLst/>
              <a:rect l="l" t="t" r="r" b="b"/>
              <a:pathLst>
                <a:path w="35685" h="9349" extrusionOk="0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82"/>
            <p:cNvSpPr/>
            <p:nvPr/>
          </p:nvSpPr>
          <p:spPr>
            <a:xfrm>
              <a:off x="9571103" y="3409442"/>
              <a:ext cx="5171" cy="25772"/>
            </a:xfrm>
            <a:custGeom>
              <a:avLst/>
              <a:gdLst/>
              <a:ahLst/>
              <a:cxnLst/>
              <a:rect l="l" t="t" r="r" b="b"/>
              <a:pathLst>
                <a:path w="5171" h="25772" extrusionOk="0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82"/>
            <p:cNvSpPr/>
            <p:nvPr/>
          </p:nvSpPr>
          <p:spPr>
            <a:xfrm>
              <a:off x="9574756" y="3466492"/>
              <a:ext cx="46268" cy="45611"/>
            </a:xfrm>
            <a:custGeom>
              <a:avLst/>
              <a:gdLst/>
              <a:ahLst/>
              <a:cxnLst/>
              <a:rect l="l" t="t" r="r" b="b"/>
              <a:pathLst>
                <a:path w="46268" h="45611" extrusionOk="0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82"/>
            <p:cNvSpPr/>
            <p:nvPr/>
          </p:nvSpPr>
          <p:spPr>
            <a:xfrm>
              <a:off x="9630515" y="3322254"/>
              <a:ext cx="19029" cy="27955"/>
            </a:xfrm>
            <a:custGeom>
              <a:avLst/>
              <a:gdLst/>
              <a:ahLst/>
              <a:cxnLst/>
              <a:rect l="l" t="t" r="r" b="b"/>
              <a:pathLst>
                <a:path w="19029" h="27955" extrusionOk="0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82"/>
            <p:cNvSpPr/>
            <p:nvPr/>
          </p:nvSpPr>
          <p:spPr>
            <a:xfrm>
              <a:off x="9631227" y="3376741"/>
              <a:ext cx="30322" cy="20361"/>
            </a:xfrm>
            <a:custGeom>
              <a:avLst/>
              <a:gdLst/>
              <a:ahLst/>
              <a:cxnLst/>
              <a:rect l="l" t="t" r="r" b="b"/>
              <a:pathLst>
                <a:path w="30322" h="20361" extrusionOk="0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82"/>
            <p:cNvSpPr/>
            <p:nvPr/>
          </p:nvSpPr>
          <p:spPr>
            <a:xfrm>
              <a:off x="9650873" y="3494020"/>
              <a:ext cx="12859" cy="16089"/>
            </a:xfrm>
            <a:custGeom>
              <a:avLst/>
              <a:gdLst/>
              <a:ahLst/>
              <a:cxnLst/>
              <a:rect l="l" t="t" r="r" b="b"/>
              <a:pathLst>
                <a:path w="12859" h="16089" extrusionOk="0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82"/>
            <p:cNvSpPr/>
            <p:nvPr/>
          </p:nvSpPr>
          <p:spPr>
            <a:xfrm>
              <a:off x="9182260" y="3476269"/>
              <a:ext cx="9728" cy="40437"/>
            </a:xfrm>
            <a:custGeom>
              <a:avLst/>
              <a:gdLst/>
              <a:ahLst/>
              <a:cxnLst/>
              <a:rect l="l" t="t" r="r" b="b"/>
              <a:pathLst>
                <a:path w="9728" h="40437" extrusionOk="0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82"/>
            <p:cNvSpPr/>
            <p:nvPr/>
          </p:nvSpPr>
          <p:spPr>
            <a:xfrm>
              <a:off x="9188857" y="3732329"/>
              <a:ext cx="93722" cy="52398"/>
            </a:xfrm>
            <a:custGeom>
              <a:avLst/>
              <a:gdLst/>
              <a:ahLst/>
              <a:cxnLst/>
              <a:rect l="l" t="t" r="r" b="b"/>
              <a:pathLst>
                <a:path w="93722" h="52398" extrusionOk="0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82"/>
            <p:cNvSpPr/>
            <p:nvPr/>
          </p:nvSpPr>
          <p:spPr>
            <a:xfrm>
              <a:off x="9154120" y="3738879"/>
              <a:ext cx="33123" cy="38254"/>
            </a:xfrm>
            <a:custGeom>
              <a:avLst/>
              <a:gdLst/>
              <a:ahLst/>
              <a:cxnLst/>
              <a:rect l="l" t="t" r="r" b="b"/>
              <a:pathLst>
                <a:path w="33123" h="38254" extrusionOk="0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" name="Google Shape;2173;p82"/>
            <p:cNvSpPr/>
            <p:nvPr/>
          </p:nvSpPr>
          <p:spPr>
            <a:xfrm>
              <a:off x="9103202" y="3728532"/>
              <a:ext cx="42898" cy="41244"/>
            </a:xfrm>
            <a:custGeom>
              <a:avLst/>
              <a:gdLst/>
              <a:ahLst/>
              <a:cxnLst/>
              <a:rect l="l" t="t" r="r" b="b"/>
              <a:pathLst>
                <a:path w="42898" h="41244" extrusionOk="0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" name="Google Shape;2174;p82"/>
            <p:cNvSpPr/>
            <p:nvPr/>
          </p:nvSpPr>
          <p:spPr>
            <a:xfrm>
              <a:off x="9039849" y="3664553"/>
              <a:ext cx="49827" cy="19791"/>
            </a:xfrm>
            <a:custGeom>
              <a:avLst/>
              <a:gdLst/>
              <a:ahLst/>
              <a:cxnLst/>
              <a:rect l="l" t="t" r="r" b="b"/>
              <a:pathLst>
                <a:path w="49827" h="19791" extrusionOk="0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82"/>
            <p:cNvSpPr/>
            <p:nvPr/>
          </p:nvSpPr>
          <p:spPr>
            <a:xfrm>
              <a:off x="9138555" y="3661752"/>
              <a:ext cx="12338" cy="12197"/>
            </a:xfrm>
            <a:custGeom>
              <a:avLst/>
              <a:gdLst/>
              <a:ahLst/>
              <a:cxnLst/>
              <a:rect l="l" t="t" r="r" b="b"/>
              <a:pathLst>
                <a:path w="12338" h="12197" extrusionOk="0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82"/>
            <p:cNvSpPr/>
            <p:nvPr/>
          </p:nvSpPr>
          <p:spPr>
            <a:xfrm>
              <a:off x="8750805" y="3382816"/>
              <a:ext cx="60219" cy="82109"/>
            </a:xfrm>
            <a:custGeom>
              <a:avLst/>
              <a:gdLst/>
              <a:ahLst/>
              <a:cxnLst/>
              <a:rect l="l" t="t" r="r" b="b"/>
              <a:pathLst>
                <a:path w="60219" h="82109" extrusionOk="0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82"/>
            <p:cNvSpPr/>
            <p:nvPr/>
          </p:nvSpPr>
          <p:spPr>
            <a:xfrm>
              <a:off x="8844812" y="3436306"/>
              <a:ext cx="26241" cy="36024"/>
            </a:xfrm>
            <a:custGeom>
              <a:avLst/>
              <a:gdLst/>
              <a:ahLst/>
              <a:cxnLst/>
              <a:rect l="l" t="t" r="r" b="b"/>
              <a:pathLst>
                <a:path w="26241" h="36024" extrusionOk="0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82"/>
            <p:cNvSpPr/>
            <p:nvPr/>
          </p:nvSpPr>
          <p:spPr>
            <a:xfrm>
              <a:off x="8494503" y="3351111"/>
              <a:ext cx="25008" cy="44757"/>
            </a:xfrm>
            <a:custGeom>
              <a:avLst/>
              <a:gdLst/>
              <a:ahLst/>
              <a:cxnLst/>
              <a:rect l="l" t="t" r="r" b="b"/>
              <a:pathLst>
                <a:path w="25008" h="44757" extrusionOk="0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82"/>
            <p:cNvSpPr/>
            <p:nvPr/>
          </p:nvSpPr>
          <p:spPr>
            <a:xfrm>
              <a:off x="6415525" y="3763702"/>
              <a:ext cx="11056" cy="4840"/>
            </a:xfrm>
            <a:custGeom>
              <a:avLst/>
              <a:gdLst/>
              <a:ahLst/>
              <a:cxnLst/>
              <a:rect l="l" t="t" r="r" b="b"/>
              <a:pathLst>
                <a:path w="11056" h="4840" extrusionOk="0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" name="Google Shape;2180;p82"/>
            <p:cNvSpPr/>
            <p:nvPr/>
          </p:nvSpPr>
          <p:spPr>
            <a:xfrm>
              <a:off x="6165107" y="3541957"/>
              <a:ext cx="7070" cy="25914"/>
            </a:xfrm>
            <a:custGeom>
              <a:avLst/>
              <a:gdLst/>
              <a:ahLst/>
              <a:cxnLst/>
              <a:rect l="l" t="t" r="r" b="b"/>
              <a:pathLst>
                <a:path w="7070" h="25914" extrusionOk="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" name="Google Shape;2181;p82"/>
            <p:cNvSpPr/>
            <p:nvPr/>
          </p:nvSpPr>
          <p:spPr>
            <a:xfrm>
              <a:off x="6147265" y="3582965"/>
              <a:ext cx="11104" cy="34267"/>
            </a:xfrm>
            <a:custGeom>
              <a:avLst/>
              <a:gdLst/>
              <a:ahLst/>
              <a:cxnLst/>
              <a:rect l="l" t="t" r="r" b="b"/>
              <a:pathLst>
                <a:path w="11104" h="34267" extrusionOk="0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" name="Google Shape;2182;p82"/>
            <p:cNvSpPr/>
            <p:nvPr/>
          </p:nvSpPr>
          <p:spPr>
            <a:xfrm>
              <a:off x="11045891" y="4174062"/>
              <a:ext cx="20928" cy="53347"/>
            </a:xfrm>
            <a:custGeom>
              <a:avLst/>
              <a:gdLst/>
              <a:ahLst/>
              <a:cxnLst/>
              <a:rect l="l" t="t" r="r" b="b"/>
              <a:pathLst>
                <a:path w="20928" h="53347" extrusionOk="0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" name="Google Shape;2183;p82"/>
            <p:cNvSpPr/>
            <p:nvPr/>
          </p:nvSpPr>
          <p:spPr>
            <a:xfrm>
              <a:off x="11053056" y="4243215"/>
              <a:ext cx="14711" cy="38491"/>
            </a:xfrm>
            <a:custGeom>
              <a:avLst/>
              <a:gdLst/>
              <a:ahLst/>
              <a:cxnLst/>
              <a:rect l="l" t="t" r="r" b="b"/>
              <a:pathLst>
                <a:path w="14711" h="38491" extrusionOk="0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82"/>
            <p:cNvSpPr/>
            <p:nvPr/>
          </p:nvSpPr>
          <p:spPr>
            <a:xfrm>
              <a:off x="11094959" y="4222046"/>
              <a:ext cx="6549" cy="26484"/>
            </a:xfrm>
            <a:custGeom>
              <a:avLst/>
              <a:gdLst/>
              <a:ahLst/>
              <a:cxnLst/>
              <a:rect l="l" t="t" r="r" b="b"/>
              <a:pathLst>
                <a:path w="6549" h="26484" extrusionOk="0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82"/>
            <p:cNvSpPr/>
            <p:nvPr/>
          </p:nvSpPr>
          <p:spPr>
            <a:xfrm>
              <a:off x="11079251" y="4257026"/>
              <a:ext cx="11437" cy="17228"/>
            </a:xfrm>
            <a:custGeom>
              <a:avLst/>
              <a:gdLst/>
              <a:ahLst/>
              <a:cxnLst/>
              <a:rect l="l" t="t" r="r" b="b"/>
              <a:pathLst>
                <a:path w="11437" h="17228" extrusionOk="0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82"/>
            <p:cNvSpPr/>
            <p:nvPr/>
          </p:nvSpPr>
          <p:spPr>
            <a:xfrm>
              <a:off x="11059368" y="4344784"/>
              <a:ext cx="13572" cy="15377"/>
            </a:xfrm>
            <a:custGeom>
              <a:avLst/>
              <a:gdLst/>
              <a:ahLst/>
              <a:cxnLst/>
              <a:rect l="l" t="t" r="r" b="b"/>
              <a:pathLst>
                <a:path w="13572" h="15377" extrusionOk="0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82"/>
            <p:cNvSpPr/>
            <p:nvPr/>
          </p:nvSpPr>
          <p:spPr>
            <a:xfrm>
              <a:off x="11058562" y="4453094"/>
              <a:ext cx="6785" cy="15425"/>
            </a:xfrm>
            <a:custGeom>
              <a:avLst/>
              <a:gdLst/>
              <a:ahLst/>
              <a:cxnLst/>
              <a:rect l="l" t="t" r="r" b="b"/>
              <a:pathLst>
                <a:path w="6785" h="15425" extrusionOk="0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82"/>
            <p:cNvSpPr/>
            <p:nvPr/>
          </p:nvSpPr>
          <p:spPr>
            <a:xfrm>
              <a:off x="10917432" y="3901770"/>
              <a:ext cx="31841" cy="41007"/>
            </a:xfrm>
            <a:custGeom>
              <a:avLst/>
              <a:gdLst/>
              <a:ahLst/>
              <a:cxnLst/>
              <a:rect l="l" t="t" r="r" b="b"/>
              <a:pathLst>
                <a:path w="31841" h="41007" extrusionOk="0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82"/>
            <p:cNvSpPr/>
            <p:nvPr/>
          </p:nvSpPr>
          <p:spPr>
            <a:xfrm>
              <a:off x="9696240" y="3915107"/>
              <a:ext cx="41902" cy="35929"/>
            </a:xfrm>
            <a:custGeom>
              <a:avLst/>
              <a:gdLst/>
              <a:ahLst/>
              <a:cxnLst/>
              <a:rect l="l" t="t" r="r" b="b"/>
              <a:pathLst>
                <a:path w="41902" h="35929" extrusionOk="0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82"/>
            <p:cNvSpPr/>
            <p:nvPr/>
          </p:nvSpPr>
          <p:spPr>
            <a:xfrm>
              <a:off x="9933132" y="3915297"/>
              <a:ext cx="11579" cy="22402"/>
            </a:xfrm>
            <a:custGeom>
              <a:avLst/>
              <a:gdLst/>
              <a:ahLst/>
              <a:cxnLst/>
              <a:rect l="l" t="t" r="r" b="b"/>
              <a:pathLst>
                <a:path w="11579" h="22402" extrusionOk="0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82"/>
            <p:cNvSpPr/>
            <p:nvPr/>
          </p:nvSpPr>
          <p:spPr>
            <a:xfrm>
              <a:off x="9904518" y="4059345"/>
              <a:ext cx="18554" cy="31942"/>
            </a:xfrm>
            <a:custGeom>
              <a:avLst/>
              <a:gdLst/>
              <a:ahLst/>
              <a:cxnLst/>
              <a:rect l="l" t="t" r="r" b="b"/>
              <a:pathLst>
                <a:path w="18554" h="31942" extrusionOk="0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82"/>
            <p:cNvSpPr/>
            <p:nvPr/>
          </p:nvSpPr>
          <p:spPr>
            <a:xfrm>
              <a:off x="9981109" y="4211320"/>
              <a:ext cx="23109" cy="19412"/>
            </a:xfrm>
            <a:custGeom>
              <a:avLst/>
              <a:gdLst/>
              <a:ahLst/>
              <a:cxnLst/>
              <a:rect l="l" t="t" r="r" b="b"/>
              <a:pathLst>
                <a:path w="23109" h="19412" extrusionOk="0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82"/>
            <p:cNvSpPr/>
            <p:nvPr/>
          </p:nvSpPr>
          <p:spPr>
            <a:xfrm>
              <a:off x="9412224" y="3866268"/>
              <a:ext cx="23443" cy="22781"/>
            </a:xfrm>
            <a:custGeom>
              <a:avLst/>
              <a:gdLst/>
              <a:ahLst/>
              <a:cxnLst/>
              <a:rect l="l" t="t" r="r" b="b"/>
              <a:pathLst>
                <a:path w="23443" h="22781" extrusionOk="0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82"/>
            <p:cNvSpPr/>
            <p:nvPr/>
          </p:nvSpPr>
          <p:spPr>
            <a:xfrm>
              <a:off x="6285974" y="3858389"/>
              <a:ext cx="9111" cy="29189"/>
            </a:xfrm>
            <a:custGeom>
              <a:avLst/>
              <a:gdLst/>
              <a:ahLst/>
              <a:cxnLst/>
              <a:rect l="l" t="t" r="r" b="b"/>
              <a:pathLst>
                <a:path w="9111" h="29189" extrusionOk="0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82"/>
            <p:cNvSpPr/>
            <p:nvPr/>
          </p:nvSpPr>
          <p:spPr>
            <a:xfrm>
              <a:off x="10847721" y="4487077"/>
              <a:ext cx="62877" cy="138590"/>
            </a:xfrm>
            <a:custGeom>
              <a:avLst/>
              <a:gdLst/>
              <a:ahLst/>
              <a:cxnLst/>
              <a:rect l="l" t="t" r="r" b="b"/>
              <a:pathLst>
                <a:path w="62877" h="138590" extrusionOk="0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82"/>
            <p:cNvSpPr/>
            <p:nvPr/>
          </p:nvSpPr>
          <p:spPr>
            <a:xfrm>
              <a:off x="10945193" y="4529840"/>
              <a:ext cx="11911" cy="23684"/>
            </a:xfrm>
            <a:custGeom>
              <a:avLst/>
              <a:gdLst/>
              <a:ahLst/>
              <a:cxnLst/>
              <a:rect l="l" t="t" r="r" b="b"/>
              <a:pathLst>
                <a:path w="11911" h="23684" extrusionOk="0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82"/>
            <p:cNvSpPr/>
            <p:nvPr/>
          </p:nvSpPr>
          <p:spPr>
            <a:xfrm>
              <a:off x="10960425" y="4567051"/>
              <a:ext cx="10155" cy="14997"/>
            </a:xfrm>
            <a:custGeom>
              <a:avLst/>
              <a:gdLst/>
              <a:ahLst/>
              <a:cxnLst/>
              <a:rect l="l" t="t" r="r" b="b"/>
              <a:pathLst>
                <a:path w="10155" h="14997" extrusionOk="0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82"/>
            <p:cNvSpPr/>
            <p:nvPr/>
          </p:nvSpPr>
          <p:spPr>
            <a:xfrm>
              <a:off x="10320740" y="4705736"/>
              <a:ext cx="27570" cy="52018"/>
            </a:xfrm>
            <a:custGeom>
              <a:avLst/>
              <a:gdLst/>
              <a:ahLst/>
              <a:cxnLst/>
              <a:rect l="l" t="t" r="r" b="b"/>
              <a:pathLst>
                <a:path w="27570" h="52018" extrusionOk="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82"/>
            <p:cNvSpPr/>
            <p:nvPr/>
          </p:nvSpPr>
          <p:spPr>
            <a:xfrm>
              <a:off x="10285671" y="4850876"/>
              <a:ext cx="10108" cy="15472"/>
            </a:xfrm>
            <a:custGeom>
              <a:avLst/>
              <a:gdLst/>
              <a:ahLst/>
              <a:cxnLst/>
              <a:rect l="l" t="t" r="r" b="b"/>
              <a:pathLst>
                <a:path w="10108" h="15472" extrusionOk="0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82"/>
            <p:cNvSpPr/>
            <p:nvPr/>
          </p:nvSpPr>
          <p:spPr>
            <a:xfrm>
              <a:off x="6709979" y="4333441"/>
              <a:ext cx="9111" cy="11580"/>
            </a:xfrm>
            <a:custGeom>
              <a:avLst/>
              <a:gdLst/>
              <a:ahLst/>
              <a:cxnLst/>
              <a:rect l="l" t="t" r="r" b="b"/>
              <a:pathLst>
                <a:path w="9111" h="11580" extrusionOk="0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82"/>
            <p:cNvSpPr/>
            <p:nvPr/>
          </p:nvSpPr>
          <p:spPr>
            <a:xfrm>
              <a:off x="9459964" y="5234895"/>
              <a:ext cx="52674" cy="25866"/>
            </a:xfrm>
            <a:custGeom>
              <a:avLst/>
              <a:gdLst/>
              <a:ahLst/>
              <a:cxnLst/>
              <a:rect l="l" t="t" r="r" b="b"/>
              <a:pathLst>
                <a:path w="52674" h="25866" extrusionOk="0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82"/>
            <p:cNvSpPr/>
            <p:nvPr/>
          </p:nvSpPr>
          <p:spPr>
            <a:xfrm>
              <a:off x="2014220" y="5381079"/>
              <a:ext cx="39577" cy="84720"/>
            </a:xfrm>
            <a:custGeom>
              <a:avLst/>
              <a:gdLst/>
              <a:ahLst/>
              <a:cxnLst/>
              <a:rect l="l" t="t" r="r" b="b"/>
              <a:pathLst>
                <a:path w="39577" h="84720" extrusionOk="0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82"/>
            <p:cNvSpPr/>
            <p:nvPr/>
          </p:nvSpPr>
          <p:spPr>
            <a:xfrm>
              <a:off x="2083267" y="5511268"/>
              <a:ext cx="25625" cy="26721"/>
            </a:xfrm>
            <a:custGeom>
              <a:avLst/>
              <a:gdLst/>
              <a:ahLst/>
              <a:cxnLst/>
              <a:rect l="l" t="t" r="r" b="b"/>
              <a:pathLst>
                <a:path w="25625" h="26721" extrusionOk="0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82"/>
            <p:cNvSpPr/>
            <p:nvPr/>
          </p:nvSpPr>
          <p:spPr>
            <a:xfrm>
              <a:off x="2054747" y="5525175"/>
              <a:ext cx="13239" cy="7071"/>
            </a:xfrm>
            <a:custGeom>
              <a:avLst/>
              <a:gdLst/>
              <a:ahLst/>
              <a:cxnLst/>
              <a:rect l="l" t="t" r="r" b="b"/>
              <a:pathLst>
                <a:path w="13239" h="7071" extrusionOk="0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82"/>
            <p:cNvSpPr/>
            <p:nvPr/>
          </p:nvSpPr>
          <p:spPr>
            <a:xfrm>
              <a:off x="2060773" y="5538702"/>
              <a:ext cx="11531" cy="6264"/>
            </a:xfrm>
            <a:custGeom>
              <a:avLst/>
              <a:gdLst/>
              <a:ahLst/>
              <a:cxnLst/>
              <a:rect l="l" t="t" r="r" b="b"/>
              <a:pathLst>
                <a:path w="11531" h="6264" extrusionOk="0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82"/>
            <p:cNvSpPr/>
            <p:nvPr/>
          </p:nvSpPr>
          <p:spPr>
            <a:xfrm>
              <a:off x="2066326" y="5545868"/>
              <a:ext cx="19171" cy="9919"/>
            </a:xfrm>
            <a:custGeom>
              <a:avLst/>
              <a:gdLst/>
              <a:ahLst/>
              <a:cxnLst/>
              <a:rect l="l" t="t" r="r" b="b"/>
              <a:pathLst>
                <a:path w="19171" h="9919" extrusionOk="0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82"/>
            <p:cNvSpPr/>
            <p:nvPr/>
          </p:nvSpPr>
          <p:spPr>
            <a:xfrm>
              <a:off x="2069505" y="5553272"/>
              <a:ext cx="14283" cy="7783"/>
            </a:xfrm>
            <a:custGeom>
              <a:avLst/>
              <a:gdLst/>
              <a:ahLst/>
              <a:cxnLst/>
              <a:rect l="l" t="t" r="r" b="b"/>
              <a:pathLst>
                <a:path w="14283" h="7783" extrusionOk="0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82"/>
            <p:cNvSpPr/>
            <p:nvPr/>
          </p:nvSpPr>
          <p:spPr>
            <a:xfrm>
              <a:off x="2090480" y="5579662"/>
              <a:ext cx="7118" cy="8637"/>
            </a:xfrm>
            <a:custGeom>
              <a:avLst/>
              <a:gdLst/>
              <a:ahLst/>
              <a:cxnLst/>
              <a:rect l="l" t="t" r="r" b="b"/>
              <a:pathLst>
                <a:path w="7118" h="8637" extrusionOk="0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82"/>
            <p:cNvSpPr/>
            <p:nvPr/>
          </p:nvSpPr>
          <p:spPr>
            <a:xfrm>
              <a:off x="2102011" y="5668511"/>
              <a:ext cx="13904" cy="10869"/>
            </a:xfrm>
            <a:custGeom>
              <a:avLst/>
              <a:gdLst/>
              <a:ahLst/>
              <a:cxnLst/>
              <a:rect l="l" t="t" r="r" b="b"/>
              <a:pathLst>
                <a:path w="13904" h="10869" extrusionOk="0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" name="Google Shape;2210;p82"/>
            <p:cNvSpPr/>
            <p:nvPr/>
          </p:nvSpPr>
          <p:spPr>
            <a:xfrm>
              <a:off x="2082840" y="5676153"/>
              <a:ext cx="9301" cy="7641"/>
            </a:xfrm>
            <a:custGeom>
              <a:avLst/>
              <a:gdLst/>
              <a:ahLst/>
              <a:cxnLst/>
              <a:rect l="l" t="t" r="r" b="b"/>
              <a:pathLst>
                <a:path w="9301" h="7641" extrusionOk="0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" name="Google Shape;2211;p82"/>
            <p:cNvSpPr/>
            <p:nvPr/>
          </p:nvSpPr>
          <p:spPr>
            <a:xfrm>
              <a:off x="2093612" y="5694901"/>
              <a:ext cx="15659" cy="12435"/>
            </a:xfrm>
            <a:custGeom>
              <a:avLst/>
              <a:gdLst/>
              <a:ahLst/>
              <a:cxnLst/>
              <a:rect l="l" t="t" r="r" b="b"/>
              <a:pathLst>
                <a:path w="15659" h="12435" extrusionOk="0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82"/>
            <p:cNvSpPr/>
            <p:nvPr/>
          </p:nvSpPr>
          <p:spPr>
            <a:xfrm>
              <a:off x="2083077" y="5692669"/>
              <a:ext cx="22683" cy="28287"/>
            </a:xfrm>
            <a:custGeom>
              <a:avLst/>
              <a:gdLst/>
              <a:ahLst/>
              <a:cxnLst/>
              <a:rect l="l" t="t" r="r" b="b"/>
              <a:pathLst>
                <a:path w="22683" h="28287" extrusionOk="0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82"/>
            <p:cNvSpPr/>
            <p:nvPr/>
          </p:nvSpPr>
          <p:spPr>
            <a:xfrm>
              <a:off x="2106756" y="5710278"/>
              <a:ext cx="18697" cy="10393"/>
            </a:xfrm>
            <a:custGeom>
              <a:avLst/>
              <a:gdLst/>
              <a:ahLst/>
              <a:cxnLst/>
              <a:rect l="l" t="t" r="r" b="b"/>
              <a:pathLst>
                <a:path w="18697" h="10393" extrusionOk="0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" name="Google Shape;2214;p82"/>
            <p:cNvSpPr/>
            <p:nvPr/>
          </p:nvSpPr>
          <p:spPr>
            <a:xfrm>
              <a:off x="2090670" y="5714170"/>
              <a:ext cx="8968" cy="13954"/>
            </a:xfrm>
            <a:custGeom>
              <a:avLst/>
              <a:gdLst/>
              <a:ahLst/>
              <a:cxnLst/>
              <a:rect l="l" t="t" r="r" b="b"/>
              <a:pathLst>
                <a:path w="8968" h="13954" extrusionOk="0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82"/>
            <p:cNvSpPr/>
            <p:nvPr/>
          </p:nvSpPr>
          <p:spPr>
            <a:xfrm>
              <a:off x="2112926" y="5771410"/>
              <a:ext cx="14568" cy="10774"/>
            </a:xfrm>
            <a:custGeom>
              <a:avLst/>
              <a:gdLst/>
              <a:ahLst/>
              <a:cxnLst/>
              <a:rect l="l" t="t" r="r" b="b"/>
              <a:pathLst>
                <a:path w="14568" h="10774" extrusionOk="0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82"/>
            <p:cNvSpPr/>
            <p:nvPr/>
          </p:nvSpPr>
          <p:spPr>
            <a:xfrm>
              <a:off x="9973610" y="5945644"/>
              <a:ext cx="40336" cy="28714"/>
            </a:xfrm>
            <a:custGeom>
              <a:avLst/>
              <a:gdLst/>
              <a:ahLst/>
              <a:cxnLst/>
              <a:rect l="l" t="t" r="r" b="b"/>
              <a:pathLst>
                <a:path w="40336" h="28714" extrusionOk="0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82"/>
            <p:cNvSpPr/>
            <p:nvPr/>
          </p:nvSpPr>
          <p:spPr>
            <a:xfrm>
              <a:off x="9692348" y="5524558"/>
              <a:ext cx="13144" cy="7451"/>
            </a:xfrm>
            <a:custGeom>
              <a:avLst/>
              <a:gdLst/>
              <a:ahLst/>
              <a:cxnLst/>
              <a:rect l="l" t="t" r="r" b="b"/>
              <a:pathLst>
                <a:path w="13144" h="7451" extrusionOk="0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82"/>
            <p:cNvSpPr/>
            <p:nvPr/>
          </p:nvSpPr>
          <p:spPr>
            <a:xfrm>
              <a:off x="9510598" y="5527832"/>
              <a:ext cx="166659" cy="158857"/>
            </a:xfrm>
            <a:custGeom>
              <a:avLst/>
              <a:gdLst/>
              <a:ahLst/>
              <a:cxnLst/>
              <a:rect l="l" t="t" r="r" b="b"/>
              <a:pathLst>
                <a:path w="166659" h="158857" extrusionOk="0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82"/>
            <p:cNvSpPr/>
            <p:nvPr/>
          </p:nvSpPr>
          <p:spPr>
            <a:xfrm>
              <a:off x="2672129" y="5824188"/>
              <a:ext cx="53576" cy="52066"/>
            </a:xfrm>
            <a:custGeom>
              <a:avLst/>
              <a:gdLst/>
              <a:ahLst/>
              <a:cxnLst/>
              <a:rect l="l" t="t" r="r" b="b"/>
              <a:pathLst>
                <a:path w="53576" h="52066" extrusionOk="0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82"/>
            <p:cNvSpPr/>
            <p:nvPr/>
          </p:nvSpPr>
          <p:spPr>
            <a:xfrm>
              <a:off x="2406194" y="6016459"/>
              <a:ext cx="23015" cy="8732"/>
            </a:xfrm>
            <a:custGeom>
              <a:avLst/>
              <a:gdLst/>
              <a:ahLst/>
              <a:cxnLst/>
              <a:rect l="l" t="t" r="r" b="b"/>
              <a:pathLst>
                <a:path w="23015" h="8732" extrusionOk="0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82"/>
            <p:cNvSpPr/>
            <p:nvPr/>
          </p:nvSpPr>
          <p:spPr>
            <a:xfrm>
              <a:off x="2408424" y="6018072"/>
              <a:ext cx="73696" cy="34647"/>
            </a:xfrm>
            <a:custGeom>
              <a:avLst/>
              <a:gdLst/>
              <a:ahLst/>
              <a:cxnLst/>
              <a:rect l="l" t="t" r="r" b="b"/>
              <a:pathLst>
                <a:path w="73696" h="34647" extrusionOk="0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82"/>
            <p:cNvSpPr/>
            <p:nvPr/>
          </p:nvSpPr>
          <p:spPr>
            <a:xfrm>
              <a:off x="2566827" y="5999182"/>
              <a:ext cx="26764" cy="10393"/>
            </a:xfrm>
            <a:custGeom>
              <a:avLst/>
              <a:gdLst/>
              <a:ahLst/>
              <a:cxnLst/>
              <a:rect l="l" t="t" r="r" b="b"/>
              <a:pathLst>
                <a:path w="26764" h="10393" extrusionOk="0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82"/>
            <p:cNvSpPr/>
            <p:nvPr/>
          </p:nvSpPr>
          <p:spPr>
            <a:xfrm>
              <a:off x="2613238" y="5847017"/>
              <a:ext cx="17463" cy="14143"/>
            </a:xfrm>
            <a:custGeom>
              <a:avLst/>
              <a:gdLst/>
              <a:ahLst/>
              <a:cxnLst/>
              <a:rect l="l" t="t" r="r" b="b"/>
              <a:pathLst>
                <a:path w="17463" h="14143" extrusionOk="0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82"/>
            <p:cNvSpPr/>
            <p:nvPr/>
          </p:nvSpPr>
          <p:spPr>
            <a:xfrm>
              <a:off x="2130294" y="5795663"/>
              <a:ext cx="18934" cy="16279"/>
            </a:xfrm>
            <a:custGeom>
              <a:avLst/>
              <a:gdLst/>
              <a:ahLst/>
              <a:cxnLst/>
              <a:rect l="l" t="t" r="r" b="b"/>
              <a:pathLst>
                <a:path w="18934" h="16279" extrusionOk="0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82"/>
            <p:cNvSpPr/>
            <p:nvPr/>
          </p:nvSpPr>
          <p:spPr>
            <a:xfrm>
              <a:off x="2155825" y="5806057"/>
              <a:ext cx="26479" cy="21310"/>
            </a:xfrm>
            <a:custGeom>
              <a:avLst/>
              <a:gdLst/>
              <a:ahLst/>
              <a:cxnLst/>
              <a:rect l="l" t="t" r="r" b="b"/>
              <a:pathLst>
                <a:path w="26479" h="21310" extrusionOk="0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82"/>
            <p:cNvSpPr/>
            <p:nvPr/>
          </p:nvSpPr>
          <p:spPr>
            <a:xfrm>
              <a:off x="2157580" y="5820106"/>
              <a:ext cx="22635" cy="25154"/>
            </a:xfrm>
            <a:custGeom>
              <a:avLst/>
              <a:gdLst/>
              <a:ahLst/>
              <a:cxnLst/>
              <a:rect l="l" t="t" r="r" b="b"/>
              <a:pathLst>
                <a:path w="22635" h="25154" extrusionOk="0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82"/>
            <p:cNvSpPr/>
            <p:nvPr/>
          </p:nvSpPr>
          <p:spPr>
            <a:xfrm>
              <a:off x="2170867" y="5845214"/>
              <a:ext cx="10297" cy="12862"/>
            </a:xfrm>
            <a:custGeom>
              <a:avLst/>
              <a:gdLst/>
              <a:ahLst/>
              <a:cxnLst/>
              <a:rect l="l" t="t" r="r" b="b"/>
              <a:pathLst>
                <a:path w="10297" h="12862" extrusionOk="0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82"/>
            <p:cNvSpPr/>
            <p:nvPr/>
          </p:nvSpPr>
          <p:spPr>
            <a:xfrm>
              <a:off x="2178982" y="5870653"/>
              <a:ext cx="9870" cy="21643"/>
            </a:xfrm>
            <a:custGeom>
              <a:avLst/>
              <a:gdLst/>
              <a:ahLst/>
              <a:cxnLst/>
              <a:rect l="l" t="t" r="r" b="b"/>
              <a:pathLst>
                <a:path w="9870" h="21643" extrusionOk="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82"/>
            <p:cNvSpPr/>
            <p:nvPr/>
          </p:nvSpPr>
          <p:spPr>
            <a:xfrm>
              <a:off x="2198723" y="5862965"/>
              <a:ext cx="15470" cy="14808"/>
            </a:xfrm>
            <a:custGeom>
              <a:avLst/>
              <a:gdLst/>
              <a:ahLst/>
              <a:cxnLst/>
              <a:rect l="l" t="t" r="r" b="b"/>
              <a:pathLst>
                <a:path w="15470" h="14808" extrusionOk="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82"/>
            <p:cNvSpPr/>
            <p:nvPr/>
          </p:nvSpPr>
          <p:spPr>
            <a:xfrm>
              <a:off x="2203611" y="5855703"/>
              <a:ext cx="13999" cy="14380"/>
            </a:xfrm>
            <a:custGeom>
              <a:avLst/>
              <a:gdLst/>
              <a:ahLst/>
              <a:cxnLst/>
              <a:rect l="l" t="t" r="r" b="b"/>
              <a:pathLst>
                <a:path w="13999" h="14380" extrusionOk="0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82"/>
            <p:cNvSpPr/>
            <p:nvPr/>
          </p:nvSpPr>
          <p:spPr>
            <a:xfrm>
              <a:off x="2231989" y="5882614"/>
              <a:ext cx="79438" cy="71193"/>
            </a:xfrm>
            <a:custGeom>
              <a:avLst/>
              <a:gdLst/>
              <a:ahLst/>
              <a:cxnLst/>
              <a:rect l="l" t="t" r="r" b="b"/>
              <a:pathLst>
                <a:path w="79438" h="71193" extrusionOk="0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82"/>
            <p:cNvSpPr/>
            <p:nvPr/>
          </p:nvSpPr>
          <p:spPr>
            <a:xfrm>
              <a:off x="2224918" y="5905111"/>
              <a:ext cx="11151" cy="12910"/>
            </a:xfrm>
            <a:custGeom>
              <a:avLst/>
              <a:gdLst/>
              <a:ahLst/>
              <a:cxnLst/>
              <a:rect l="l" t="t" r="r" b="b"/>
              <a:pathLst>
                <a:path w="11151" h="12910" extrusionOk="0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82"/>
            <p:cNvSpPr/>
            <p:nvPr/>
          </p:nvSpPr>
          <p:spPr>
            <a:xfrm>
              <a:off x="2207360" y="5921629"/>
              <a:ext cx="63826" cy="28524"/>
            </a:xfrm>
            <a:custGeom>
              <a:avLst/>
              <a:gdLst/>
              <a:ahLst/>
              <a:cxnLst/>
              <a:rect l="l" t="t" r="r" b="b"/>
              <a:pathLst>
                <a:path w="63826" h="28524" extrusionOk="0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82"/>
            <p:cNvSpPr/>
            <p:nvPr/>
          </p:nvSpPr>
          <p:spPr>
            <a:xfrm>
              <a:off x="2185341" y="5871224"/>
              <a:ext cx="9348" cy="19743"/>
            </a:xfrm>
            <a:custGeom>
              <a:avLst/>
              <a:gdLst/>
              <a:ahLst/>
              <a:cxnLst/>
              <a:rect l="l" t="t" r="r" b="b"/>
              <a:pathLst>
                <a:path w="9348" h="19743" extrusionOk="0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" name="Google Shape;2235;p82"/>
            <p:cNvSpPr/>
            <p:nvPr/>
          </p:nvSpPr>
          <p:spPr>
            <a:xfrm>
              <a:off x="2254055" y="5949916"/>
              <a:ext cx="55047" cy="35027"/>
            </a:xfrm>
            <a:custGeom>
              <a:avLst/>
              <a:gdLst/>
              <a:ahLst/>
              <a:cxnLst/>
              <a:rect l="l" t="t" r="r" b="b"/>
              <a:pathLst>
                <a:path w="55047" h="35027" extrusionOk="0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82"/>
            <p:cNvSpPr/>
            <p:nvPr/>
          </p:nvSpPr>
          <p:spPr>
            <a:xfrm>
              <a:off x="2312472" y="5970088"/>
              <a:ext cx="44085" cy="22259"/>
            </a:xfrm>
            <a:custGeom>
              <a:avLst/>
              <a:gdLst/>
              <a:ahLst/>
              <a:cxnLst/>
              <a:rect l="l" t="t" r="r" b="b"/>
              <a:pathLst>
                <a:path w="44085" h="22259" extrusionOk="0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82"/>
            <p:cNvSpPr/>
            <p:nvPr/>
          </p:nvSpPr>
          <p:spPr>
            <a:xfrm>
              <a:off x="2352760" y="5954710"/>
              <a:ext cx="24439" cy="33223"/>
            </a:xfrm>
            <a:custGeom>
              <a:avLst/>
              <a:gdLst/>
              <a:ahLst/>
              <a:cxnLst/>
              <a:rect l="l" t="t" r="r" b="b"/>
              <a:pathLst>
                <a:path w="24439" h="33223" extrusionOk="0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82"/>
            <p:cNvSpPr/>
            <p:nvPr/>
          </p:nvSpPr>
          <p:spPr>
            <a:xfrm>
              <a:off x="2373261" y="6022581"/>
              <a:ext cx="9585" cy="8590"/>
            </a:xfrm>
            <a:custGeom>
              <a:avLst/>
              <a:gdLst/>
              <a:ahLst/>
              <a:cxnLst/>
              <a:rect l="l" t="t" r="r" b="b"/>
              <a:pathLst>
                <a:path w="9585" h="8590" extrusionOk="0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82"/>
            <p:cNvSpPr/>
            <p:nvPr/>
          </p:nvSpPr>
          <p:spPr>
            <a:xfrm>
              <a:off x="2386690" y="6028419"/>
              <a:ext cx="11104" cy="7356"/>
            </a:xfrm>
            <a:custGeom>
              <a:avLst/>
              <a:gdLst/>
              <a:ahLst/>
              <a:cxnLst/>
              <a:rect l="l" t="t" r="r" b="b"/>
              <a:pathLst>
                <a:path w="11104" h="7356" extrusionOk="0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" name="Google Shape;2240;p82"/>
            <p:cNvSpPr/>
            <p:nvPr/>
          </p:nvSpPr>
          <p:spPr>
            <a:xfrm>
              <a:off x="9741796" y="6127426"/>
              <a:ext cx="23963" cy="18509"/>
            </a:xfrm>
            <a:custGeom>
              <a:avLst/>
              <a:gdLst/>
              <a:ahLst/>
              <a:cxnLst/>
              <a:rect l="l" t="t" r="r" b="b"/>
              <a:pathLst>
                <a:path w="23963" h="18509" extrusionOk="0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" name="Google Shape;2241;p82"/>
            <p:cNvSpPr/>
            <p:nvPr/>
          </p:nvSpPr>
          <p:spPr>
            <a:xfrm>
              <a:off x="4199924" y="-651632"/>
              <a:ext cx="16940" cy="7309"/>
            </a:xfrm>
            <a:custGeom>
              <a:avLst/>
              <a:gdLst/>
              <a:ahLst/>
              <a:cxnLst/>
              <a:rect l="l" t="t" r="r" b="b"/>
              <a:pathLst>
                <a:path w="16940" h="7309" extrusionOk="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" name="Google Shape;2242;p82"/>
            <p:cNvSpPr/>
            <p:nvPr/>
          </p:nvSpPr>
          <p:spPr>
            <a:xfrm>
              <a:off x="4171072" y="-576594"/>
              <a:ext cx="19693" cy="10062"/>
            </a:xfrm>
            <a:custGeom>
              <a:avLst/>
              <a:gdLst/>
              <a:ahLst/>
              <a:cxnLst/>
              <a:rect l="l" t="t" r="r" b="b"/>
              <a:pathLst>
                <a:path w="19693" h="10062" extrusionOk="0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" name="Google Shape;2243;p82"/>
            <p:cNvSpPr/>
            <p:nvPr/>
          </p:nvSpPr>
          <p:spPr>
            <a:xfrm>
              <a:off x="4164144" y="-669430"/>
              <a:ext cx="24486" cy="15615"/>
            </a:xfrm>
            <a:custGeom>
              <a:avLst/>
              <a:gdLst/>
              <a:ahLst/>
              <a:cxnLst/>
              <a:rect l="l" t="t" r="r" b="b"/>
              <a:pathLst>
                <a:path w="24486" h="15615" extrusionOk="0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82"/>
            <p:cNvSpPr/>
            <p:nvPr/>
          </p:nvSpPr>
          <p:spPr>
            <a:xfrm>
              <a:off x="3637542" y="-704268"/>
              <a:ext cx="54098" cy="31087"/>
            </a:xfrm>
            <a:custGeom>
              <a:avLst/>
              <a:gdLst/>
              <a:ahLst/>
              <a:cxnLst/>
              <a:rect l="l" t="t" r="r" b="b"/>
              <a:pathLst>
                <a:path w="54098" h="31087" extrusionOk="0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82"/>
            <p:cNvSpPr/>
            <p:nvPr/>
          </p:nvSpPr>
          <p:spPr>
            <a:xfrm>
              <a:off x="3660083" y="-722398"/>
              <a:ext cx="32126" cy="10868"/>
            </a:xfrm>
            <a:custGeom>
              <a:avLst/>
              <a:gdLst/>
              <a:ahLst/>
              <a:cxnLst/>
              <a:rect l="l" t="t" r="r" b="b"/>
              <a:pathLst>
                <a:path w="32126" h="10868" extrusionOk="0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82"/>
            <p:cNvSpPr/>
            <p:nvPr/>
          </p:nvSpPr>
          <p:spPr>
            <a:xfrm>
              <a:off x="3765574" y="-725104"/>
              <a:ext cx="26527" cy="10299"/>
            </a:xfrm>
            <a:custGeom>
              <a:avLst/>
              <a:gdLst/>
              <a:ahLst/>
              <a:cxnLst/>
              <a:rect l="l" t="t" r="r" b="b"/>
              <a:pathLst>
                <a:path w="26527" h="10299" extrusionOk="0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82"/>
            <p:cNvSpPr/>
            <p:nvPr/>
          </p:nvSpPr>
          <p:spPr>
            <a:xfrm>
              <a:off x="3782325" y="-724819"/>
              <a:ext cx="21734" cy="9397"/>
            </a:xfrm>
            <a:custGeom>
              <a:avLst/>
              <a:gdLst/>
              <a:ahLst/>
              <a:cxnLst/>
              <a:rect l="l" t="t" r="r" b="b"/>
              <a:pathLst>
                <a:path w="21734" h="9397" extrusionOk="0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82"/>
            <p:cNvSpPr/>
            <p:nvPr/>
          </p:nvSpPr>
          <p:spPr>
            <a:xfrm>
              <a:off x="3517530" y="-691168"/>
              <a:ext cx="34878" cy="18415"/>
            </a:xfrm>
            <a:custGeom>
              <a:avLst/>
              <a:gdLst/>
              <a:ahLst/>
              <a:cxnLst/>
              <a:rect l="l" t="t" r="r" b="b"/>
              <a:pathLst>
                <a:path w="34878" h="18415" extrusionOk="0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82"/>
            <p:cNvSpPr/>
            <p:nvPr/>
          </p:nvSpPr>
          <p:spPr>
            <a:xfrm>
              <a:off x="5835679" y="-638627"/>
              <a:ext cx="28140" cy="10251"/>
            </a:xfrm>
            <a:custGeom>
              <a:avLst/>
              <a:gdLst/>
              <a:ahLst/>
              <a:cxnLst/>
              <a:rect l="l" t="t" r="r" b="b"/>
              <a:pathLst>
                <a:path w="28140" h="10251" extrusionOk="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" name="Google Shape;2250;p82"/>
            <p:cNvSpPr/>
            <p:nvPr/>
          </p:nvSpPr>
          <p:spPr>
            <a:xfrm>
              <a:off x="5880950" y="-655619"/>
              <a:ext cx="62782" cy="30423"/>
            </a:xfrm>
            <a:custGeom>
              <a:avLst/>
              <a:gdLst/>
              <a:ahLst/>
              <a:cxnLst/>
              <a:rect l="l" t="t" r="r" b="b"/>
              <a:pathLst>
                <a:path w="62782" h="30423" extrusionOk="0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" name="Google Shape;2251;p82"/>
            <p:cNvSpPr/>
            <p:nvPr/>
          </p:nvSpPr>
          <p:spPr>
            <a:xfrm>
              <a:off x="5856844" y="-671471"/>
              <a:ext cx="27381" cy="6644"/>
            </a:xfrm>
            <a:custGeom>
              <a:avLst/>
              <a:gdLst/>
              <a:ahLst/>
              <a:cxnLst/>
              <a:rect l="l" t="t" r="r" b="b"/>
              <a:pathLst>
                <a:path w="27381" h="6644" extrusionOk="0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" name="Google Shape;2252;p82"/>
            <p:cNvSpPr/>
            <p:nvPr/>
          </p:nvSpPr>
          <p:spPr>
            <a:xfrm>
              <a:off x="5698393" y="-599518"/>
              <a:ext cx="28092" cy="11818"/>
            </a:xfrm>
            <a:custGeom>
              <a:avLst/>
              <a:gdLst/>
              <a:ahLst/>
              <a:cxnLst/>
              <a:rect l="l" t="t" r="r" b="b"/>
              <a:pathLst>
                <a:path w="28092" h="11818" extrusionOk="0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82"/>
            <p:cNvSpPr/>
            <p:nvPr/>
          </p:nvSpPr>
          <p:spPr>
            <a:xfrm>
              <a:off x="5769100" y="-600800"/>
              <a:ext cx="29184" cy="13764"/>
            </a:xfrm>
            <a:custGeom>
              <a:avLst/>
              <a:gdLst/>
              <a:ahLst/>
              <a:cxnLst/>
              <a:rect l="l" t="t" r="r" b="b"/>
              <a:pathLst>
                <a:path w="29184" h="13764" extrusionOk="0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82"/>
            <p:cNvSpPr/>
            <p:nvPr/>
          </p:nvSpPr>
          <p:spPr>
            <a:xfrm>
              <a:off x="5790217" y="-607871"/>
              <a:ext cx="45556" cy="18984"/>
            </a:xfrm>
            <a:custGeom>
              <a:avLst/>
              <a:gdLst/>
              <a:ahLst/>
              <a:cxnLst/>
              <a:rect l="l" t="t" r="r" b="b"/>
              <a:pathLst>
                <a:path w="45556" h="18984" extrusionOk="0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82"/>
            <p:cNvSpPr/>
            <p:nvPr/>
          </p:nvSpPr>
          <p:spPr>
            <a:xfrm>
              <a:off x="5766016" y="-670379"/>
              <a:ext cx="22635" cy="8211"/>
            </a:xfrm>
            <a:custGeom>
              <a:avLst/>
              <a:gdLst/>
              <a:ahLst/>
              <a:cxnLst/>
              <a:rect l="l" t="t" r="r" b="b"/>
              <a:pathLst>
                <a:path w="22635" h="8211" extrusionOk="0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82"/>
            <p:cNvSpPr/>
            <p:nvPr/>
          </p:nvSpPr>
          <p:spPr>
            <a:xfrm>
              <a:off x="5751447" y="-657470"/>
              <a:ext cx="34310" cy="8922"/>
            </a:xfrm>
            <a:custGeom>
              <a:avLst/>
              <a:gdLst/>
              <a:ahLst/>
              <a:cxnLst/>
              <a:rect l="l" t="t" r="r" b="b"/>
              <a:pathLst>
                <a:path w="34310" h="8922" extrusionOk="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" name="Google Shape;2257;p82"/>
            <p:cNvSpPr/>
            <p:nvPr/>
          </p:nvSpPr>
          <p:spPr>
            <a:xfrm>
              <a:off x="5731231" y="-649164"/>
              <a:ext cx="47501" cy="10441"/>
            </a:xfrm>
            <a:custGeom>
              <a:avLst/>
              <a:gdLst/>
              <a:ahLst/>
              <a:cxnLst/>
              <a:rect l="l" t="t" r="r" b="b"/>
              <a:pathLst>
                <a:path w="47501" h="10441" extrusionOk="0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" name="Google Shape;2258;p82"/>
            <p:cNvSpPr/>
            <p:nvPr/>
          </p:nvSpPr>
          <p:spPr>
            <a:xfrm>
              <a:off x="5793397" y="-626761"/>
              <a:ext cx="19930" cy="6882"/>
            </a:xfrm>
            <a:custGeom>
              <a:avLst/>
              <a:gdLst/>
              <a:ahLst/>
              <a:cxnLst/>
              <a:rect l="l" t="t" r="r" b="b"/>
              <a:pathLst>
                <a:path w="19930" h="6882" extrusionOk="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82"/>
            <p:cNvSpPr/>
            <p:nvPr/>
          </p:nvSpPr>
          <p:spPr>
            <a:xfrm>
              <a:off x="5748315" y="-619073"/>
              <a:ext cx="32126" cy="6454"/>
            </a:xfrm>
            <a:custGeom>
              <a:avLst/>
              <a:gdLst/>
              <a:ahLst/>
              <a:cxnLst/>
              <a:rect l="l" t="t" r="r" b="b"/>
              <a:pathLst>
                <a:path w="32126" h="6454" extrusionOk="0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82"/>
            <p:cNvSpPr/>
            <p:nvPr/>
          </p:nvSpPr>
          <p:spPr>
            <a:xfrm>
              <a:off x="5714480" y="-624009"/>
              <a:ext cx="39339" cy="7736"/>
            </a:xfrm>
            <a:custGeom>
              <a:avLst/>
              <a:gdLst/>
              <a:ahLst/>
              <a:cxnLst/>
              <a:rect l="l" t="t" r="r" b="b"/>
              <a:pathLst>
                <a:path w="39339" h="7736" extrusionOk="0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82"/>
            <p:cNvSpPr/>
            <p:nvPr/>
          </p:nvSpPr>
          <p:spPr>
            <a:xfrm>
              <a:off x="5718656" y="-633169"/>
              <a:ext cx="72937" cy="16469"/>
            </a:xfrm>
            <a:custGeom>
              <a:avLst/>
              <a:gdLst/>
              <a:ahLst/>
              <a:cxnLst/>
              <a:rect l="l" t="t" r="r" b="b"/>
              <a:pathLst>
                <a:path w="72937" h="16469" extrusionOk="0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82"/>
            <p:cNvSpPr/>
            <p:nvPr/>
          </p:nvSpPr>
          <p:spPr>
            <a:xfrm>
              <a:off x="5751068" y="-635162"/>
              <a:ext cx="44274" cy="12530"/>
            </a:xfrm>
            <a:custGeom>
              <a:avLst/>
              <a:gdLst/>
              <a:ahLst/>
              <a:cxnLst/>
              <a:rect l="l" t="t" r="r" b="b"/>
              <a:pathLst>
                <a:path w="44274" h="12530" extrusionOk="0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" name="Google Shape;2263;p82"/>
            <p:cNvSpPr/>
            <p:nvPr/>
          </p:nvSpPr>
          <p:spPr>
            <a:xfrm>
              <a:off x="5518066" y="-618645"/>
              <a:ext cx="95857" cy="21215"/>
            </a:xfrm>
            <a:custGeom>
              <a:avLst/>
              <a:gdLst/>
              <a:ahLst/>
              <a:cxnLst/>
              <a:rect l="l" t="t" r="r" b="b"/>
              <a:pathLst>
                <a:path w="95857" h="21215" extrusionOk="0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" name="Google Shape;2264;p82"/>
            <p:cNvSpPr/>
            <p:nvPr/>
          </p:nvSpPr>
          <p:spPr>
            <a:xfrm>
              <a:off x="5260626" y="-580770"/>
              <a:ext cx="44464" cy="8922"/>
            </a:xfrm>
            <a:custGeom>
              <a:avLst/>
              <a:gdLst/>
              <a:ahLst/>
              <a:cxnLst/>
              <a:rect l="l" t="t" r="r" b="b"/>
              <a:pathLst>
                <a:path w="44464" h="8922" extrusionOk="0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82"/>
            <p:cNvSpPr/>
            <p:nvPr/>
          </p:nvSpPr>
          <p:spPr>
            <a:xfrm>
              <a:off x="2605266" y="3280914"/>
              <a:ext cx="22778" cy="23398"/>
            </a:xfrm>
            <a:custGeom>
              <a:avLst/>
              <a:gdLst/>
              <a:ahLst/>
              <a:cxnLst/>
              <a:rect l="l" t="t" r="r" b="b"/>
              <a:pathLst>
                <a:path w="22778" h="23398" extrusionOk="0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82"/>
            <p:cNvSpPr/>
            <p:nvPr/>
          </p:nvSpPr>
          <p:spPr>
            <a:xfrm>
              <a:off x="9402640" y="2715589"/>
              <a:ext cx="35163" cy="102850"/>
            </a:xfrm>
            <a:custGeom>
              <a:avLst/>
              <a:gdLst/>
              <a:ahLst/>
              <a:cxnLst/>
              <a:rect l="l" t="t" r="r" b="b"/>
              <a:pathLst>
                <a:path w="35163" h="102850" extrusionOk="0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82"/>
            <p:cNvSpPr/>
            <p:nvPr/>
          </p:nvSpPr>
          <p:spPr>
            <a:xfrm>
              <a:off x="9519994" y="2739368"/>
              <a:ext cx="10249" cy="35264"/>
            </a:xfrm>
            <a:custGeom>
              <a:avLst/>
              <a:gdLst/>
              <a:ahLst/>
              <a:cxnLst/>
              <a:rect l="l" t="t" r="r" b="b"/>
              <a:pathLst>
                <a:path w="10249" h="35264" extrusionOk="0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" name="Google Shape;2268;p82"/>
            <p:cNvSpPr/>
            <p:nvPr/>
          </p:nvSpPr>
          <p:spPr>
            <a:xfrm>
              <a:off x="9438183" y="2699452"/>
              <a:ext cx="21685" cy="96064"/>
            </a:xfrm>
            <a:custGeom>
              <a:avLst/>
              <a:gdLst/>
              <a:ahLst/>
              <a:cxnLst/>
              <a:rect l="l" t="t" r="r" b="b"/>
              <a:pathLst>
                <a:path w="21685" h="96064" extrusionOk="0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" name="Google Shape;2269;p82"/>
            <p:cNvSpPr/>
            <p:nvPr/>
          </p:nvSpPr>
          <p:spPr>
            <a:xfrm>
              <a:off x="9456452" y="2757261"/>
              <a:ext cx="28805" cy="30423"/>
            </a:xfrm>
            <a:custGeom>
              <a:avLst/>
              <a:gdLst/>
              <a:ahLst/>
              <a:cxnLst/>
              <a:rect l="l" t="t" r="r" b="b"/>
              <a:pathLst>
                <a:path w="28805" h="30423" extrusionOk="0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82"/>
            <p:cNvSpPr/>
            <p:nvPr/>
          </p:nvSpPr>
          <p:spPr>
            <a:xfrm>
              <a:off x="9325004" y="3023050"/>
              <a:ext cx="15850" cy="14048"/>
            </a:xfrm>
            <a:custGeom>
              <a:avLst/>
              <a:gdLst/>
              <a:ahLst/>
              <a:cxnLst/>
              <a:rect l="l" t="t" r="r" b="b"/>
              <a:pathLst>
                <a:path w="15850" h="14048" extrusionOk="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82"/>
            <p:cNvSpPr/>
            <p:nvPr/>
          </p:nvSpPr>
          <p:spPr>
            <a:xfrm>
              <a:off x="9293826" y="3210195"/>
              <a:ext cx="250987" cy="395788"/>
            </a:xfrm>
            <a:custGeom>
              <a:avLst/>
              <a:gdLst/>
              <a:ahLst/>
              <a:cxnLst/>
              <a:rect l="l" t="t" r="r" b="b"/>
              <a:pathLst>
                <a:path w="250987" h="395788" extrusionOk="0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82"/>
            <p:cNvSpPr/>
            <p:nvPr/>
          </p:nvSpPr>
          <p:spPr>
            <a:xfrm>
              <a:off x="9631085" y="3182714"/>
              <a:ext cx="57799" cy="168966"/>
            </a:xfrm>
            <a:custGeom>
              <a:avLst/>
              <a:gdLst/>
              <a:ahLst/>
              <a:cxnLst/>
              <a:rect l="l" t="t" r="r" b="b"/>
              <a:pathLst>
                <a:path w="57799" h="168966" extrusionOk="0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82"/>
            <p:cNvSpPr/>
            <p:nvPr/>
          </p:nvSpPr>
          <p:spPr>
            <a:xfrm>
              <a:off x="8904557" y="2934391"/>
              <a:ext cx="397099" cy="590669"/>
            </a:xfrm>
            <a:custGeom>
              <a:avLst/>
              <a:gdLst/>
              <a:ahLst/>
              <a:cxnLst/>
              <a:rect l="l" t="t" r="r" b="b"/>
              <a:pathLst>
                <a:path w="397099" h="590669" extrusionOk="0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82"/>
            <p:cNvSpPr/>
            <p:nvPr/>
          </p:nvSpPr>
          <p:spPr>
            <a:xfrm>
              <a:off x="9206510" y="2697031"/>
              <a:ext cx="79201" cy="159995"/>
            </a:xfrm>
            <a:custGeom>
              <a:avLst/>
              <a:gdLst/>
              <a:ahLst/>
              <a:cxnLst/>
              <a:rect l="l" t="t" r="r" b="b"/>
              <a:pathLst>
                <a:path w="79201" h="159995" extrusionOk="0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82"/>
            <p:cNvSpPr/>
            <p:nvPr/>
          </p:nvSpPr>
          <p:spPr>
            <a:xfrm>
              <a:off x="8351239" y="3016026"/>
              <a:ext cx="432119" cy="593802"/>
            </a:xfrm>
            <a:custGeom>
              <a:avLst/>
              <a:gdLst/>
              <a:ahLst/>
              <a:cxnLst/>
              <a:rect l="l" t="t" r="r" b="b"/>
              <a:pathLst>
                <a:path w="432119" h="593802" extrusionOk="0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82"/>
            <p:cNvSpPr/>
            <p:nvPr/>
          </p:nvSpPr>
          <p:spPr>
            <a:xfrm>
              <a:off x="7731673" y="2808948"/>
              <a:ext cx="86319" cy="194026"/>
            </a:xfrm>
            <a:custGeom>
              <a:avLst/>
              <a:gdLst/>
              <a:ahLst/>
              <a:cxnLst/>
              <a:rect l="l" t="t" r="r" b="b"/>
              <a:pathLst>
                <a:path w="86319" h="194026" extrusionOk="0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82"/>
            <p:cNvSpPr/>
            <p:nvPr/>
          </p:nvSpPr>
          <p:spPr>
            <a:xfrm>
              <a:off x="1718959" y="2306795"/>
              <a:ext cx="234756" cy="115191"/>
            </a:xfrm>
            <a:custGeom>
              <a:avLst/>
              <a:gdLst/>
              <a:ahLst/>
              <a:cxnLst/>
              <a:rect l="l" t="t" r="r" b="b"/>
              <a:pathLst>
                <a:path w="234756" h="115191" extrusionOk="0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82"/>
            <p:cNvSpPr/>
            <p:nvPr/>
          </p:nvSpPr>
          <p:spPr>
            <a:xfrm>
              <a:off x="1342883" y="2132655"/>
              <a:ext cx="398142" cy="173949"/>
            </a:xfrm>
            <a:custGeom>
              <a:avLst/>
              <a:gdLst/>
              <a:ahLst/>
              <a:cxnLst/>
              <a:rect l="l" t="t" r="r" b="b"/>
              <a:pathLst>
                <a:path w="398142" h="173949" extrusionOk="0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82"/>
            <p:cNvSpPr/>
            <p:nvPr/>
          </p:nvSpPr>
          <p:spPr>
            <a:xfrm>
              <a:off x="9285996" y="2667794"/>
              <a:ext cx="7972" cy="11960"/>
            </a:xfrm>
            <a:custGeom>
              <a:avLst/>
              <a:gdLst/>
              <a:ahLst/>
              <a:cxnLst/>
              <a:rect l="l" t="t" r="r" b="b"/>
              <a:pathLst>
                <a:path w="7972" h="11960" extrusionOk="0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82"/>
            <p:cNvSpPr/>
            <p:nvPr/>
          </p:nvSpPr>
          <p:spPr>
            <a:xfrm>
              <a:off x="9240914" y="2312680"/>
              <a:ext cx="203531" cy="319327"/>
            </a:xfrm>
            <a:custGeom>
              <a:avLst/>
              <a:gdLst/>
              <a:ahLst/>
              <a:cxnLst/>
              <a:rect l="l" t="t" r="r" b="b"/>
              <a:pathLst>
                <a:path w="203531" h="319327" extrusionOk="0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82"/>
            <p:cNvSpPr/>
            <p:nvPr/>
          </p:nvSpPr>
          <p:spPr>
            <a:xfrm>
              <a:off x="8777427" y="2247847"/>
              <a:ext cx="83899" cy="103752"/>
            </a:xfrm>
            <a:custGeom>
              <a:avLst/>
              <a:gdLst/>
              <a:ahLst/>
              <a:cxnLst/>
              <a:rect l="l" t="t" r="r" b="b"/>
              <a:pathLst>
                <a:path w="83899" h="103752" extrusionOk="0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" name="Google Shape;2282;p82"/>
            <p:cNvSpPr/>
            <p:nvPr/>
          </p:nvSpPr>
          <p:spPr>
            <a:xfrm>
              <a:off x="246780" y="1507813"/>
              <a:ext cx="7924" cy="6882"/>
            </a:xfrm>
            <a:custGeom>
              <a:avLst/>
              <a:gdLst/>
              <a:ahLst/>
              <a:cxnLst/>
              <a:rect l="l" t="t" r="r" b="b"/>
              <a:pathLst>
                <a:path w="7924" h="6882" extrusionOk="0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" name="Google Shape;2283;p82"/>
            <p:cNvSpPr/>
            <p:nvPr/>
          </p:nvSpPr>
          <p:spPr>
            <a:xfrm>
              <a:off x="9314136" y="1053929"/>
              <a:ext cx="302284" cy="434755"/>
            </a:xfrm>
            <a:custGeom>
              <a:avLst/>
              <a:gdLst/>
              <a:ahLst/>
              <a:cxnLst/>
              <a:rect l="l" t="t" r="r" b="b"/>
              <a:pathLst>
                <a:path w="302284" h="434755" extrusionOk="0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4" name="Google Shape;2284;p82"/>
            <p:cNvSpPr/>
            <p:nvPr/>
          </p:nvSpPr>
          <p:spPr>
            <a:xfrm>
              <a:off x="9298002" y="1482088"/>
              <a:ext cx="104542" cy="151167"/>
            </a:xfrm>
            <a:custGeom>
              <a:avLst/>
              <a:gdLst/>
              <a:ahLst/>
              <a:cxnLst/>
              <a:rect l="l" t="t" r="r" b="b"/>
              <a:pathLst>
                <a:path w="104542" h="151167" extrusionOk="0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5" name="Google Shape;2285;p82"/>
            <p:cNvSpPr/>
            <p:nvPr/>
          </p:nvSpPr>
          <p:spPr>
            <a:xfrm>
              <a:off x="5293512" y="1377101"/>
              <a:ext cx="15612" cy="18605"/>
            </a:xfrm>
            <a:custGeom>
              <a:avLst/>
              <a:gdLst/>
              <a:ahLst/>
              <a:cxnLst/>
              <a:rect l="l" t="t" r="r" b="b"/>
              <a:pathLst>
                <a:path w="15612" h="18605" extrusionOk="0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82"/>
            <p:cNvSpPr/>
            <p:nvPr/>
          </p:nvSpPr>
          <p:spPr>
            <a:xfrm>
              <a:off x="4735685" y="1366375"/>
              <a:ext cx="14188" cy="10679"/>
            </a:xfrm>
            <a:custGeom>
              <a:avLst/>
              <a:gdLst/>
              <a:ahLst/>
              <a:cxnLst/>
              <a:rect l="l" t="t" r="r" b="b"/>
              <a:pathLst>
                <a:path w="14188" h="10679" extrusionOk="0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82"/>
            <p:cNvSpPr/>
            <p:nvPr/>
          </p:nvSpPr>
          <p:spPr>
            <a:xfrm>
              <a:off x="4884977" y="1305765"/>
              <a:ext cx="54098" cy="116805"/>
            </a:xfrm>
            <a:custGeom>
              <a:avLst/>
              <a:gdLst/>
              <a:ahLst/>
              <a:cxnLst/>
              <a:rect l="l" t="t" r="r" b="b"/>
              <a:pathLst>
                <a:path w="54098" h="116805" extrusionOk="0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" name="Google Shape;2288;p82"/>
            <p:cNvSpPr/>
            <p:nvPr/>
          </p:nvSpPr>
          <p:spPr>
            <a:xfrm>
              <a:off x="4408297" y="469952"/>
              <a:ext cx="245908" cy="417147"/>
            </a:xfrm>
            <a:custGeom>
              <a:avLst/>
              <a:gdLst/>
              <a:ahLst/>
              <a:cxnLst/>
              <a:rect l="l" t="t" r="r" b="b"/>
              <a:pathLst>
                <a:path w="245908" h="417147" extrusionOk="0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" name="Google Shape;2289;p82"/>
            <p:cNvSpPr/>
            <p:nvPr/>
          </p:nvSpPr>
          <p:spPr>
            <a:xfrm>
              <a:off x="2508696" y="986343"/>
              <a:ext cx="59033" cy="69722"/>
            </a:xfrm>
            <a:custGeom>
              <a:avLst/>
              <a:gdLst/>
              <a:ahLst/>
              <a:cxnLst/>
              <a:rect l="l" t="t" r="r" b="b"/>
              <a:pathLst>
                <a:path w="59033" h="69722" extrusionOk="0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82"/>
            <p:cNvSpPr/>
            <p:nvPr/>
          </p:nvSpPr>
          <p:spPr>
            <a:xfrm>
              <a:off x="2608065" y="769630"/>
              <a:ext cx="220568" cy="247706"/>
            </a:xfrm>
            <a:custGeom>
              <a:avLst/>
              <a:gdLst/>
              <a:ahLst/>
              <a:cxnLst/>
              <a:rect l="l" t="t" r="r" b="b"/>
              <a:pathLst>
                <a:path w="220568" h="247706" extrusionOk="0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" name="Google Shape;2291;p82"/>
            <p:cNvSpPr/>
            <p:nvPr/>
          </p:nvSpPr>
          <p:spPr>
            <a:xfrm>
              <a:off x="496390" y="630707"/>
              <a:ext cx="82570" cy="140868"/>
            </a:xfrm>
            <a:custGeom>
              <a:avLst/>
              <a:gdLst/>
              <a:ahLst/>
              <a:cxnLst/>
              <a:rect l="l" t="t" r="r" b="b"/>
              <a:pathLst>
                <a:path w="82570" h="140868" extrusionOk="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82"/>
            <p:cNvSpPr/>
            <p:nvPr/>
          </p:nvSpPr>
          <p:spPr>
            <a:xfrm>
              <a:off x="9527776" y="769582"/>
              <a:ext cx="11483" cy="37400"/>
            </a:xfrm>
            <a:custGeom>
              <a:avLst/>
              <a:gdLst/>
              <a:ahLst/>
              <a:cxnLst/>
              <a:rect l="l" t="t" r="r" b="b"/>
              <a:pathLst>
                <a:path w="11483" h="37400" extrusionOk="0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82"/>
            <p:cNvSpPr/>
            <p:nvPr/>
          </p:nvSpPr>
          <p:spPr>
            <a:xfrm>
              <a:off x="8937491" y="405403"/>
              <a:ext cx="392257" cy="414869"/>
            </a:xfrm>
            <a:custGeom>
              <a:avLst/>
              <a:gdLst/>
              <a:ahLst/>
              <a:cxnLst/>
              <a:rect l="l" t="t" r="r" b="b"/>
              <a:pathLst>
                <a:path w="392257" h="414869" extrusionOk="0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82"/>
            <p:cNvSpPr/>
            <p:nvPr/>
          </p:nvSpPr>
          <p:spPr>
            <a:xfrm>
              <a:off x="9304455" y="846424"/>
              <a:ext cx="206806" cy="213580"/>
            </a:xfrm>
            <a:custGeom>
              <a:avLst/>
              <a:gdLst/>
              <a:ahLst/>
              <a:cxnLst/>
              <a:rect l="l" t="t" r="r" b="b"/>
              <a:pathLst>
                <a:path w="206806" h="213580" extrusionOk="0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82"/>
            <p:cNvSpPr/>
            <p:nvPr/>
          </p:nvSpPr>
          <p:spPr>
            <a:xfrm>
              <a:off x="4549141" y="372417"/>
              <a:ext cx="15612" cy="36688"/>
            </a:xfrm>
            <a:custGeom>
              <a:avLst/>
              <a:gdLst/>
              <a:ahLst/>
              <a:cxnLst/>
              <a:rect l="l" t="t" r="r" b="b"/>
              <a:pathLst>
                <a:path w="15612" h="36688" extrusionOk="0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82"/>
            <p:cNvSpPr/>
            <p:nvPr/>
          </p:nvSpPr>
          <p:spPr>
            <a:xfrm>
              <a:off x="4262185" y="629995"/>
              <a:ext cx="162057" cy="185530"/>
            </a:xfrm>
            <a:custGeom>
              <a:avLst/>
              <a:gdLst/>
              <a:ahLst/>
              <a:cxnLst/>
              <a:rect l="l" t="t" r="r" b="b"/>
              <a:pathLst>
                <a:path w="162057" h="185530" extrusionOk="0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82"/>
            <p:cNvSpPr/>
            <p:nvPr/>
          </p:nvSpPr>
          <p:spPr>
            <a:xfrm>
              <a:off x="3284291" y="375074"/>
              <a:ext cx="25578" cy="7119"/>
            </a:xfrm>
            <a:custGeom>
              <a:avLst/>
              <a:gdLst/>
              <a:ahLst/>
              <a:cxnLst/>
              <a:rect l="l" t="t" r="r" b="b"/>
              <a:pathLst>
                <a:path w="25578" h="7119" extrusionOk="0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82"/>
            <p:cNvSpPr/>
            <p:nvPr/>
          </p:nvSpPr>
          <p:spPr>
            <a:xfrm>
              <a:off x="555566" y="486374"/>
              <a:ext cx="9396" cy="25249"/>
            </a:xfrm>
            <a:custGeom>
              <a:avLst/>
              <a:gdLst/>
              <a:ahLst/>
              <a:cxnLst/>
              <a:rect l="l" t="t" r="r" b="b"/>
              <a:pathLst>
                <a:path w="9396" h="25249" extrusionOk="0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82"/>
            <p:cNvSpPr/>
            <p:nvPr/>
          </p:nvSpPr>
          <p:spPr>
            <a:xfrm>
              <a:off x="565721" y="476264"/>
              <a:ext cx="13666" cy="35786"/>
            </a:xfrm>
            <a:custGeom>
              <a:avLst/>
              <a:gdLst/>
              <a:ahLst/>
              <a:cxnLst/>
              <a:rect l="l" t="t" r="r" b="b"/>
              <a:pathLst>
                <a:path w="13666" h="35786" extrusionOk="0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82"/>
            <p:cNvSpPr/>
            <p:nvPr/>
          </p:nvSpPr>
          <p:spPr>
            <a:xfrm>
              <a:off x="385679" y="104586"/>
              <a:ext cx="49827" cy="25155"/>
            </a:xfrm>
            <a:custGeom>
              <a:avLst/>
              <a:gdLst/>
              <a:ahLst/>
              <a:cxnLst/>
              <a:rect l="l" t="t" r="r" b="b"/>
              <a:pathLst>
                <a:path w="49827" h="25155" extrusionOk="0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82"/>
            <p:cNvSpPr/>
            <p:nvPr/>
          </p:nvSpPr>
          <p:spPr>
            <a:xfrm>
              <a:off x="-63666" y="19961"/>
              <a:ext cx="52959" cy="27528"/>
            </a:xfrm>
            <a:custGeom>
              <a:avLst/>
              <a:gdLst/>
              <a:ahLst/>
              <a:cxnLst/>
              <a:rect l="l" t="t" r="r" b="b"/>
              <a:pathLst>
                <a:path w="52959" h="27528" extrusionOk="0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82"/>
            <p:cNvSpPr/>
            <p:nvPr/>
          </p:nvSpPr>
          <p:spPr>
            <a:xfrm>
              <a:off x="2271756" y="212136"/>
              <a:ext cx="41617" cy="38776"/>
            </a:xfrm>
            <a:custGeom>
              <a:avLst/>
              <a:gdLst/>
              <a:ahLst/>
              <a:cxnLst/>
              <a:rect l="l" t="t" r="r" b="b"/>
              <a:pathLst>
                <a:path w="41617" h="38776" extrusionOk="0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82"/>
            <p:cNvSpPr/>
            <p:nvPr/>
          </p:nvSpPr>
          <p:spPr>
            <a:xfrm>
              <a:off x="8625715" y="-388927"/>
              <a:ext cx="53006" cy="16659"/>
            </a:xfrm>
            <a:custGeom>
              <a:avLst/>
              <a:gdLst/>
              <a:ahLst/>
              <a:cxnLst/>
              <a:rect l="l" t="t" r="r" b="b"/>
              <a:pathLst>
                <a:path w="53006" h="16659" extrusionOk="0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82"/>
            <p:cNvSpPr/>
            <p:nvPr/>
          </p:nvSpPr>
          <p:spPr>
            <a:xfrm>
              <a:off x="5180665" y="378112"/>
              <a:ext cx="14710" cy="19602"/>
            </a:xfrm>
            <a:custGeom>
              <a:avLst/>
              <a:gdLst/>
              <a:ahLst/>
              <a:cxnLst/>
              <a:rect l="l" t="t" r="r" b="b"/>
              <a:pathLst>
                <a:path w="14710" h="19602" extrusionOk="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82"/>
            <p:cNvSpPr/>
            <p:nvPr/>
          </p:nvSpPr>
          <p:spPr>
            <a:xfrm>
              <a:off x="2707150" y="-380716"/>
              <a:ext cx="22635" cy="9255"/>
            </a:xfrm>
            <a:custGeom>
              <a:avLst/>
              <a:gdLst/>
              <a:ahLst/>
              <a:cxnLst/>
              <a:rect l="l" t="t" r="r" b="b"/>
              <a:pathLst>
                <a:path w="22635" h="9255" extrusionOk="0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82"/>
            <p:cNvSpPr/>
            <p:nvPr/>
          </p:nvSpPr>
          <p:spPr>
            <a:xfrm>
              <a:off x="7836263" y="-460073"/>
              <a:ext cx="93911" cy="28002"/>
            </a:xfrm>
            <a:custGeom>
              <a:avLst/>
              <a:gdLst/>
              <a:ahLst/>
              <a:cxnLst/>
              <a:rect l="l" t="t" r="r" b="b"/>
              <a:pathLst>
                <a:path w="93911" h="28002" extrusionOk="0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82"/>
            <p:cNvSpPr/>
            <p:nvPr/>
          </p:nvSpPr>
          <p:spPr>
            <a:xfrm>
              <a:off x="5103552" y="-95135"/>
              <a:ext cx="14758" cy="10394"/>
            </a:xfrm>
            <a:custGeom>
              <a:avLst/>
              <a:gdLst/>
              <a:ahLst/>
              <a:cxnLst/>
              <a:rect l="l" t="t" r="r" b="b"/>
              <a:pathLst>
                <a:path w="14758" h="10394" extrusionOk="0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82"/>
            <p:cNvSpPr/>
            <p:nvPr/>
          </p:nvSpPr>
          <p:spPr>
            <a:xfrm>
              <a:off x="10855219" y="3843486"/>
              <a:ext cx="48640" cy="42383"/>
            </a:xfrm>
            <a:custGeom>
              <a:avLst/>
              <a:gdLst/>
              <a:ahLst/>
              <a:cxnLst/>
              <a:rect l="l" t="t" r="r" b="b"/>
              <a:pathLst>
                <a:path w="48640" h="42383" extrusionOk="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82"/>
            <p:cNvSpPr/>
            <p:nvPr/>
          </p:nvSpPr>
          <p:spPr>
            <a:xfrm>
              <a:off x="10450433" y="3543998"/>
              <a:ext cx="164856" cy="119415"/>
            </a:xfrm>
            <a:custGeom>
              <a:avLst/>
              <a:gdLst/>
              <a:ahLst/>
              <a:cxnLst/>
              <a:rect l="l" t="t" r="r" b="b"/>
              <a:pathLst>
                <a:path w="164856" h="119415" extrusionOk="0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82"/>
            <p:cNvSpPr/>
            <p:nvPr/>
          </p:nvSpPr>
          <p:spPr>
            <a:xfrm>
              <a:off x="10517771" y="3861427"/>
              <a:ext cx="14377" cy="18367"/>
            </a:xfrm>
            <a:custGeom>
              <a:avLst/>
              <a:gdLst/>
              <a:ahLst/>
              <a:cxnLst/>
              <a:rect l="l" t="t" r="r" b="b"/>
              <a:pathLst>
                <a:path w="14377" h="18367" extrusionOk="0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82"/>
            <p:cNvSpPr/>
            <p:nvPr/>
          </p:nvSpPr>
          <p:spPr>
            <a:xfrm>
              <a:off x="9771265" y="3334546"/>
              <a:ext cx="743088" cy="576668"/>
            </a:xfrm>
            <a:custGeom>
              <a:avLst/>
              <a:gdLst/>
              <a:ahLst/>
              <a:cxnLst/>
              <a:rect l="l" t="t" r="r" b="b"/>
              <a:pathLst>
                <a:path w="743088" h="576668" extrusionOk="0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82"/>
            <p:cNvSpPr/>
            <p:nvPr/>
          </p:nvSpPr>
          <p:spPr>
            <a:xfrm>
              <a:off x="9725235" y="3396438"/>
              <a:ext cx="24058" cy="20503"/>
            </a:xfrm>
            <a:custGeom>
              <a:avLst/>
              <a:gdLst/>
              <a:ahLst/>
              <a:cxnLst/>
              <a:rect l="l" t="t" r="r" b="b"/>
              <a:pathLst>
                <a:path w="24058" h="20503" extrusionOk="0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82"/>
            <p:cNvSpPr/>
            <p:nvPr/>
          </p:nvSpPr>
          <p:spPr>
            <a:xfrm>
              <a:off x="9649070" y="3456857"/>
              <a:ext cx="114887" cy="59185"/>
            </a:xfrm>
            <a:custGeom>
              <a:avLst/>
              <a:gdLst/>
              <a:ahLst/>
              <a:cxnLst/>
              <a:rect l="l" t="t" r="r" b="b"/>
              <a:pathLst>
                <a:path w="114887" h="59185" extrusionOk="0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82"/>
            <p:cNvSpPr/>
            <p:nvPr/>
          </p:nvSpPr>
          <p:spPr>
            <a:xfrm>
              <a:off x="9443070" y="3754542"/>
              <a:ext cx="155935" cy="105556"/>
            </a:xfrm>
            <a:custGeom>
              <a:avLst/>
              <a:gdLst/>
              <a:ahLst/>
              <a:cxnLst/>
              <a:rect l="l" t="t" r="r" b="b"/>
              <a:pathLst>
                <a:path w="155935" h="105556" extrusionOk="0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82"/>
            <p:cNvSpPr/>
            <p:nvPr/>
          </p:nvSpPr>
          <p:spPr>
            <a:xfrm>
              <a:off x="9272376" y="3798017"/>
              <a:ext cx="65392" cy="54629"/>
            </a:xfrm>
            <a:custGeom>
              <a:avLst/>
              <a:gdLst/>
              <a:ahLst/>
              <a:cxnLst/>
              <a:rect l="l" t="t" r="r" b="b"/>
              <a:pathLst>
                <a:path w="65392" h="54629" extrusionOk="0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82"/>
            <p:cNvSpPr/>
            <p:nvPr/>
          </p:nvSpPr>
          <p:spPr>
            <a:xfrm>
              <a:off x="8746629" y="3611822"/>
              <a:ext cx="353298" cy="156578"/>
            </a:xfrm>
            <a:custGeom>
              <a:avLst/>
              <a:gdLst/>
              <a:ahLst/>
              <a:cxnLst/>
              <a:rect l="l" t="t" r="r" b="b"/>
              <a:pathLst>
                <a:path w="353298" h="156578" extrusionOk="0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82"/>
            <p:cNvSpPr/>
            <p:nvPr/>
          </p:nvSpPr>
          <p:spPr>
            <a:xfrm>
              <a:off x="10848481" y="3972442"/>
              <a:ext cx="20879" cy="21168"/>
            </a:xfrm>
            <a:custGeom>
              <a:avLst/>
              <a:gdLst/>
              <a:ahLst/>
              <a:cxnLst/>
              <a:rect l="l" t="t" r="r" b="b"/>
              <a:pathLst>
                <a:path w="20879" h="21168" extrusionOk="0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82"/>
            <p:cNvSpPr/>
            <p:nvPr/>
          </p:nvSpPr>
          <p:spPr>
            <a:xfrm>
              <a:off x="8760296" y="3900583"/>
              <a:ext cx="1562104" cy="1554062"/>
            </a:xfrm>
            <a:custGeom>
              <a:avLst/>
              <a:gdLst/>
              <a:ahLst/>
              <a:cxnLst/>
              <a:rect l="l" t="t" r="r" b="b"/>
              <a:pathLst>
                <a:path w="1562104" h="1554062" extrusionOk="0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82"/>
            <p:cNvSpPr/>
            <p:nvPr/>
          </p:nvSpPr>
          <p:spPr>
            <a:xfrm>
              <a:off x="9680579" y="3923698"/>
              <a:ext cx="18080" cy="23351"/>
            </a:xfrm>
            <a:custGeom>
              <a:avLst/>
              <a:gdLst/>
              <a:ahLst/>
              <a:cxnLst/>
              <a:rect l="l" t="t" r="r" b="b"/>
              <a:pathLst>
                <a:path w="18080" h="23351" extrusionOk="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82"/>
            <p:cNvSpPr/>
            <p:nvPr/>
          </p:nvSpPr>
          <p:spPr>
            <a:xfrm>
              <a:off x="6246587" y="3900773"/>
              <a:ext cx="306176" cy="655693"/>
            </a:xfrm>
            <a:custGeom>
              <a:avLst/>
              <a:gdLst/>
              <a:ahLst/>
              <a:cxnLst/>
              <a:rect l="l" t="t" r="r" b="b"/>
              <a:pathLst>
                <a:path w="306176" h="655693" extrusionOk="0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82"/>
            <p:cNvSpPr/>
            <p:nvPr/>
          </p:nvSpPr>
          <p:spPr>
            <a:xfrm>
              <a:off x="10470553" y="5327019"/>
              <a:ext cx="283967" cy="396785"/>
            </a:xfrm>
            <a:custGeom>
              <a:avLst/>
              <a:gdLst/>
              <a:ahLst/>
              <a:cxnLst/>
              <a:rect l="l" t="t" r="r" b="b"/>
              <a:pathLst>
                <a:path w="283967" h="396785" extrusionOk="0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82"/>
            <p:cNvSpPr/>
            <p:nvPr/>
          </p:nvSpPr>
          <p:spPr>
            <a:xfrm>
              <a:off x="9697331" y="5493043"/>
              <a:ext cx="16799" cy="28856"/>
            </a:xfrm>
            <a:custGeom>
              <a:avLst/>
              <a:gdLst/>
              <a:ahLst/>
              <a:cxnLst/>
              <a:rect l="l" t="t" r="r" b="b"/>
              <a:pathLst>
                <a:path w="16799" h="28856" extrusionOk="0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82"/>
            <p:cNvSpPr/>
            <p:nvPr/>
          </p:nvSpPr>
          <p:spPr>
            <a:xfrm>
              <a:off x="2112926" y="5723853"/>
              <a:ext cx="41095" cy="66209"/>
            </a:xfrm>
            <a:custGeom>
              <a:avLst/>
              <a:gdLst/>
              <a:ahLst/>
              <a:cxnLst/>
              <a:rect l="l" t="t" r="r" b="b"/>
              <a:pathLst>
                <a:path w="41095" h="66209" extrusionOk="0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82"/>
            <p:cNvSpPr/>
            <p:nvPr/>
          </p:nvSpPr>
          <p:spPr>
            <a:xfrm>
              <a:off x="10004693" y="5655270"/>
              <a:ext cx="465243" cy="295406"/>
            </a:xfrm>
            <a:custGeom>
              <a:avLst/>
              <a:gdLst/>
              <a:ahLst/>
              <a:cxnLst/>
              <a:rect l="l" t="t" r="r" b="b"/>
              <a:pathLst>
                <a:path w="465243" h="295406" extrusionOk="0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82"/>
            <p:cNvSpPr/>
            <p:nvPr/>
          </p:nvSpPr>
          <p:spPr>
            <a:xfrm>
              <a:off x="2629325" y="5829694"/>
              <a:ext cx="45461" cy="43522"/>
            </a:xfrm>
            <a:custGeom>
              <a:avLst/>
              <a:gdLst/>
              <a:ahLst/>
              <a:cxnLst/>
              <a:rect l="l" t="t" r="r" b="b"/>
              <a:pathLst>
                <a:path w="45461" h="43522" extrusionOk="0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82"/>
            <p:cNvSpPr/>
            <p:nvPr/>
          </p:nvSpPr>
          <p:spPr>
            <a:xfrm>
              <a:off x="2340470" y="5898324"/>
              <a:ext cx="207518" cy="121835"/>
            </a:xfrm>
            <a:custGeom>
              <a:avLst/>
              <a:gdLst/>
              <a:ahLst/>
              <a:cxnLst/>
              <a:rect l="l" t="t" r="r" b="b"/>
              <a:pathLst>
                <a:path w="207518" h="121835" extrusionOk="0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82"/>
            <p:cNvSpPr/>
            <p:nvPr/>
          </p:nvSpPr>
          <p:spPr>
            <a:xfrm>
              <a:off x="11065158" y="4409713"/>
              <a:ext cx="6928" cy="18842"/>
            </a:xfrm>
            <a:custGeom>
              <a:avLst/>
              <a:gdLst/>
              <a:ahLst/>
              <a:cxnLst/>
              <a:rect l="l" t="t" r="r" b="b"/>
              <a:pathLst>
                <a:path w="6928" h="18842" extrusionOk="0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82"/>
            <p:cNvSpPr/>
            <p:nvPr/>
          </p:nvSpPr>
          <p:spPr>
            <a:xfrm>
              <a:off x="2455120" y="6014227"/>
              <a:ext cx="44180" cy="19270"/>
            </a:xfrm>
            <a:custGeom>
              <a:avLst/>
              <a:gdLst/>
              <a:ahLst/>
              <a:cxnLst/>
              <a:rect l="l" t="t" r="r" b="b"/>
              <a:pathLst>
                <a:path w="44180" h="19270" extrusionOk="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82"/>
            <p:cNvSpPr/>
            <p:nvPr/>
          </p:nvSpPr>
          <p:spPr>
            <a:xfrm>
              <a:off x="2512112" y="6026093"/>
              <a:ext cx="5979" cy="4604"/>
            </a:xfrm>
            <a:custGeom>
              <a:avLst/>
              <a:gdLst/>
              <a:ahLst/>
              <a:cxnLst/>
              <a:rect l="l" t="t" r="r" b="b"/>
              <a:pathLst>
                <a:path w="5979" h="4604" extrusionOk="0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82"/>
            <p:cNvSpPr/>
            <p:nvPr/>
          </p:nvSpPr>
          <p:spPr>
            <a:xfrm>
              <a:off x="1369599" y="2914219"/>
              <a:ext cx="7735" cy="20598"/>
            </a:xfrm>
            <a:custGeom>
              <a:avLst/>
              <a:gdLst/>
              <a:ahLst/>
              <a:cxnLst/>
              <a:rect l="l" t="t" r="r" b="b"/>
              <a:pathLst>
                <a:path w="7735" h="20598" extrusionOk="0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82"/>
            <p:cNvSpPr/>
            <p:nvPr/>
          </p:nvSpPr>
          <p:spPr>
            <a:xfrm>
              <a:off x="-82363" y="240566"/>
              <a:ext cx="17510" cy="15330"/>
            </a:xfrm>
            <a:custGeom>
              <a:avLst/>
              <a:gdLst/>
              <a:ahLst/>
              <a:cxnLst/>
              <a:rect l="l" t="t" r="r" b="b"/>
              <a:pathLst>
                <a:path w="17510" h="15330" extrusionOk="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82"/>
            <p:cNvSpPr/>
            <p:nvPr/>
          </p:nvSpPr>
          <p:spPr>
            <a:xfrm>
              <a:off x="-331024" y="172078"/>
              <a:ext cx="5884" cy="4793"/>
            </a:xfrm>
            <a:custGeom>
              <a:avLst/>
              <a:gdLst/>
              <a:ahLst/>
              <a:cxnLst/>
              <a:rect l="l" t="t" r="r" b="b"/>
              <a:pathLst>
                <a:path w="5884" h="4793" extrusionOk="0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82"/>
            <p:cNvSpPr/>
            <p:nvPr/>
          </p:nvSpPr>
          <p:spPr>
            <a:xfrm>
              <a:off x="48563" y="-150951"/>
              <a:ext cx="58796" cy="41244"/>
            </a:xfrm>
            <a:custGeom>
              <a:avLst/>
              <a:gdLst/>
              <a:ahLst/>
              <a:cxnLst/>
              <a:rect l="l" t="t" r="r" b="b"/>
              <a:pathLst>
                <a:path w="58796" h="41244" extrusionOk="0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82"/>
            <p:cNvSpPr/>
            <p:nvPr/>
          </p:nvSpPr>
          <p:spPr>
            <a:xfrm>
              <a:off x="1554340" y="-439475"/>
              <a:ext cx="317470" cy="147180"/>
            </a:xfrm>
            <a:custGeom>
              <a:avLst/>
              <a:gdLst/>
              <a:ahLst/>
              <a:cxnLst/>
              <a:rect l="l" t="t" r="r" b="b"/>
              <a:pathLst>
                <a:path w="317470" h="147180" extrusionOk="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82"/>
            <p:cNvSpPr/>
            <p:nvPr/>
          </p:nvSpPr>
          <p:spPr>
            <a:xfrm>
              <a:off x="1637053" y="-369563"/>
              <a:ext cx="417314" cy="230667"/>
            </a:xfrm>
            <a:custGeom>
              <a:avLst/>
              <a:gdLst/>
              <a:ahLst/>
              <a:cxnLst/>
              <a:rect l="l" t="t" r="r" b="b"/>
              <a:pathLst>
                <a:path w="417314" h="230667" extrusionOk="0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82"/>
            <p:cNvSpPr/>
            <p:nvPr/>
          </p:nvSpPr>
          <p:spPr>
            <a:xfrm>
              <a:off x="1846991" y="-553242"/>
              <a:ext cx="220615" cy="64691"/>
            </a:xfrm>
            <a:custGeom>
              <a:avLst/>
              <a:gdLst/>
              <a:ahLst/>
              <a:cxnLst/>
              <a:rect l="l" t="t" r="r" b="b"/>
              <a:pathLst>
                <a:path w="220615" h="64691" extrusionOk="0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82"/>
            <p:cNvSpPr/>
            <p:nvPr/>
          </p:nvSpPr>
          <p:spPr>
            <a:xfrm>
              <a:off x="2126450" y="-566959"/>
              <a:ext cx="99227" cy="29664"/>
            </a:xfrm>
            <a:custGeom>
              <a:avLst/>
              <a:gdLst/>
              <a:ahLst/>
              <a:cxnLst/>
              <a:rect l="l" t="t" r="r" b="b"/>
              <a:pathLst>
                <a:path w="99227" h="29664" extrusionOk="0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82"/>
            <p:cNvSpPr/>
            <p:nvPr/>
          </p:nvSpPr>
          <p:spPr>
            <a:xfrm>
              <a:off x="2166312" y="-593633"/>
              <a:ext cx="88977" cy="19981"/>
            </a:xfrm>
            <a:custGeom>
              <a:avLst/>
              <a:gdLst/>
              <a:ahLst/>
              <a:cxnLst/>
              <a:rect l="l" t="t" r="r" b="b"/>
              <a:pathLst>
                <a:path w="88977" h="19981" extrusionOk="0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82"/>
            <p:cNvSpPr/>
            <p:nvPr/>
          </p:nvSpPr>
          <p:spPr>
            <a:xfrm>
              <a:off x="2511685" y="-637488"/>
              <a:ext cx="32885" cy="20646"/>
            </a:xfrm>
            <a:custGeom>
              <a:avLst/>
              <a:gdLst/>
              <a:ahLst/>
              <a:cxnLst/>
              <a:rect l="l" t="t" r="r" b="b"/>
              <a:pathLst>
                <a:path w="32885" h="20646" extrusionOk="0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82"/>
            <p:cNvSpPr/>
            <p:nvPr/>
          </p:nvSpPr>
          <p:spPr>
            <a:xfrm>
              <a:off x="2337385" y="-609485"/>
              <a:ext cx="119110" cy="73519"/>
            </a:xfrm>
            <a:custGeom>
              <a:avLst/>
              <a:gdLst/>
              <a:ahLst/>
              <a:cxnLst/>
              <a:rect l="l" t="t" r="r" b="b"/>
              <a:pathLst>
                <a:path w="119110" h="73519" extrusionOk="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82"/>
            <p:cNvSpPr/>
            <p:nvPr/>
          </p:nvSpPr>
          <p:spPr>
            <a:xfrm>
              <a:off x="2243805" y="-486605"/>
              <a:ext cx="149102" cy="75370"/>
            </a:xfrm>
            <a:custGeom>
              <a:avLst/>
              <a:gdLst/>
              <a:ahLst/>
              <a:cxnLst/>
              <a:rect l="l" t="t" r="r" b="b"/>
              <a:pathLst>
                <a:path w="149102" h="75370" extrusionOk="0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82"/>
            <p:cNvSpPr/>
            <p:nvPr/>
          </p:nvSpPr>
          <p:spPr>
            <a:xfrm>
              <a:off x="2112024" y="-362870"/>
              <a:ext cx="172639" cy="121836"/>
            </a:xfrm>
            <a:custGeom>
              <a:avLst/>
              <a:gdLst/>
              <a:ahLst/>
              <a:cxnLst/>
              <a:rect l="l" t="t" r="r" b="b"/>
              <a:pathLst>
                <a:path w="172639" h="121836" extrusionOk="0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82"/>
            <p:cNvSpPr/>
            <p:nvPr/>
          </p:nvSpPr>
          <p:spPr>
            <a:xfrm>
              <a:off x="2342226" y="-335817"/>
              <a:ext cx="580415" cy="595890"/>
            </a:xfrm>
            <a:custGeom>
              <a:avLst/>
              <a:gdLst/>
              <a:ahLst/>
              <a:cxnLst/>
              <a:rect l="l" t="t" r="r" b="b"/>
              <a:pathLst>
                <a:path w="580415" h="595890" extrusionOk="0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82"/>
            <p:cNvSpPr/>
            <p:nvPr/>
          </p:nvSpPr>
          <p:spPr>
            <a:xfrm>
              <a:off x="2517522" y="-116066"/>
              <a:ext cx="42946" cy="21642"/>
            </a:xfrm>
            <a:custGeom>
              <a:avLst/>
              <a:gdLst/>
              <a:ahLst/>
              <a:cxnLst/>
              <a:rect l="l" t="t" r="r" b="b"/>
              <a:pathLst>
                <a:path w="42946" h="21642" extrusionOk="0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82"/>
            <p:cNvSpPr/>
            <p:nvPr/>
          </p:nvSpPr>
          <p:spPr>
            <a:xfrm>
              <a:off x="2518661" y="-138658"/>
              <a:ext cx="27523" cy="15330"/>
            </a:xfrm>
            <a:custGeom>
              <a:avLst/>
              <a:gdLst/>
              <a:ahLst/>
              <a:cxnLst/>
              <a:rect l="l" t="t" r="r" b="b"/>
              <a:pathLst>
                <a:path w="27523" h="15330" extrusionOk="0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82"/>
            <p:cNvSpPr/>
            <p:nvPr/>
          </p:nvSpPr>
          <p:spPr>
            <a:xfrm>
              <a:off x="2636016" y="-320392"/>
              <a:ext cx="98040" cy="48221"/>
            </a:xfrm>
            <a:custGeom>
              <a:avLst/>
              <a:gdLst/>
              <a:ahLst/>
              <a:cxnLst/>
              <a:rect l="l" t="t" r="r" b="b"/>
              <a:pathLst>
                <a:path w="98040" h="48221" extrusionOk="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82"/>
            <p:cNvSpPr/>
            <p:nvPr/>
          </p:nvSpPr>
          <p:spPr>
            <a:xfrm>
              <a:off x="2580874" y="-681296"/>
              <a:ext cx="204955" cy="148509"/>
            </a:xfrm>
            <a:custGeom>
              <a:avLst/>
              <a:gdLst/>
              <a:ahLst/>
              <a:cxnLst/>
              <a:rect l="l" t="t" r="r" b="b"/>
              <a:pathLst>
                <a:path w="204955" h="148509" extrusionOk="0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" name="Google Shape;2348;p82"/>
            <p:cNvSpPr/>
            <p:nvPr/>
          </p:nvSpPr>
          <p:spPr>
            <a:xfrm>
              <a:off x="3165275" y="-126697"/>
              <a:ext cx="77683" cy="50594"/>
            </a:xfrm>
            <a:custGeom>
              <a:avLst/>
              <a:gdLst/>
              <a:ahLst/>
              <a:cxnLst/>
              <a:rect l="l" t="t" r="r" b="b"/>
              <a:pathLst>
                <a:path w="77683" h="50594" extrusionOk="0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" name="Google Shape;2349;p82"/>
            <p:cNvSpPr/>
            <p:nvPr/>
          </p:nvSpPr>
          <p:spPr>
            <a:xfrm>
              <a:off x="3784651" y="-733979"/>
              <a:ext cx="31130" cy="13289"/>
            </a:xfrm>
            <a:custGeom>
              <a:avLst/>
              <a:gdLst/>
              <a:ahLst/>
              <a:cxnLst/>
              <a:rect l="l" t="t" r="r" b="b"/>
              <a:pathLst>
                <a:path w="31130" h="13289" extrusionOk="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" name="Google Shape;2350;p82"/>
            <p:cNvSpPr/>
            <p:nvPr/>
          </p:nvSpPr>
          <p:spPr>
            <a:xfrm>
              <a:off x="3908934" y="83987"/>
              <a:ext cx="305701" cy="153398"/>
            </a:xfrm>
            <a:custGeom>
              <a:avLst/>
              <a:gdLst/>
              <a:ahLst/>
              <a:cxnLst/>
              <a:rect l="l" t="t" r="r" b="b"/>
              <a:pathLst>
                <a:path w="305701" h="153398" extrusionOk="0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" name="Google Shape;2351;p82"/>
            <p:cNvSpPr/>
            <p:nvPr/>
          </p:nvSpPr>
          <p:spPr>
            <a:xfrm>
              <a:off x="2568868" y="-741098"/>
              <a:ext cx="810332" cy="308505"/>
            </a:xfrm>
            <a:custGeom>
              <a:avLst/>
              <a:gdLst/>
              <a:ahLst/>
              <a:cxnLst/>
              <a:rect l="l" t="t" r="r" b="b"/>
              <a:pathLst>
                <a:path w="810332" h="308505" extrusionOk="0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" name="Google Shape;2352;p82"/>
            <p:cNvSpPr/>
            <p:nvPr/>
          </p:nvSpPr>
          <p:spPr>
            <a:xfrm>
              <a:off x="2421617" y="-498565"/>
              <a:ext cx="322215" cy="140678"/>
            </a:xfrm>
            <a:custGeom>
              <a:avLst/>
              <a:gdLst/>
              <a:ahLst/>
              <a:cxnLst/>
              <a:rect l="l" t="t" r="r" b="b"/>
              <a:pathLst>
                <a:path w="322215" h="140678" extrusionOk="0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" name="Google Shape;2353;p82"/>
            <p:cNvSpPr/>
            <p:nvPr/>
          </p:nvSpPr>
          <p:spPr>
            <a:xfrm>
              <a:off x="2982671" y="-742950"/>
              <a:ext cx="1361230" cy="1120587"/>
            </a:xfrm>
            <a:custGeom>
              <a:avLst/>
              <a:gdLst/>
              <a:ahLst/>
              <a:cxnLst/>
              <a:rect l="l" t="t" r="r" b="b"/>
              <a:pathLst>
                <a:path w="1361230" h="1120587" extrusionOk="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" name="Google Shape;2354;p82"/>
            <p:cNvSpPr/>
            <p:nvPr/>
          </p:nvSpPr>
          <p:spPr>
            <a:xfrm>
              <a:off x="1910960" y="-509719"/>
              <a:ext cx="287810" cy="96586"/>
            </a:xfrm>
            <a:custGeom>
              <a:avLst/>
              <a:gdLst/>
              <a:ahLst/>
              <a:cxnLst/>
              <a:rect l="l" t="t" r="r" b="b"/>
              <a:pathLst>
                <a:path w="287810" h="96586" extrusionOk="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" name="Google Shape;2355;p82"/>
            <p:cNvSpPr/>
            <p:nvPr/>
          </p:nvSpPr>
          <p:spPr>
            <a:xfrm>
              <a:off x="5483472" y="1364002"/>
              <a:ext cx="11389" cy="9492"/>
            </a:xfrm>
            <a:custGeom>
              <a:avLst/>
              <a:gdLst/>
              <a:ahLst/>
              <a:cxnLst/>
              <a:rect l="l" t="t" r="r" b="b"/>
              <a:pathLst>
                <a:path w="11389" h="9492" extrusionOk="0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" name="Google Shape;2356;p82"/>
            <p:cNvSpPr/>
            <p:nvPr/>
          </p:nvSpPr>
          <p:spPr>
            <a:xfrm>
              <a:off x="4736776" y="311380"/>
              <a:ext cx="10961" cy="6359"/>
            </a:xfrm>
            <a:custGeom>
              <a:avLst/>
              <a:gdLst/>
              <a:ahLst/>
              <a:cxnLst/>
              <a:rect l="l" t="t" r="r" b="b"/>
              <a:pathLst>
                <a:path w="10961" h="6359" extrusionOk="0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" name="Google Shape;2357;p82"/>
            <p:cNvSpPr/>
            <p:nvPr/>
          </p:nvSpPr>
          <p:spPr>
            <a:xfrm>
              <a:off x="5082339" y="-87019"/>
              <a:ext cx="23679" cy="13384"/>
            </a:xfrm>
            <a:custGeom>
              <a:avLst/>
              <a:gdLst/>
              <a:ahLst/>
              <a:cxnLst/>
              <a:rect l="l" t="t" r="r" b="b"/>
              <a:pathLst>
                <a:path w="23679" h="13384" extrusionOk="0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" name="Google Shape;2358;p82"/>
            <p:cNvSpPr/>
            <p:nvPr/>
          </p:nvSpPr>
          <p:spPr>
            <a:xfrm>
              <a:off x="4825706" y="-568050"/>
              <a:ext cx="238696" cy="169156"/>
            </a:xfrm>
            <a:custGeom>
              <a:avLst/>
              <a:gdLst/>
              <a:ahLst/>
              <a:cxnLst/>
              <a:rect l="l" t="t" r="r" b="b"/>
              <a:pathLst>
                <a:path w="238696" h="169156" extrusionOk="0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" name="Google Shape;2359;p82"/>
            <p:cNvSpPr/>
            <p:nvPr/>
          </p:nvSpPr>
          <p:spPr>
            <a:xfrm>
              <a:off x="4968307" y="-591070"/>
              <a:ext cx="206046" cy="65308"/>
            </a:xfrm>
            <a:custGeom>
              <a:avLst/>
              <a:gdLst/>
              <a:ahLst/>
              <a:cxnLst/>
              <a:rect l="l" t="t" r="r" b="b"/>
              <a:pathLst>
                <a:path w="206046" h="65308" extrusionOk="0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" name="Google Shape;2360;p82"/>
            <p:cNvSpPr/>
            <p:nvPr/>
          </p:nvSpPr>
          <p:spPr>
            <a:xfrm>
              <a:off x="5865148" y="-81323"/>
              <a:ext cx="55995" cy="39678"/>
            </a:xfrm>
            <a:custGeom>
              <a:avLst/>
              <a:gdLst/>
              <a:ahLst/>
              <a:cxnLst/>
              <a:rect l="l" t="t" r="r" b="b"/>
              <a:pathLst>
                <a:path w="55995" h="39678" extrusionOk="0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" name="Google Shape;2361;p82"/>
            <p:cNvSpPr/>
            <p:nvPr/>
          </p:nvSpPr>
          <p:spPr>
            <a:xfrm>
              <a:off x="6105979" y="-136902"/>
              <a:ext cx="63114" cy="34789"/>
            </a:xfrm>
            <a:custGeom>
              <a:avLst/>
              <a:gdLst/>
              <a:ahLst/>
              <a:cxnLst/>
              <a:rect l="l" t="t" r="r" b="b"/>
              <a:pathLst>
                <a:path w="63114" h="34789" extrusionOk="0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" name="Google Shape;2362;p82"/>
            <p:cNvSpPr/>
            <p:nvPr/>
          </p:nvSpPr>
          <p:spPr>
            <a:xfrm>
              <a:off x="5895139" y="-454141"/>
              <a:ext cx="277229" cy="187239"/>
            </a:xfrm>
            <a:custGeom>
              <a:avLst/>
              <a:gdLst/>
              <a:ahLst/>
              <a:cxnLst/>
              <a:rect l="l" t="t" r="r" b="b"/>
              <a:pathLst>
                <a:path w="277229" h="187239" extrusionOk="0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" name="Google Shape;2363;p82"/>
            <p:cNvSpPr/>
            <p:nvPr/>
          </p:nvSpPr>
          <p:spPr>
            <a:xfrm>
              <a:off x="5830981" y="-629704"/>
              <a:ext cx="57467" cy="25392"/>
            </a:xfrm>
            <a:custGeom>
              <a:avLst/>
              <a:gdLst/>
              <a:ahLst/>
              <a:cxnLst/>
              <a:rect l="l" t="t" r="r" b="b"/>
              <a:pathLst>
                <a:path w="57467" h="25392" extrusionOk="0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" name="Google Shape;2364;p82"/>
            <p:cNvSpPr/>
            <p:nvPr/>
          </p:nvSpPr>
          <p:spPr>
            <a:xfrm>
              <a:off x="5834492" y="-590120"/>
              <a:ext cx="26052" cy="9445"/>
            </a:xfrm>
            <a:custGeom>
              <a:avLst/>
              <a:gdLst/>
              <a:ahLst/>
              <a:cxnLst/>
              <a:rect l="l" t="t" r="r" b="b"/>
              <a:pathLst>
                <a:path w="26052" h="9445" extrusionOk="0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" name="Google Shape;2365;p82"/>
            <p:cNvSpPr/>
            <p:nvPr/>
          </p:nvSpPr>
          <p:spPr>
            <a:xfrm>
              <a:off x="5569364" y="-622917"/>
              <a:ext cx="101647" cy="45658"/>
            </a:xfrm>
            <a:custGeom>
              <a:avLst/>
              <a:gdLst/>
              <a:ahLst/>
              <a:cxnLst/>
              <a:rect l="l" t="t" r="r" b="b"/>
              <a:pathLst>
                <a:path w="101647" h="45658" extrusionOk="0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" name="Google Shape;2366;p82"/>
            <p:cNvSpPr/>
            <p:nvPr/>
          </p:nvSpPr>
          <p:spPr>
            <a:xfrm>
              <a:off x="6232778" y="-647123"/>
              <a:ext cx="28520" cy="7593"/>
            </a:xfrm>
            <a:custGeom>
              <a:avLst/>
              <a:gdLst/>
              <a:ahLst/>
              <a:cxnLst/>
              <a:rect l="l" t="t" r="r" b="b"/>
              <a:pathLst>
                <a:path w="28520" h="7593" extrusionOk="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" name="Google Shape;2367;p82"/>
            <p:cNvSpPr/>
            <p:nvPr/>
          </p:nvSpPr>
          <p:spPr>
            <a:xfrm>
              <a:off x="6420792" y="-673370"/>
              <a:ext cx="34831" cy="7783"/>
            </a:xfrm>
            <a:custGeom>
              <a:avLst/>
              <a:gdLst/>
              <a:ahLst/>
              <a:cxnLst/>
              <a:rect l="l" t="t" r="r" b="b"/>
              <a:pathLst>
                <a:path w="34831" h="7783" extrusionOk="0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" name="Google Shape;2368;p82"/>
            <p:cNvSpPr/>
            <p:nvPr/>
          </p:nvSpPr>
          <p:spPr>
            <a:xfrm>
              <a:off x="6492970" y="-623582"/>
              <a:ext cx="60884" cy="18510"/>
            </a:xfrm>
            <a:custGeom>
              <a:avLst/>
              <a:gdLst/>
              <a:ahLst/>
              <a:cxnLst/>
              <a:rect l="l" t="t" r="r" b="b"/>
              <a:pathLst>
                <a:path w="60884" h="18510" extrusionOk="0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" name="Google Shape;2369;p82"/>
            <p:cNvSpPr/>
            <p:nvPr/>
          </p:nvSpPr>
          <p:spPr>
            <a:xfrm>
              <a:off x="6489174" y="-679872"/>
              <a:ext cx="117639" cy="56527"/>
            </a:xfrm>
            <a:custGeom>
              <a:avLst/>
              <a:gdLst/>
              <a:ahLst/>
              <a:cxnLst/>
              <a:rect l="l" t="t" r="r" b="b"/>
              <a:pathLst>
                <a:path w="117639" h="56527" extrusionOk="0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" name="Google Shape;2370;p82"/>
            <p:cNvSpPr/>
            <p:nvPr/>
          </p:nvSpPr>
          <p:spPr>
            <a:xfrm>
              <a:off x="6551719" y="-634498"/>
              <a:ext cx="171595" cy="58663"/>
            </a:xfrm>
            <a:custGeom>
              <a:avLst/>
              <a:gdLst/>
              <a:ahLst/>
              <a:cxnLst/>
              <a:rect l="l" t="t" r="r" b="b"/>
              <a:pathLst>
                <a:path w="171595" h="58663" extrusionOk="0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" name="Google Shape;2371;p82"/>
            <p:cNvSpPr/>
            <p:nvPr/>
          </p:nvSpPr>
          <p:spPr>
            <a:xfrm>
              <a:off x="6739211" y="-610055"/>
              <a:ext cx="121198" cy="69247"/>
            </a:xfrm>
            <a:custGeom>
              <a:avLst/>
              <a:gdLst/>
              <a:ahLst/>
              <a:cxnLst/>
              <a:rect l="l" t="t" r="r" b="b"/>
              <a:pathLst>
                <a:path w="121198" h="69247" extrusionOk="0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82"/>
            <p:cNvSpPr/>
            <p:nvPr/>
          </p:nvSpPr>
          <p:spPr>
            <a:xfrm>
              <a:off x="7892496" y="-398040"/>
              <a:ext cx="34214" cy="16232"/>
            </a:xfrm>
            <a:custGeom>
              <a:avLst/>
              <a:gdLst/>
              <a:ahLst/>
              <a:cxnLst/>
              <a:rect l="l" t="t" r="r" b="b"/>
              <a:pathLst>
                <a:path w="34214" h="16232" extrusionOk="0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" name="Google Shape;2373;p82"/>
            <p:cNvSpPr/>
            <p:nvPr/>
          </p:nvSpPr>
          <p:spPr>
            <a:xfrm>
              <a:off x="7837781" y="-536630"/>
              <a:ext cx="131449" cy="24680"/>
            </a:xfrm>
            <a:custGeom>
              <a:avLst/>
              <a:gdLst/>
              <a:ahLst/>
              <a:cxnLst/>
              <a:rect l="l" t="t" r="r" b="b"/>
              <a:pathLst>
                <a:path w="131449" h="24680" extrusionOk="0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" name="Google Shape;2374;p82"/>
            <p:cNvSpPr/>
            <p:nvPr/>
          </p:nvSpPr>
          <p:spPr>
            <a:xfrm>
              <a:off x="7615267" y="-523009"/>
              <a:ext cx="31082" cy="19744"/>
            </a:xfrm>
            <a:custGeom>
              <a:avLst/>
              <a:gdLst/>
              <a:ahLst/>
              <a:cxnLst/>
              <a:rect l="l" t="t" r="r" b="b"/>
              <a:pathLst>
                <a:path w="31082" h="19744" extrusionOk="0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" name="Google Shape;2375;p82"/>
            <p:cNvSpPr/>
            <p:nvPr/>
          </p:nvSpPr>
          <p:spPr>
            <a:xfrm>
              <a:off x="7643123" y="-549065"/>
              <a:ext cx="188726" cy="66067"/>
            </a:xfrm>
            <a:custGeom>
              <a:avLst/>
              <a:gdLst/>
              <a:ahLst/>
              <a:cxnLst/>
              <a:rect l="l" t="t" r="r" b="b"/>
              <a:pathLst>
                <a:path w="188726" h="66067" extrusionOk="0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" name="Google Shape;2376;p82"/>
            <p:cNvSpPr/>
            <p:nvPr/>
          </p:nvSpPr>
          <p:spPr>
            <a:xfrm>
              <a:off x="8716638" y="3320972"/>
              <a:ext cx="13761" cy="17845"/>
            </a:xfrm>
            <a:custGeom>
              <a:avLst/>
              <a:gdLst/>
              <a:ahLst/>
              <a:cxnLst/>
              <a:rect l="l" t="t" r="r" b="b"/>
              <a:pathLst>
                <a:path w="13761" h="17845" extrusionOk="0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" name="Google Shape;2377;p82"/>
            <p:cNvSpPr/>
            <p:nvPr/>
          </p:nvSpPr>
          <p:spPr>
            <a:xfrm>
              <a:off x="9308680" y="3734370"/>
              <a:ext cx="125564" cy="47841"/>
            </a:xfrm>
            <a:custGeom>
              <a:avLst/>
              <a:gdLst/>
              <a:ahLst/>
              <a:cxnLst/>
              <a:rect l="l" t="t" r="r" b="b"/>
              <a:pathLst>
                <a:path w="125564" h="47841" extrusionOk="0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" name="Google Shape;2378;p82"/>
            <p:cNvSpPr/>
            <p:nvPr/>
          </p:nvSpPr>
          <p:spPr>
            <a:xfrm>
              <a:off x="9283433" y="2648192"/>
              <a:ext cx="16276" cy="14286"/>
            </a:xfrm>
            <a:custGeom>
              <a:avLst/>
              <a:gdLst/>
              <a:ahLst/>
              <a:cxnLst/>
              <a:rect l="l" t="t" r="r" b="b"/>
              <a:pathLst>
                <a:path w="16276" h="14286" extrusionOk="0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" name="Google Shape;2379;p82"/>
            <p:cNvSpPr/>
            <p:nvPr/>
          </p:nvSpPr>
          <p:spPr>
            <a:xfrm>
              <a:off x="9334732" y="2497831"/>
              <a:ext cx="8778" cy="21690"/>
            </a:xfrm>
            <a:custGeom>
              <a:avLst/>
              <a:gdLst/>
              <a:ahLst/>
              <a:cxnLst/>
              <a:rect l="l" t="t" r="r" b="b"/>
              <a:pathLst>
                <a:path w="8778" h="21690" extrusionOk="0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" name="Google Shape;2380;p82"/>
            <p:cNvSpPr/>
            <p:nvPr/>
          </p:nvSpPr>
          <p:spPr>
            <a:xfrm>
              <a:off x="11081388" y="3934282"/>
              <a:ext cx="14947" cy="13194"/>
            </a:xfrm>
            <a:custGeom>
              <a:avLst/>
              <a:gdLst/>
              <a:ahLst/>
              <a:cxnLst/>
              <a:rect l="l" t="t" r="r" b="b"/>
              <a:pathLst>
                <a:path w="14947" h="13194" extrusionOk="0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" name="Google Shape;2381;p82"/>
            <p:cNvSpPr/>
            <p:nvPr/>
          </p:nvSpPr>
          <p:spPr>
            <a:xfrm>
              <a:off x="3924356" y="1497513"/>
              <a:ext cx="2683785" cy="3489864"/>
            </a:xfrm>
            <a:custGeom>
              <a:avLst/>
              <a:gdLst/>
              <a:ahLst/>
              <a:cxnLst/>
              <a:rect l="l" t="t" r="r" b="b"/>
              <a:pathLst>
                <a:path w="2683785" h="3489864" extrusionOk="0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" name="Google Shape;2382;p82"/>
            <p:cNvSpPr/>
            <p:nvPr/>
          </p:nvSpPr>
          <p:spPr>
            <a:xfrm>
              <a:off x="1386208" y="2679185"/>
              <a:ext cx="1838622" cy="3289383"/>
            </a:xfrm>
            <a:custGeom>
              <a:avLst/>
              <a:gdLst/>
              <a:ahLst/>
              <a:cxnLst/>
              <a:rect l="l" t="t" r="r" b="b"/>
              <a:pathLst>
                <a:path w="1838622" h="3289383" extrusionOk="0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" name="Google Shape;2383;p82"/>
            <p:cNvSpPr/>
            <p:nvPr/>
          </p:nvSpPr>
          <p:spPr>
            <a:xfrm>
              <a:off x="-268242" y="-400081"/>
              <a:ext cx="3084111" cy="3339551"/>
            </a:xfrm>
            <a:custGeom>
              <a:avLst/>
              <a:gdLst/>
              <a:ahLst/>
              <a:cxnLst/>
              <a:rect l="l" t="t" r="r" b="b"/>
              <a:pathLst>
                <a:path w="3084111" h="3339551" extrusionOk="0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" name="Google Shape;2384;p82"/>
            <p:cNvSpPr/>
            <p:nvPr/>
          </p:nvSpPr>
          <p:spPr>
            <a:xfrm>
              <a:off x="409881" y="-487412"/>
              <a:ext cx="66293" cy="26484"/>
            </a:xfrm>
            <a:custGeom>
              <a:avLst/>
              <a:gdLst/>
              <a:ahLst/>
              <a:cxnLst/>
              <a:rect l="l" t="t" r="r" b="b"/>
              <a:pathLst>
                <a:path w="66293" h="26484" extrusionOk="0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" name="Google Shape;2385;p82"/>
            <p:cNvSpPr/>
            <p:nvPr/>
          </p:nvSpPr>
          <p:spPr>
            <a:xfrm>
              <a:off x="-5439" y="-390683"/>
              <a:ext cx="290895" cy="215147"/>
            </a:xfrm>
            <a:custGeom>
              <a:avLst/>
              <a:gdLst/>
              <a:ahLst/>
              <a:cxnLst/>
              <a:rect l="l" t="t" r="r" b="b"/>
              <a:pathLst>
                <a:path w="290895" h="215147" extrusionOk="0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" name="Google Shape;2386;p82"/>
            <p:cNvSpPr/>
            <p:nvPr/>
          </p:nvSpPr>
          <p:spPr>
            <a:xfrm>
              <a:off x="8737707" y="-488029"/>
              <a:ext cx="43990" cy="30091"/>
            </a:xfrm>
            <a:custGeom>
              <a:avLst/>
              <a:gdLst/>
              <a:ahLst/>
              <a:cxnLst/>
              <a:rect l="l" t="t" r="r" b="b"/>
              <a:pathLst>
                <a:path w="43990" h="30091" extrusionOk="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" name="Google Shape;2387;p82"/>
            <p:cNvSpPr/>
            <p:nvPr/>
          </p:nvSpPr>
          <p:spPr>
            <a:xfrm>
              <a:off x="4263845" y="-537010"/>
              <a:ext cx="5232658" cy="3773974"/>
            </a:xfrm>
            <a:custGeom>
              <a:avLst/>
              <a:gdLst/>
              <a:ahLst/>
              <a:cxnLst/>
              <a:rect l="l" t="t" r="r" b="b"/>
              <a:pathLst>
                <a:path w="5232658" h="3773974" extrusionOk="0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" name="Google Shape;2388;p82"/>
            <p:cNvSpPr/>
            <p:nvPr/>
          </p:nvSpPr>
          <p:spPr>
            <a:xfrm>
              <a:off x="1783117" y="1002717"/>
              <a:ext cx="49637" cy="20029"/>
            </a:xfrm>
            <a:custGeom>
              <a:avLst/>
              <a:gdLst/>
              <a:ahLst/>
              <a:cxnLst/>
              <a:rect l="l" t="t" r="r" b="b"/>
              <a:pathLst>
                <a:path w="49637" h="20029" extrusionOk="0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" name="Google Shape;2389;p82"/>
            <p:cNvSpPr/>
            <p:nvPr/>
          </p:nvSpPr>
          <p:spPr>
            <a:xfrm>
              <a:off x="1254760" y="175068"/>
              <a:ext cx="11911" cy="11296"/>
            </a:xfrm>
            <a:custGeom>
              <a:avLst/>
              <a:gdLst/>
              <a:ahLst/>
              <a:cxnLst/>
              <a:rect l="l" t="t" r="r" b="b"/>
              <a:pathLst>
                <a:path w="11911" h="11296" extrusionOk="0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" name="Google Shape;2390;p82"/>
            <p:cNvSpPr/>
            <p:nvPr/>
          </p:nvSpPr>
          <p:spPr>
            <a:xfrm>
              <a:off x="1380846" y="151811"/>
              <a:ext cx="29564" cy="11580"/>
            </a:xfrm>
            <a:custGeom>
              <a:avLst/>
              <a:gdLst/>
              <a:ahLst/>
              <a:cxnLst/>
              <a:rect l="l" t="t" r="r" b="b"/>
              <a:pathLst>
                <a:path w="29564" h="11580" extrusionOk="0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" name="Google Shape;2391;p82"/>
            <p:cNvSpPr/>
            <p:nvPr/>
          </p:nvSpPr>
          <p:spPr>
            <a:xfrm>
              <a:off x="1442774" y="122622"/>
              <a:ext cx="36207" cy="9492"/>
            </a:xfrm>
            <a:custGeom>
              <a:avLst/>
              <a:gdLst/>
              <a:ahLst/>
              <a:cxnLst/>
              <a:rect l="l" t="t" r="r" b="b"/>
              <a:pathLst>
                <a:path w="36207" h="9492" extrusionOk="0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2392" name="Google Shape;2392;p82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2393" name="Google Shape;2393;p82"/>
          <p:cNvSpPr txBox="1">
            <a:spLocks noGrp="1"/>
          </p:cNvSpPr>
          <p:nvPr>
            <p:ph type="ctrTitle"/>
          </p:nvPr>
        </p:nvSpPr>
        <p:spPr>
          <a:xfrm>
            <a:off x="401525" y="2240750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2800"/>
              <a:buFont typeface="Open Sans"/>
              <a:buNone/>
              <a:defRPr sz="28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394" name="Google Shape;2394;p82"/>
          <p:cNvSpPr txBox="1">
            <a:spLocks noGrp="1"/>
          </p:cNvSpPr>
          <p:nvPr>
            <p:ph type="ctrTitle" idx="2"/>
          </p:nvPr>
        </p:nvSpPr>
        <p:spPr>
          <a:xfrm>
            <a:off x="401525" y="179405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Georgia"/>
              <a:buNone/>
              <a:defRPr sz="18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395" name="Google Shape;2395;p82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ull quote">
  <p:cSld name="TITLE_3_5_1_1">
    <p:bg>
      <p:bgPr>
        <a:solidFill>
          <a:schemeClr val="lt1"/>
        </a:solidFill>
        <a:effectLst/>
      </p:bgPr>
    </p:bg>
    <p:spTree>
      <p:nvGrpSpPr>
        <p:cNvPr id="1" name="Shape 23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97" name="Google Shape;2397;p83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2398" name="Google Shape;2398;p83"/>
            <p:cNvSpPr/>
            <p:nvPr/>
          </p:nvSpPr>
          <p:spPr>
            <a:xfrm>
              <a:off x="4092535" y="2938947"/>
              <a:ext cx="13097" cy="8021"/>
            </a:xfrm>
            <a:custGeom>
              <a:avLst/>
              <a:gdLst/>
              <a:ahLst/>
              <a:cxnLst/>
              <a:rect l="l" t="t" r="r" b="b"/>
              <a:pathLst>
                <a:path w="13097" h="8021" extrusionOk="0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" name="Google Shape;2399;p83"/>
            <p:cNvSpPr/>
            <p:nvPr/>
          </p:nvSpPr>
          <p:spPr>
            <a:xfrm>
              <a:off x="9540874" y="2764191"/>
              <a:ext cx="5362" cy="11011"/>
            </a:xfrm>
            <a:custGeom>
              <a:avLst/>
              <a:gdLst/>
              <a:ahLst/>
              <a:cxnLst/>
              <a:rect l="l" t="t" r="r" b="b"/>
              <a:pathLst>
                <a:path w="5362" h="11011" extrusionOk="0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" name="Google Shape;2400;p83"/>
            <p:cNvSpPr/>
            <p:nvPr/>
          </p:nvSpPr>
          <p:spPr>
            <a:xfrm>
              <a:off x="9398320" y="2778334"/>
              <a:ext cx="182225" cy="223358"/>
            </a:xfrm>
            <a:custGeom>
              <a:avLst/>
              <a:gdLst/>
              <a:ahLst/>
              <a:cxnLst/>
              <a:rect l="l" t="t" r="r" b="b"/>
              <a:pathLst>
                <a:path w="182225" h="223358" extrusionOk="0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" name="Google Shape;2401;p83"/>
            <p:cNvSpPr/>
            <p:nvPr/>
          </p:nvSpPr>
          <p:spPr>
            <a:xfrm>
              <a:off x="9396849" y="2944026"/>
              <a:ext cx="18887" cy="14855"/>
            </a:xfrm>
            <a:custGeom>
              <a:avLst/>
              <a:gdLst/>
              <a:ahLst/>
              <a:cxnLst/>
              <a:rect l="l" t="t" r="r" b="b"/>
              <a:pathLst>
                <a:path w="18887" h="14855" extrusionOk="0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" name="Google Shape;2402;p83"/>
            <p:cNvSpPr/>
            <p:nvPr/>
          </p:nvSpPr>
          <p:spPr>
            <a:xfrm>
              <a:off x="9365150" y="2980572"/>
              <a:ext cx="18696" cy="11628"/>
            </a:xfrm>
            <a:custGeom>
              <a:avLst/>
              <a:gdLst/>
              <a:ahLst/>
              <a:cxnLst/>
              <a:rect l="l" t="t" r="r" b="b"/>
              <a:pathLst>
                <a:path w="18696" h="11628" extrusionOk="0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" name="Google Shape;2403;p83"/>
            <p:cNvSpPr/>
            <p:nvPr/>
          </p:nvSpPr>
          <p:spPr>
            <a:xfrm>
              <a:off x="9549606" y="3102882"/>
              <a:ext cx="9205" cy="19554"/>
            </a:xfrm>
            <a:custGeom>
              <a:avLst/>
              <a:gdLst/>
              <a:ahLst/>
              <a:cxnLst/>
              <a:rect l="l" t="t" r="r" b="b"/>
              <a:pathLst>
                <a:path w="9205" h="19554" extrusionOk="0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" name="Google Shape;2404;p83"/>
            <p:cNvSpPr/>
            <p:nvPr/>
          </p:nvSpPr>
          <p:spPr>
            <a:xfrm>
              <a:off x="9599812" y="3058125"/>
              <a:ext cx="5742" cy="27433"/>
            </a:xfrm>
            <a:custGeom>
              <a:avLst/>
              <a:gdLst/>
              <a:ahLst/>
              <a:cxnLst/>
              <a:rect l="l" t="t" r="r" b="b"/>
              <a:pathLst>
                <a:path w="5742" h="27433" extrusionOk="0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" name="Google Shape;2405;p83"/>
            <p:cNvSpPr/>
            <p:nvPr/>
          </p:nvSpPr>
          <p:spPr>
            <a:xfrm>
              <a:off x="9665442" y="3159315"/>
              <a:ext cx="14853" cy="32369"/>
            </a:xfrm>
            <a:custGeom>
              <a:avLst/>
              <a:gdLst/>
              <a:ahLst/>
              <a:cxnLst/>
              <a:rect l="l" t="t" r="r" b="b"/>
              <a:pathLst>
                <a:path w="14853" h="32369" extrusionOk="0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" name="Google Shape;2406;p83"/>
            <p:cNvSpPr/>
            <p:nvPr/>
          </p:nvSpPr>
          <p:spPr>
            <a:xfrm>
              <a:off x="8694145" y="3225383"/>
              <a:ext cx="11673" cy="12055"/>
            </a:xfrm>
            <a:custGeom>
              <a:avLst/>
              <a:gdLst/>
              <a:ahLst/>
              <a:cxnLst/>
              <a:rect l="l" t="t" r="r" b="b"/>
              <a:pathLst>
                <a:path w="11673" h="12055" extrusionOk="0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" name="Google Shape;2407;p83"/>
            <p:cNvSpPr/>
            <p:nvPr/>
          </p:nvSpPr>
          <p:spPr>
            <a:xfrm>
              <a:off x="8603506" y="3194627"/>
              <a:ext cx="13904" cy="17703"/>
            </a:xfrm>
            <a:custGeom>
              <a:avLst/>
              <a:gdLst/>
              <a:ahLst/>
              <a:cxnLst/>
              <a:rect l="l" t="t" r="r" b="b"/>
              <a:pathLst>
                <a:path w="13904" h="17703" extrusionOk="0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" name="Google Shape;2408;p83"/>
            <p:cNvSpPr/>
            <p:nvPr/>
          </p:nvSpPr>
          <p:spPr>
            <a:xfrm>
              <a:off x="8628278" y="3218596"/>
              <a:ext cx="17700" cy="16659"/>
            </a:xfrm>
            <a:custGeom>
              <a:avLst/>
              <a:gdLst/>
              <a:ahLst/>
              <a:cxnLst/>
              <a:rect l="l" t="t" r="r" b="b"/>
              <a:pathLst>
                <a:path w="17700" h="16659" extrusionOk="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" name="Google Shape;2409;p83"/>
            <p:cNvSpPr/>
            <p:nvPr/>
          </p:nvSpPr>
          <p:spPr>
            <a:xfrm>
              <a:off x="8718204" y="3241378"/>
              <a:ext cx="13524" cy="17845"/>
            </a:xfrm>
            <a:custGeom>
              <a:avLst/>
              <a:gdLst/>
              <a:ahLst/>
              <a:cxnLst/>
              <a:rect l="l" t="t" r="r" b="b"/>
              <a:pathLst>
                <a:path w="13524" h="17845" extrusionOk="0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0" name="Google Shape;2410;p83"/>
            <p:cNvSpPr/>
            <p:nvPr/>
          </p:nvSpPr>
          <p:spPr>
            <a:xfrm>
              <a:off x="8465699" y="2883226"/>
              <a:ext cx="6501" cy="15947"/>
            </a:xfrm>
            <a:custGeom>
              <a:avLst/>
              <a:gdLst/>
              <a:ahLst/>
              <a:cxnLst/>
              <a:rect l="l" t="t" r="r" b="b"/>
              <a:pathLst>
                <a:path w="6501" h="15947" extrusionOk="0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" name="Google Shape;2411;p83"/>
            <p:cNvSpPr/>
            <p:nvPr/>
          </p:nvSpPr>
          <p:spPr>
            <a:xfrm>
              <a:off x="8286178" y="2928505"/>
              <a:ext cx="8399" cy="24917"/>
            </a:xfrm>
            <a:custGeom>
              <a:avLst/>
              <a:gdLst/>
              <a:ahLst/>
              <a:cxnLst/>
              <a:rect l="l" t="t" r="r" b="b"/>
              <a:pathLst>
                <a:path w="8399" h="24917" extrusionOk="0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" name="Google Shape;2412;p83"/>
            <p:cNvSpPr/>
            <p:nvPr/>
          </p:nvSpPr>
          <p:spPr>
            <a:xfrm>
              <a:off x="8377244" y="3155091"/>
              <a:ext cx="28567" cy="28240"/>
            </a:xfrm>
            <a:custGeom>
              <a:avLst/>
              <a:gdLst/>
              <a:ahLst/>
              <a:cxnLst/>
              <a:rect l="l" t="t" r="r" b="b"/>
              <a:pathLst>
                <a:path w="28567" h="28240" extrusionOk="0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" name="Google Shape;2413;p83"/>
            <p:cNvSpPr/>
            <p:nvPr/>
          </p:nvSpPr>
          <p:spPr>
            <a:xfrm>
              <a:off x="8436040" y="3225478"/>
              <a:ext cx="30417" cy="47936"/>
            </a:xfrm>
            <a:custGeom>
              <a:avLst/>
              <a:gdLst/>
              <a:ahLst/>
              <a:cxnLst/>
              <a:rect l="l" t="t" r="r" b="b"/>
              <a:pathLst>
                <a:path w="30417" h="47936" extrusionOk="0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4" name="Google Shape;2414;p83"/>
            <p:cNvSpPr/>
            <p:nvPr/>
          </p:nvSpPr>
          <p:spPr>
            <a:xfrm>
              <a:off x="4928112" y="3118925"/>
              <a:ext cx="18222" cy="26673"/>
            </a:xfrm>
            <a:custGeom>
              <a:avLst/>
              <a:gdLst/>
              <a:ahLst/>
              <a:cxnLst/>
              <a:rect l="l" t="t" r="r" b="b"/>
              <a:pathLst>
                <a:path w="18222" h="26673" extrusionOk="0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" name="Google Shape;2415;p83"/>
            <p:cNvSpPr/>
            <p:nvPr/>
          </p:nvSpPr>
          <p:spPr>
            <a:xfrm>
              <a:off x="4850050" y="3287559"/>
              <a:ext cx="7545" cy="11770"/>
            </a:xfrm>
            <a:custGeom>
              <a:avLst/>
              <a:gdLst/>
              <a:ahLst/>
              <a:cxnLst/>
              <a:rect l="l" t="t" r="r" b="b"/>
              <a:pathLst>
                <a:path w="7545" h="11770" extrusionOk="0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" name="Google Shape;2416;p83"/>
            <p:cNvSpPr/>
            <p:nvPr/>
          </p:nvSpPr>
          <p:spPr>
            <a:xfrm>
              <a:off x="3962130" y="2765757"/>
              <a:ext cx="10012" cy="7831"/>
            </a:xfrm>
            <a:custGeom>
              <a:avLst/>
              <a:gdLst/>
              <a:ahLst/>
              <a:cxnLst/>
              <a:rect l="l" t="t" r="r" b="b"/>
              <a:pathLst>
                <a:path w="10012" h="7831" extrusionOk="0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" name="Google Shape;2417;p83"/>
            <p:cNvSpPr/>
            <p:nvPr/>
          </p:nvSpPr>
          <p:spPr>
            <a:xfrm>
              <a:off x="1994669" y="2382023"/>
              <a:ext cx="60884" cy="29569"/>
            </a:xfrm>
            <a:custGeom>
              <a:avLst/>
              <a:gdLst/>
              <a:ahLst/>
              <a:cxnLst/>
              <a:rect l="l" t="t" r="r" b="b"/>
              <a:pathLst>
                <a:path w="60884" h="29569" extrusionOk="0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" name="Google Shape;2418;p83"/>
            <p:cNvSpPr/>
            <p:nvPr/>
          </p:nvSpPr>
          <p:spPr>
            <a:xfrm>
              <a:off x="2081084" y="2389807"/>
              <a:ext cx="3701" cy="5743"/>
            </a:xfrm>
            <a:custGeom>
              <a:avLst/>
              <a:gdLst/>
              <a:ahLst/>
              <a:cxnLst/>
              <a:rect l="l" t="t" r="r" b="b"/>
              <a:pathLst>
                <a:path w="3701" h="5743" extrusionOk="0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" name="Google Shape;2419;p83"/>
            <p:cNvSpPr/>
            <p:nvPr/>
          </p:nvSpPr>
          <p:spPr>
            <a:xfrm>
              <a:off x="2083361" y="2420657"/>
              <a:ext cx="5362" cy="5173"/>
            </a:xfrm>
            <a:custGeom>
              <a:avLst/>
              <a:gdLst/>
              <a:ahLst/>
              <a:cxnLst/>
              <a:rect l="l" t="t" r="r" b="b"/>
              <a:pathLst>
                <a:path w="5362" h="5173" extrusionOk="0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" name="Google Shape;2420;p83"/>
            <p:cNvSpPr/>
            <p:nvPr/>
          </p:nvSpPr>
          <p:spPr>
            <a:xfrm>
              <a:off x="1889890" y="2684406"/>
              <a:ext cx="11246" cy="16137"/>
            </a:xfrm>
            <a:custGeom>
              <a:avLst/>
              <a:gdLst/>
              <a:ahLst/>
              <a:cxnLst/>
              <a:rect l="l" t="t" r="r" b="b"/>
              <a:pathLst>
                <a:path w="11246" h="16137" extrusionOk="0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" name="Google Shape;2421;p83"/>
            <p:cNvSpPr/>
            <p:nvPr/>
          </p:nvSpPr>
          <p:spPr>
            <a:xfrm>
              <a:off x="1916369" y="2688678"/>
              <a:ext cx="8114" cy="13479"/>
            </a:xfrm>
            <a:custGeom>
              <a:avLst/>
              <a:gdLst/>
              <a:ahLst/>
              <a:cxnLst/>
              <a:rect l="l" t="t" r="r" b="b"/>
              <a:pathLst>
                <a:path w="8114" h="13479" extrusionOk="0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" name="Google Shape;2422;p83"/>
            <p:cNvSpPr/>
            <p:nvPr/>
          </p:nvSpPr>
          <p:spPr>
            <a:xfrm>
              <a:off x="2070312" y="2749097"/>
              <a:ext cx="22920" cy="14523"/>
            </a:xfrm>
            <a:custGeom>
              <a:avLst/>
              <a:gdLst/>
              <a:ahLst/>
              <a:cxnLst/>
              <a:rect l="l" t="t" r="r" b="b"/>
              <a:pathLst>
                <a:path w="22920" h="14523" extrusionOk="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83"/>
            <p:cNvSpPr/>
            <p:nvPr/>
          </p:nvSpPr>
          <p:spPr>
            <a:xfrm>
              <a:off x="2178698" y="2700259"/>
              <a:ext cx="6596" cy="9539"/>
            </a:xfrm>
            <a:custGeom>
              <a:avLst/>
              <a:gdLst/>
              <a:ahLst/>
              <a:cxnLst/>
              <a:rect l="l" t="t" r="r" b="b"/>
              <a:pathLst>
                <a:path w="6596" h="9539" extrusionOk="0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83"/>
            <p:cNvSpPr/>
            <p:nvPr/>
          </p:nvSpPr>
          <p:spPr>
            <a:xfrm>
              <a:off x="2207550" y="2644917"/>
              <a:ext cx="2467" cy="11675"/>
            </a:xfrm>
            <a:custGeom>
              <a:avLst/>
              <a:gdLst/>
              <a:ahLst/>
              <a:cxnLst/>
              <a:rect l="l" t="t" r="r" b="b"/>
              <a:pathLst>
                <a:path w="2467" h="11675" extrusionOk="0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83"/>
            <p:cNvSpPr/>
            <p:nvPr/>
          </p:nvSpPr>
          <p:spPr>
            <a:xfrm>
              <a:off x="2213102" y="2608751"/>
              <a:ext cx="6121" cy="15994"/>
            </a:xfrm>
            <a:custGeom>
              <a:avLst/>
              <a:gdLst/>
              <a:ahLst/>
              <a:cxnLst/>
              <a:rect l="l" t="t" r="r" b="b"/>
              <a:pathLst>
                <a:path w="6121" h="15994" extrusionOk="0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83"/>
            <p:cNvSpPr/>
            <p:nvPr/>
          </p:nvSpPr>
          <p:spPr>
            <a:xfrm>
              <a:off x="2209970" y="2565655"/>
              <a:ext cx="12101" cy="23446"/>
            </a:xfrm>
            <a:custGeom>
              <a:avLst/>
              <a:gdLst/>
              <a:ahLst/>
              <a:cxnLst/>
              <a:rect l="l" t="t" r="r" b="b"/>
              <a:pathLst>
                <a:path w="12101" h="23446" extrusionOk="0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83"/>
            <p:cNvSpPr/>
            <p:nvPr/>
          </p:nvSpPr>
          <p:spPr>
            <a:xfrm>
              <a:off x="2206079" y="2530153"/>
              <a:ext cx="6928" cy="18937"/>
            </a:xfrm>
            <a:custGeom>
              <a:avLst/>
              <a:gdLst/>
              <a:ahLst/>
              <a:cxnLst/>
              <a:rect l="l" t="t" r="r" b="b"/>
              <a:pathLst>
                <a:path w="6928" h="18937" extrusionOk="0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83"/>
            <p:cNvSpPr/>
            <p:nvPr/>
          </p:nvSpPr>
          <p:spPr>
            <a:xfrm>
              <a:off x="2193408" y="2486393"/>
              <a:ext cx="21829" cy="24585"/>
            </a:xfrm>
            <a:custGeom>
              <a:avLst/>
              <a:gdLst/>
              <a:ahLst/>
              <a:cxnLst/>
              <a:rect l="l" t="t" r="r" b="b"/>
              <a:pathLst>
                <a:path w="21829" h="24585" extrusionOk="0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83"/>
            <p:cNvSpPr/>
            <p:nvPr/>
          </p:nvSpPr>
          <p:spPr>
            <a:xfrm>
              <a:off x="2195117" y="2454118"/>
              <a:ext cx="6928" cy="7878"/>
            </a:xfrm>
            <a:custGeom>
              <a:avLst/>
              <a:gdLst/>
              <a:ahLst/>
              <a:cxnLst/>
              <a:rect l="l" t="t" r="r" b="b"/>
              <a:pathLst>
                <a:path w="6928" h="7878" extrusionOk="0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83"/>
            <p:cNvSpPr/>
            <p:nvPr/>
          </p:nvSpPr>
          <p:spPr>
            <a:xfrm>
              <a:off x="2157818" y="2439215"/>
              <a:ext cx="5457" cy="7498"/>
            </a:xfrm>
            <a:custGeom>
              <a:avLst/>
              <a:gdLst/>
              <a:ahLst/>
              <a:cxnLst/>
              <a:rect l="l" t="t" r="r" b="b"/>
              <a:pathLst>
                <a:path w="5457" h="7498" extrusionOk="0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83"/>
            <p:cNvSpPr/>
            <p:nvPr/>
          </p:nvSpPr>
          <p:spPr>
            <a:xfrm>
              <a:off x="2211441" y="2742026"/>
              <a:ext cx="11341" cy="9539"/>
            </a:xfrm>
            <a:custGeom>
              <a:avLst/>
              <a:gdLst/>
              <a:ahLst/>
              <a:cxnLst/>
              <a:rect l="l" t="t" r="r" b="b"/>
              <a:pathLst>
                <a:path w="11341" h="9539" extrusionOk="0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83"/>
            <p:cNvSpPr/>
            <p:nvPr/>
          </p:nvSpPr>
          <p:spPr>
            <a:xfrm>
              <a:off x="2169539" y="2767181"/>
              <a:ext cx="34641" cy="38017"/>
            </a:xfrm>
            <a:custGeom>
              <a:avLst/>
              <a:gdLst/>
              <a:ahLst/>
              <a:cxnLst/>
              <a:rect l="l" t="t" r="r" b="b"/>
              <a:pathLst>
                <a:path w="34641" h="38017" extrusionOk="0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83"/>
            <p:cNvSpPr/>
            <p:nvPr/>
          </p:nvSpPr>
          <p:spPr>
            <a:xfrm>
              <a:off x="1567864" y="2370585"/>
              <a:ext cx="75547" cy="40295"/>
            </a:xfrm>
            <a:custGeom>
              <a:avLst/>
              <a:gdLst/>
              <a:ahLst/>
              <a:cxnLst/>
              <a:rect l="l" t="t" r="r" b="b"/>
              <a:pathLst>
                <a:path w="75547" h="40295" extrusionOk="0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83"/>
            <p:cNvSpPr/>
            <p:nvPr/>
          </p:nvSpPr>
          <p:spPr>
            <a:xfrm>
              <a:off x="1764705" y="2354210"/>
              <a:ext cx="16466" cy="12814"/>
            </a:xfrm>
            <a:custGeom>
              <a:avLst/>
              <a:gdLst/>
              <a:ahLst/>
              <a:cxnLst/>
              <a:rect l="l" t="t" r="r" b="b"/>
              <a:pathLst>
                <a:path w="16466" h="12814" extrusionOk="0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83"/>
            <p:cNvSpPr/>
            <p:nvPr/>
          </p:nvSpPr>
          <p:spPr>
            <a:xfrm>
              <a:off x="226991" y="2348514"/>
              <a:ext cx="522" cy="1091"/>
            </a:xfrm>
            <a:custGeom>
              <a:avLst/>
              <a:gdLst/>
              <a:ahLst/>
              <a:cxnLst/>
              <a:rect l="l" t="t" r="r" b="b"/>
              <a:pathLst>
                <a:path w="522" h="1091" extrusionOk="0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83"/>
            <p:cNvSpPr/>
            <p:nvPr/>
          </p:nvSpPr>
          <p:spPr>
            <a:xfrm>
              <a:off x="9290932" y="2584118"/>
              <a:ext cx="54856" cy="68583"/>
            </a:xfrm>
            <a:custGeom>
              <a:avLst/>
              <a:gdLst/>
              <a:ahLst/>
              <a:cxnLst/>
              <a:rect l="l" t="t" r="r" b="b"/>
              <a:pathLst>
                <a:path w="54856" h="68583" extrusionOk="0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83"/>
            <p:cNvSpPr/>
            <p:nvPr/>
          </p:nvSpPr>
          <p:spPr>
            <a:xfrm>
              <a:off x="9348067" y="2580131"/>
              <a:ext cx="12337" cy="17181"/>
            </a:xfrm>
            <a:custGeom>
              <a:avLst/>
              <a:gdLst/>
              <a:ahLst/>
              <a:cxnLst/>
              <a:rect l="l" t="t" r="r" b="b"/>
              <a:pathLst>
                <a:path w="12337" h="17181" extrusionOk="0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83"/>
            <p:cNvSpPr/>
            <p:nvPr/>
          </p:nvSpPr>
          <p:spPr>
            <a:xfrm>
              <a:off x="9363205" y="2628923"/>
              <a:ext cx="6169" cy="25487"/>
            </a:xfrm>
            <a:custGeom>
              <a:avLst/>
              <a:gdLst/>
              <a:ahLst/>
              <a:cxnLst/>
              <a:rect l="l" t="t" r="r" b="b"/>
              <a:pathLst>
                <a:path w="6169" h="25487" extrusionOk="0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83"/>
            <p:cNvSpPr/>
            <p:nvPr/>
          </p:nvSpPr>
          <p:spPr>
            <a:xfrm>
              <a:off x="9381379" y="2635283"/>
              <a:ext cx="9775" cy="9065"/>
            </a:xfrm>
            <a:custGeom>
              <a:avLst/>
              <a:gdLst/>
              <a:ahLst/>
              <a:cxnLst/>
              <a:rect l="l" t="t" r="r" b="b"/>
              <a:pathLst>
                <a:path w="9775" h="9065" extrusionOk="0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83"/>
            <p:cNvSpPr/>
            <p:nvPr/>
          </p:nvSpPr>
          <p:spPr>
            <a:xfrm>
              <a:off x="9397182" y="2599496"/>
              <a:ext cx="16371" cy="20931"/>
            </a:xfrm>
            <a:custGeom>
              <a:avLst/>
              <a:gdLst/>
              <a:ahLst/>
              <a:cxnLst/>
              <a:rect l="l" t="t" r="r" b="b"/>
              <a:pathLst>
                <a:path w="16371" h="20931" extrusionOk="0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83"/>
            <p:cNvSpPr/>
            <p:nvPr/>
          </p:nvSpPr>
          <p:spPr>
            <a:xfrm>
              <a:off x="9426936" y="2623987"/>
              <a:ext cx="5315" cy="13241"/>
            </a:xfrm>
            <a:custGeom>
              <a:avLst/>
              <a:gdLst/>
              <a:ahLst/>
              <a:cxnLst/>
              <a:rect l="l" t="t" r="r" b="b"/>
              <a:pathLst>
                <a:path w="5315" h="13241" extrusionOk="0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83"/>
            <p:cNvSpPr/>
            <p:nvPr/>
          </p:nvSpPr>
          <p:spPr>
            <a:xfrm>
              <a:off x="9412083" y="2629777"/>
              <a:ext cx="37583" cy="42051"/>
            </a:xfrm>
            <a:custGeom>
              <a:avLst/>
              <a:gdLst/>
              <a:ahLst/>
              <a:cxnLst/>
              <a:rect l="l" t="t" r="r" b="b"/>
              <a:pathLst>
                <a:path w="37583" h="42051" extrusionOk="0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83"/>
            <p:cNvSpPr/>
            <p:nvPr/>
          </p:nvSpPr>
          <p:spPr>
            <a:xfrm>
              <a:off x="9453701" y="2626549"/>
              <a:ext cx="67858" cy="81682"/>
            </a:xfrm>
            <a:custGeom>
              <a:avLst/>
              <a:gdLst/>
              <a:ahLst/>
              <a:cxnLst/>
              <a:rect l="l" t="t" r="r" b="b"/>
              <a:pathLst>
                <a:path w="67858" h="81682" extrusionOk="0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83"/>
            <p:cNvSpPr/>
            <p:nvPr/>
          </p:nvSpPr>
          <p:spPr>
            <a:xfrm>
              <a:off x="9366479" y="2667130"/>
              <a:ext cx="50538" cy="80021"/>
            </a:xfrm>
            <a:custGeom>
              <a:avLst/>
              <a:gdLst/>
              <a:ahLst/>
              <a:cxnLst/>
              <a:rect l="l" t="t" r="r" b="b"/>
              <a:pathLst>
                <a:path w="50538" h="80021" extrusionOk="0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83"/>
            <p:cNvSpPr/>
            <p:nvPr/>
          </p:nvSpPr>
          <p:spPr>
            <a:xfrm>
              <a:off x="9400978" y="2731964"/>
              <a:ext cx="5646" cy="12340"/>
            </a:xfrm>
            <a:custGeom>
              <a:avLst/>
              <a:gdLst/>
              <a:ahLst/>
              <a:cxnLst/>
              <a:rect l="l" t="t" r="r" b="b"/>
              <a:pathLst>
                <a:path w="5646" h="12340" extrusionOk="0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83"/>
            <p:cNvSpPr/>
            <p:nvPr/>
          </p:nvSpPr>
          <p:spPr>
            <a:xfrm>
              <a:off x="9464757" y="2673585"/>
              <a:ext cx="7972" cy="12102"/>
            </a:xfrm>
            <a:custGeom>
              <a:avLst/>
              <a:gdLst/>
              <a:ahLst/>
              <a:cxnLst/>
              <a:rect l="l" t="t" r="r" b="b"/>
              <a:pathLst>
                <a:path w="7972" h="12102" extrusionOk="0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83"/>
            <p:cNvSpPr/>
            <p:nvPr/>
          </p:nvSpPr>
          <p:spPr>
            <a:xfrm>
              <a:off x="9462621" y="2685260"/>
              <a:ext cx="46220" cy="78313"/>
            </a:xfrm>
            <a:custGeom>
              <a:avLst/>
              <a:gdLst/>
              <a:ahLst/>
              <a:cxnLst/>
              <a:rect l="l" t="t" r="r" b="b"/>
              <a:pathLst>
                <a:path w="46220" h="78313" extrusionOk="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83"/>
            <p:cNvSpPr/>
            <p:nvPr/>
          </p:nvSpPr>
          <p:spPr>
            <a:xfrm>
              <a:off x="8673501" y="2760631"/>
              <a:ext cx="7877" cy="17466"/>
            </a:xfrm>
            <a:custGeom>
              <a:avLst/>
              <a:gdLst/>
              <a:ahLst/>
              <a:cxnLst/>
              <a:rect l="l" t="t" r="r" b="b"/>
              <a:pathLst>
                <a:path w="7877" h="17466" extrusionOk="0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83"/>
            <p:cNvSpPr/>
            <p:nvPr/>
          </p:nvSpPr>
          <p:spPr>
            <a:xfrm>
              <a:off x="8448947" y="2694848"/>
              <a:ext cx="6738" cy="12909"/>
            </a:xfrm>
            <a:custGeom>
              <a:avLst/>
              <a:gdLst/>
              <a:ahLst/>
              <a:cxnLst/>
              <a:rect l="l" t="t" r="r" b="b"/>
              <a:pathLst>
                <a:path w="6738" h="12909" extrusionOk="0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83"/>
            <p:cNvSpPr/>
            <p:nvPr/>
          </p:nvSpPr>
          <p:spPr>
            <a:xfrm>
              <a:off x="8443347" y="2696889"/>
              <a:ext cx="1993" cy="14570"/>
            </a:xfrm>
            <a:custGeom>
              <a:avLst/>
              <a:gdLst/>
              <a:ahLst/>
              <a:cxnLst/>
              <a:rect l="l" t="t" r="r" b="b"/>
              <a:pathLst>
                <a:path w="1993" h="14570" extrusionOk="0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83"/>
            <p:cNvSpPr/>
            <p:nvPr/>
          </p:nvSpPr>
          <p:spPr>
            <a:xfrm>
              <a:off x="8441592" y="2650613"/>
              <a:ext cx="5219" cy="16042"/>
            </a:xfrm>
            <a:custGeom>
              <a:avLst/>
              <a:gdLst/>
              <a:ahLst/>
              <a:cxnLst/>
              <a:rect l="l" t="t" r="r" b="b"/>
              <a:pathLst>
                <a:path w="5219" h="16042" extrusionOk="0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83"/>
            <p:cNvSpPr/>
            <p:nvPr/>
          </p:nvSpPr>
          <p:spPr>
            <a:xfrm>
              <a:off x="8219600" y="2611599"/>
              <a:ext cx="9632" cy="101949"/>
            </a:xfrm>
            <a:custGeom>
              <a:avLst/>
              <a:gdLst/>
              <a:ahLst/>
              <a:cxnLst/>
              <a:rect l="l" t="t" r="r" b="b"/>
              <a:pathLst>
                <a:path w="9632" h="101949" extrusionOk="0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83"/>
            <p:cNvSpPr/>
            <p:nvPr/>
          </p:nvSpPr>
          <p:spPr>
            <a:xfrm>
              <a:off x="6685825" y="2678901"/>
              <a:ext cx="42993" cy="21073"/>
            </a:xfrm>
            <a:custGeom>
              <a:avLst/>
              <a:gdLst/>
              <a:ahLst/>
              <a:cxnLst/>
              <a:rect l="l" t="t" r="r" b="b"/>
              <a:pathLst>
                <a:path w="42993" h="21073" extrusionOk="0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83"/>
            <p:cNvSpPr/>
            <p:nvPr/>
          </p:nvSpPr>
          <p:spPr>
            <a:xfrm>
              <a:off x="3965025" y="1920783"/>
              <a:ext cx="26432" cy="26721"/>
            </a:xfrm>
            <a:custGeom>
              <a:avLst/>
              <a:gdLst/>
              <a:ahLst/>
              <a:cxnLst/>
              <a:rect l="l" t="t" r="r" b="b"/>
              <a:pathLst>
                <a:path w="26432" h="26721" extrusionOk="0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83"/>
            <p:cNvSpPr/>
            <p:nvPr/>
          </p:nvSpPr>
          <p:spPr>
            <a:xfrm>
              <a:off x="4003843" y="1941192"/>
              <a:ext cx="15944" cy="20883"/>
            </a:xfrm>
            <a:custGeom>
              <a:avLst/>
              <a:gdLst/>
              <a:ahLst/>
              <a:cxnLst/>
              <a:rect l="l" t="t" r="r" b="b"/>
              <a:pathLst>
                <a:path w="15944" h="20883" extrusionOk="0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83"/>
            <p:cNvSpPr/>
            <p:nvPr/>
          </p:nvSpPr>
          <p:spPr>
            <a:xfrm>
              <a:off x="4057893" y="1913901"/>
              <a:ext cx="19931" cy="30897"/>
            </a:xfrm>
            <a:custGeom>
              <a:avLst/>
              <a:gdLst/>
              <a:ahLst/>
              <a:cxnLst/>
              <a:rect l="l" t="t" r="r" b="b"/>
              <a:pathLst>
                <a:path w="19931" h="30897" extrusionOk="0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83"/>
            <p:cNvSpPr/>
            <p:nvPr/>
          </p:nvSpPr>
          <p:spPr>
            <a:xfrm>
              <a:off x="4079201" y="1890740"/>
              <a:ext cx="15707" cy="15947"/>
            </a:xfrm>
            <a:custGeom>
              <a:avLst/>
              <a:gdLst/>
              <a:ahLst/>
              <a:cxnLst/>
              <a:rect l="l" t="t" r="r" b="b"/>
              <a:pathLst>
                <a:path w="15707" h="15947" extrusionOk="0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83"/>
            <p:cNvSpPr/>
            <p:nvPr/>
          </p:nvSpPr>
          <p:spPr>
            <a:xfrm>
              <a:off x="1621013" y="1955621"/>
              <a:ext cx="38865" cy="14523"/>
            </a:xfrm>
            <a:custGeom>
              <a:avLst/>
              <a:gdLst/>
              <a:ahLst/>
              <a:cxnLst/>
              <a:rect l="l" t="t" r="r" b="b"/>
              <a:pathLst>
                <a:path w="38865" h="14523" extrusionOk="0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83"/>
            <p:cNvSpPr/>
            <p:nvPr/>
          </p:nvSpPr>
          <p:spPr>
            <a:xfrm>
              <a:off x="1675348" y="1970666"/>
              <a:ext cx="15470" cy="33223"/>
            </a:xfrm>
            <a:custGeom>
              <a:avLst/>
              <a:gdLst/>
              <a:ahLst/>
              <a:cxnLst/>
              <a:rect l="l" t="t" r="r" b="b"/>
              <a:pathLst>
                <a:path w="15470" h="33223" extrusionOk="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83"/>
            <p:cNvSpPr/>
            <p:nvPr/>
          </p:nvSpPr>
          <p:spPr>
            <a:xfrm>
              <a:off x="1657126" y="2043996"/>
              <a:ext cx="9585" cy="3891"/>
            </a:xfrm>
            <a:custGeom>
              <a:avLst/>
              <a:gdLst/>
              <a:ahLst/>
              <a:cxnLst/>
              <a:rect l="l" t="t" r="r" b="b"/>
              <a:pathLst>
                <a:path w="9585" h="3891" extrusionOk="0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83"/>
            <p:cNvSpPr/>
            <p:nvPr/>
          </p:nvSpPr>
          <p:spPr>
            <a:xfrm>
              <a:off x="1622247" y="2037920"/>
              <a:ext cx="21259" cy="42621"/>
            </a:xfrm>
            <a:custGeom>
              <a:avLst/>
              <a:gdLst/>
              <a:ahLst/>
              <a:cxnLst/>
              <a:rect l="l" t="t" r="r" b="b"/>
              <a:pathLst>
                <a:path w="21259" h="42621" extrusionOk="0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83"/>
            <p:cNvSpPr/>
            <p:nvPr/>
          </p:nvSpPr>
          <p:spPr>
            <a:xfrm>
              <a:off x="1634205" y="2083247"/>
              <a:ext cx="9917" cy="11438"/>
            </a:xfrm>
            <a:custGeom>
              <a:avLst/>
              <a:gdLst/>
              <a:ahLst/>
              <a:cxnLst/>
              <a:rect l="l" t="t" r="r" b="b"/>
              <a:pathLst>
                <a:path w="9917" h="11438" extrusionOk="0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" name="Google Shape;2463;p83"/>
            <p:cNvSpPr/>
            <p:nvPr/>
          </p:nvSpPr>
          <p:spPr>
            <a:xfrm>
              <a:off x="1636436" y="2088420"/>
              <a:ext cx="7782" cy="21215"/>
            </a:xfrm>
            <a:custGeom>
              <a:avLst/>
              <a:gdLst/>
              <a:ahLst/>
              <a:cxnLst/>
              <a:rect l="l" t="t" r="r" b="b"/>
              <a:pathLst>
                <a:path w="7782" h="21215" extrusionOk="0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" name="Google Shape;2464;p83"/>
            <p:cNvSpPr/>
            <p:nvPr/>
          </p:nvSpPr>
          <p:spPr>
            <a:xfrm>
              <a:off x="1701116" y="2037920"/>
              <a:ext cx="8399" cy="28335"/>
            </a:xfrm>
            <a:custGeom>
              <a:avLst/>
              <a:gdLst/>
              <a:ahLst/>
              <a:cxnLst/>
              <a:rect l="l" t="t" r="r" b="b"/>
              <a:pathLst>
                <a:path w="8399" h="28335" extrusionOk="0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83"/>
            <p:cNvSpPr/>
            <p:nvPr/>
          </p:nvSpPr>
          <p:spPr>
            <a:xfrm>
              <a:off x="1720762" y="2063028"/>
              <a:ext cx="11626" cy="31135"/>
            </a:xfrm>
            <a:custGeom>
              <a:avLst/>
              <a:gdLst/>
              <a:ahLst/>
              <a:cxnLst/>
              <a:rect l="l" t="t" r="r" b="b"/>
              <a:pathLst>
                <a:path w="11626" h="31135" extrusionOk="0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" name="Google Shape;2466;p83"/>
            <p:cNvSpPr/>
            <p:nvPr/>
          </p:nvSpPr>
          <p:spPr>
            <a:xfrm>
              <a:off x="1759011" y="2094591"/>
              <a:ext cx="7735" cy="7878"/>
            </a:xfrm>
            <a:custGeom>
              <a:avLst/>
              <a:gdLst/>
              <a:ahLst/>
              <a:cxnLst/>
              <a:rect l="l" t="t" r="r" b="b"/>
              <a:pathLst>
                <a:path w="7735" h="7878" extrusionOk="0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" name="Google Shape;2467;p83"/>
            <p:cNvSpPr/>
            <p:nvPr/>
          </p:nvSpPr>
          <p:spPr>
            <a:xfrm>
              <a:off x="1728402" y="2122024"/>
              <a:ext cx="8636" cy="34220"/>
            </a:xfrm>
            <a:custGeom>
              <a:avLst/>
              <a:gdLst/>
              <a:ahLst/>
              <a:cxnLst/>
              <a:rect l="l" t="t" r="r" b="b"/>
              <a:pathLst>
                <a:path w="8636" h="34220" extrusionOk="0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83"/>
            <p:cNvSpPr/>
            <p:nvPr/>
          </p:nvSpPr>
          <p:spPr>
            <a:xfrm>
              <a:off x="1754550" y="2159140"/>
              <a:ext cx="16561" cy="32037"/>
            </a:xfrm>
            <a:custGeom>
              <a:avLst/>
              <a:gdLst/>
              <a:ahLst/>
              <a:cxnLst/>
              <a:rect l="l" t="t" r="r" b="b"/>
              <a:pathLst>
                <a:path w="16561" h="32037" extrusionOk="0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83"/>
            <p:cNvSpPr/>
            <p:nvPr/>
          </p:nvSpPr>
          <p:spPr>
            <a:xfrm>
              <a:off x="1798920" y="2182111"/>
              <a:ext cx="14046" cy="5126"/>
            </a:xfrm>
            <a:custGeom>
              <a:avLst/>
              <a:gdLst/>
              <a:ahLst/>
              <a:cxnLst/>
              <a:rect l="l" t="t" r="r" b="b"/>
              <a:pathLst>
                <a:path w="14046" h="5126" extrusionOk="0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83"/>
            <p:cNvSpPr/>
            <p:nvPr/>
          </p:nvSpPr>
          <p:spPr>
            <a:xfrm>
              <a:off x="1823691" y="2203232"/>
              <a:ext cx="29611" cy="15852"/>
            </a:xfrm>
            <a:custGeom>
              <a:avLst/>
              <a:gdLst/>
              <a:ahLst/>
              <a:cxnLst/>
              <a:rect l="l" t="t" r="r" b="b"/>
              <a:pathLst>
                <a:path w="29611" h="15852" extrusionOk="0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83"/>
            <p:cNvSpPr/>
            <p:nvPr/>
          </p:nvSpPr>
          <p:spPr>
            <a:xfrm>
              <a:off x="1767884" y="2234178"/>
              <a:ext cx="27049" cy="20930"/>
            </a:xfrm>
            <a:custGeom>
              <a:avLst/>
              <a:gdLst/>
              <a:ahLst/>
              <a:cxnLst/>
              <a:rect l="l" t="t" r="r" b="b"/>
              <a:pathLst>
                <a:path w="27049" h="20930" extrusionOk="0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83"/>
            <p:cNvSpPr/>
            <p:nvPr/>
          </p:nvSpPr>
          <p:spPr>
            <a:xfrm>
              <a:off x="1606777" y="2181494"/>
              <a:ext cx="15802" cy="21595"/>
            </a:xfrm>
            <a:custGeom>
              <a:avLst/>
              <a:gdLst/>
              <a:ahLst/>
              <a:cxnLst/>
              <a:rect l="l" t="t" r="r" b="b"/>
              <a:pathLst>
                <a:path w="15802" h="21595" extrusionOk="0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83"/>
            <p:cNvSpPr/>
            <p:nvPr/>
          </p:nvSpPr>
          <p:spPr>
            <a:xfrm>
              <a:off x="1410078" y="2196967"/>
              <a:ext cx="18174" cy="23256"/>
            </a:xfrm>
            <a:custGeom>
              <a:avLst/>
              <a:gdLst/>
              <a:ahLst/>
              <a:cxnLst/>
              <a:rect l="l" t="t" r="r" b="b"/>
              <a:pathLst>
                <a:path w="18174" h="23256" extrusionOk="0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83"/>
            <p:cNvSpPr/>
            <p:nvPr/>
          </p:nvSpPr>
          <p:spPr>
            <a:xfrm>
              <a:off x="1249824" y="2258289"/>
              <a:ext cx="12385" cy="13953"/>
            </a:xfrm>
            <a:custGeom>
              <a:avLst/>
              <a:gdLst/>
              <a:ahLst/>
              <a:cxnLst/>
              <a:rect l="l" t="t" r="r" b="b"/>
              <a:pathLst>
                <a:path w="12385" h="13953" extrusionOk="0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83"/>
            <p:cNvSpPr/>
            <p:nvPr/>
          </p:nvSpPr>
          <p:spPr>
            <a:xfrm>
              <a:off x="912139" y="2006263"/>
              <a:ext cx="7450" cy="13147"/>
            </a:xfrm>
            <a:custGeom>
              <a:avLst/>
              <a:gdLst/>
              <a:ahLst/>
              <a:cxnLst/>
              <a:rect l="l" t="t" r="r" b="b"/>
              <a:pathLst>
                <a:path w="7450" h="13147" extrusionOk="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83"/>
            <p:cNvSpPr/>
            <p:nvPr/>
          </p:nvSpPr>
          <p:spPr>
            <a:xfrm>
              <a:off x="964291" y="1855950"/>
              <a:ext cx="30180" cy="29521"/>
            </a:xfrm>
            <a:custGeom>
              <a:avLst/>
              <a:gdLst/>
              <a:ahLst/>
              <a:cxnLst/>
              <a:rect l="l" t="t" r="r" b="b"/>
              <a:pathLst>
                <a:path w="30180" h="29521" extrusionOk="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7" name="Google Shape;2477;p83"/>
            <p:cNvSpPr/>
            <p:nvPr/>
          </p:nvSpPr>
          <p:spPr>
            <a:xfrm>
              <a:off x="206017" y="1767669"/>
              <a:ext cx="5220" cy="15093"/>
            </a:xfrm>
            <a:custGeom>
              <a:avLst/>
              <a:gdLst/>
              <a:ahLst/>
              <a:cxnLst/>
              <a:rect l="l" t="t" r="r" b="b"/>
              <a:pathLst>
                <a:path w="5220" h="15093" extrusionOk="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8" name="Google Shape;2478;p83"/>
            <p:cNvSpPr/>
            <p:nvPr/>
          </p:nvSpPr>
          <p:spPr>
            <a:xfrm>
              <a:off x="299834" y="1815986"/>
              <a:ext cx="9395" cy="17845"/>
            </a:xfrm>
            <a:custGeom>
              <a:avLst/>
              <a:gdLst/>
              <a:ahLst/>
              <a:cxnLst/>
              <a:rect l="l" t="t" r="r" b="b"/>
              <a:pathLst>
                <a:path w="9395" h="17845" extrusionOk="0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83"/>
            <p:cNvSpPr/>
            <p:nvPr/>
          </p:nvSpPr>
          <p:spPr>
            <a:xfrm>
              <a:off x="390092" y="1758557"/>
              <a:ext cx="8399" cy="28714"/>
            </a:xfrm>
            <a:custGeom>
              <a:avLst/>
              <a:gdLst/>
              <a:ahLst/>
              <a:cxnLst/>
              <a:rect l="l" t="t" r="r" b="b"/>
              <a:pathLst>
                <a:path w="8399" h="28714" extrusionOk="0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" name="Google Shape;2480;p83"/>
            <p:cNvSpPr/>
            <p:nvPr/>
          </p:nvSpPr>
          <p:spPr>
            <a:xfrm>
              <a:off x="415765" y="1778965"/>
              <a:ext cx="12717" cy="21120"/>
            </a:xfrm>
            <a:custGeom>
              <a:avLst/>
              <a:gdLst/>
              <a:ahLst/>
              <a:cxnLst/>
              <a:rect l="l" t="t" r="r" b="b"/>
              <a:pathLst>
                <a:path w="12717" h="21120" extrusionOk="0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" name="Google Shape;2481;p83"/>
            <p:cNvSpPr/>
            <p:nvPr/>
          </p:nvSpPr>
          <p:spPr>
            <a:xfrm>
              <a:off x="9148663" y="1959702"/>
              <a:ext cx="56470" cy="175848"/>
            </a:xfrm>
            <a:custGeom>
              <a:avLst/>
              <a:gdLst/>
              <a:ahLst/>
              <a:cxnLst/>
              <a:rect l="l" t="t" r="r" b="b"/>
              <a:pathLst>
                <a:path w="56470" h="175848" extrusionOk="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2" name="Google Shape;2482;p83"/>
            <p:cNvSpPr/>
            <p:nvPr/>
          </p:nvSpPr>
          <p:spPr>
            <a:xfrm>
              <a:off x="9272092" y="1998954"/>
              <a:ext cx="6928" cy="8021"/>
            </a:xfrm>
            <a:custGeom>
              <a:avLst/>
              <a:gdLst/>
              <a:ahLst/>
              <a:cxnLst/>
              <a:rect l="l" t="t" r="r" b="b"/>
              <a:pathLst>
                <a:path w="6928" h="8021" extrusionOk="0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3" name="Google Shape;2483;p83"/>
            <p:cNvSpPr/>
            <p:nvPr/>
          </p:nvSpPr>
          <p:spPr>
            <a:xfrm>
              <a:off x="9284857" y="1993116"/>
              <a:ext cx="6216" cy="10062"/>
            </a:xfrm>
            <a:custGeom>
              <a:avLst/>
              <a:gdLst/>
              <a:ahLst/>
              <a:cxnLst/>
              <a:rect l="l" t="t" r="r" b="b"/>
              <a:pathLst>
                <a:path w="6216" h="10062" extrusionOk="0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83"/>
            <p:cNvSpPr/>
            <p:nvPr/>
          </p:nvSpPr>
          <p:spPr>
            <a:xfrm>
              <a:off x="9381616" y="1858940"/>
              <a:ext cx="12148" cy="39488"/>
            </a:xfrm>
            <a:custGeom>
              <a:avLst/>
              <a:gdLst/>
              <a:ahLst/>
              <a:cxnLst/>
              <a:rect l="l" t="t" r="r" b="b"/>
              <a:pathLst>
                <a:path w="12148" h="39488" extrusionOk="0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" name="Google Shape;2485;p83"/>
            <p:cNvSpPr/>
            <p:nvPr/>
          </p:nvSpPr>
          <p:spPr>
            <a:xfrm>
              <a:off x="9393385" y="1801558"/>
              <a:ext cx="6786" cy="11343"/>
            </a:xfrm>
            <a:custGeom>
              <a:avLst/>
              <a:gdLst/>
              <a:ahLst/>
              <a:cxnLst/>
              <a:rect l="l" t="t" r="r" b="b"/>
              <a:pathLst>
                <a:path w="6786" h="11343" extrusionOk="0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" name="Google Shape;2486;p83"/>
            <p:cNvSpPr/>
            <p:nvPr/>
          </p:nvSpPr>
          <p:spPr>
            <a:xfrm>
              <a:off x="9398510" y="1768334"/>
              <a:ext cx="10819" cy="18083"/>
            </a:xfrm>
            <a:custGeom>
              <a:avLst/>
              <a:gdLst/>
              <a:ahLst/>
              <a:cxnLst/>
              <a:rect l="l" t="t" r="r" b="b"/>
              <a:pathLst>
                <a:path w="10819" h="18083" extrusionOk="0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" name="Google Shape;2487;p83"/>
            <p:cNvSpPr/>
            <p:nvPr/>
          </p:nvSpPr>
          <p:spPr>
            <a:xfrm>
              <a:off x="9321349" y="1972090"/>
              <a:ext cx="8542" cy="9350"/>
            </a:xfrm>
            <a:custGeom>
              <a:avLst/>
              <a:gdLst/>
              <a:ahLst/>
              <a:cxnLst/>
              <a:rect l="l" t="t" r="r" b="b"/>
              <a:pathLst>
                <a:path w="8542" h="9350" extrusionOk="0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8" name="Google Shape;2488;p83"/>
            <p:cNvSpPr/>
            <p:nvPr/>
          </p:nvSpPr>
          <p:spPr>
            <a:xfrm>
              <a:off x="8937159" y="2129048"/>
              <a:ext cx="3131" cy="4983"/>
            </a:xfrm>
            <a:custGeom>
              <a:avLst/>
              <a:gdLst/>
              <a:ahLst/>
              <a:cxnLst/>
              <a:rect l="l" t="t" r="r" b="b"/>
              <a:pathLst>
                <a:path w="3131" h="4983" extrusionOk="0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" name="Google Shape;2489;p83"/>
            <p:cNvSpPr/>
            <p:nvPr/>
          </p:nvSpPr>
          <p:spPr>
            <a:xfrm>
              <a:off x="8052323" y="2145233"/>
              <a:ext cx="12243" cy="23208"/>
            </a:xfrm>
            <a:custGeom>
              <a:avLst/>
              <a:gdLst/>
              <a:ahLst/>
              <a:cxnLst/>
              <a:rect l="l" t="t" r="r" b="b"/>
              <a:pathLst>
                <a:path w="12243" h="23208" extrusionOk="0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" name="Google Shape;2490;p83"/>
            <p:cNvSpPr/>
            <p:nvPr/>
          </p:nvSpPr>
          <p:spPr>
            <a:xfrm>
              <a:off x="6500183" y="2013382"/>
              <a:ext cx="6453" cy="15472"/>
            </a:xfrm>
            <a:custGeom>
              <a:avLst/>
              <a:gdLst/>
              <a:ahLst/>
              <a:cxnLst/>
              <a:rect l="l" t="t" r="r" b="b"/>
              <a:pathLst>
                <a:path w="6453" h="15472" extrusionOk="0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" name="Google Shape;2491;p83"/>
            <p:cNvSpPr/>
            <p:nvPr/>
          </p:nvSpPr>
          <p:spPr>
            <a:xfrm>
              <a:off x="6679893" y="1975934"/>
              <a:ext cx="31699" cy="22165"/>
            </a:xfrm>
            <a:custGeom>
              <a:avLst/>
              <a:gdLst/>
              <a:ahLst/>
              <a:cxnLst/>
              <a:rect l="l" t="t" r="r" b="b"/>
              <a:pathLst>
                <a:path w="31699" h="22165" extrusionOk="0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2" name="Google Shape;2492;p83"/>
            <p:cNvSpPr/>
            <p:nvPr/>
          </p:nvSpPr>
          <p:spPr>
            <a:xfrm>
              <a:off x="3967635" y="1715081"/>
              <a:ext cx="15612" cy="10062"/>
            </a:xfrm>
            <a:custGeom>
              <a:avLst/>
              <a:gdLst/>
              <a:ahLst/>
              <a:cxnLst/>
              <a:rect l="l" t="t" r="r" b="b"/>
              <a:pathLst>
                <a:path w="15612" h="10062" extrusionOk="0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" name="Google Shape;2493;p83"/>
            <p:cNvSpPr/>
            <p:nvPr/>
          </p:nvSpPr>
          <p:spPr>
            <a:xfrm>
              <a:off x="3995491" y="1700842"/>
              <a:ext cx="3179" cy="5790"/>
            </a:xfrm>
            <a:custGeom>
              <a:avLst/>
              <a:gdLst/>
              <a:ahLst/>
              <a:cxnLst/>
              <a:rect l="l" t="t" r="r" b="b"/>
              <a:pathLst>
                <a:path w="3179" h="5790" extrusionOk="0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" name="Google Shape;2494;p83"/>
            <p:cNvSpPr/>
            <p:nvPr/>
          </p:nvSpPr>
          <p:spPr>
            <a:xfrm>
              <a:off x="260684" y="1504585"/>
              <a:ext cx="11436" cy="9919"/>
            </a:xfrm>
            <a:custGeom>
              <a:avLst/>
              <a:gdLst/>
              <a:ahLst/>
              <a:cxnLst/>
              <a:rect l="l" t="t" r="r" b="b"/>
              <a:pathLst>
                <a:path w="11436" h="9919" extrusionOk="0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" name="Google Shape;2495;p83"/>
            <p:cNvSpPr/>
            <p:nvPr/>
          </p:nvSpPr>
          <p:spPr>
            <a:xfrm>
              <a:off x="294187" y="1543457"/>
              <a:ext cx="4603" cy="7309"/>
            </a:xfrm>
            <a:custGeom>
              <a:avLst/>
              <a:gdLst/>
              <a:ahLst/>
              <a:cxnLst/>
              <a:rect l="l" t="t" r="r" b="b"/>
              <a:pathLst>
                <a:path w="4603" h="7309" extrusionOk="0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" name="Google Shape;2496;p83"/>
            <p:cNvSpPr/>
            <p:nvPr/>
          </p:nvSpPr>
          <p:spPr>
            <a:xfrm>
              <a:off x="281801" y="1562822"/>
              <a:ext cx="5077" cy="14428"/>
            </a:xfrm>
            <a:custGeom>
              <a:avLst/>
              <a:gdLst/>
              <a:ahLst/>
              <a:cxnLst/>
              <a:rect l="l" t="t" r="r" b="b"/>
              <a:pathLst>
                <a:path w="5077" h="14428" extrusionOk="0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" name="Google Shape;2497;p83"/>
            <p:cNvSpPr/>
            <p:nvPr/>
          </p:nvSpPr>
          <p:spPr>
            <a:xfrm>
              <a:off x="9453131" y="1227452"/>
              <a:ext cx="14616" cy="25250"/>
            </a:xfrm>
            <a:custGeom>
              <a:avLst/>
              <a:gdLst/>
              <a:ahLst/>
              <a:cxnLst/>
              <a:rect l="l" t="t" r="r" b="b"/>
              <a:pathLst>
                <a:path w="14616" h="25250" extrusionOk="0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" name="Google Shape;2498;p83"/>
            <p:cNvSpPr/>
            <p:nvPr/>
          </p:nvSpPr>
          <p:spPr>
            <a:xfrm>
              <a:off x="9382519" y="1448627"/>
              <a:ext cx="77824" cy="89703"/>
            </a:xfrm>
            <a:custGeom>
              <a:avLst/>
              <a:gdLst/>
              <a:ahLst/>
              <a:cxnLst/>
              <a:rect l="l" t="t" r="r" b="b"/>
              <a:pathLst>
                <a:path w="77824" h="89703" extrusionOk="0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" name="Google Shape;2499;p83"/>
            <p:cNvSpPr/>
            <p:nvPr/>
          </p:nvSpPr>
          <p:spPr>
            <a:xfrm>
              <a:off x="9446866" y="1432917"/>
              <a:ext cx="8020" cy="20978"/>
            </a:xfrm>
            <a:custGeom>
              <a:avLst/>
              <a:gdLst/>
              <a:ahLst/>
              <a:cxnLst/>
              <a:rect l="l" t="t" r="r" b="b"/>
              <a:pathLst>
                <a:path w="8020" h="20978" extrusionOk="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" name="Google Shape;2500;p83"/>
            <p:cNvSpPr/>
            <p:nvPr/>
          </p:nvSpPr>
          <p:spPr>
            <a:xfrm>
              <a:off x="9332454" y="1558265"/>
              <a:ext cx="7023" cy="17703"/>
            </a:xfrm>
            <a:custGeom>
              <a:avLst/>
              <a:gdLst/>
              <a:ahLst/>
              <a:cxnLst/>
              <a:rect l="l" t="t" r="r" b="b"/>
              <a:pathLst>
                <a:path w="7023" h="17703" extrusionOk="0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" name="Google Shape;2501;p83"/>
            <p:cNvSpPr/>
            <p:nvPr/>
          </p:nvSpPr>
          <p:spPr>
            <a:xfrm>
              <a:off x="9407954" y="1645311"/>
              <a:ext cx="8114" cy="22259"/>
            </a:xfrm>
            <a:custGeom>
              <a:avLst/>
              <a:gdLst/>
              <a:ahLst/>
              <a:cxnLst/>
              <a:rect l="l" t="t" r="r" b="b"/>
              <a:pathLst>
                <a:path w="8114" h="22259" extrusionOk="0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" name="Google Shape;2502;p83"/>
            <p:cNvSpPr/>
            <p:nvPr/>
          </p:nvSpPr>
          <p:spPr>
            <a:xfrm>
              <a:off x="9395948" y="1665530"/>
              <a:ext cx="11057" cy="11106"/>
            </a:xfrm>
            <a:custGeom>
              <a:avLst/>
              <a:gdLst/>
              <a:ahLst/>
              <a:cxnLst/>
              <a:rect l="l" t="t" r="r" b="b"/>
              <a:pathLst>
                <a:path w="11057" h="11106" extrusionOk="0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" name="Google Shape;2503;p83"/>
            <p:cNvSpPr/>
            <p:nvPr/>
          </p:nvSpPr>
          <p:spPr>
            <a:xfrm>
              <a:off x="9219655" y="1292760"/>
              <a:ext cx="4175" cy="4556"/>
            </a:xfrm>
            <a:custGeom>
              <a:avLst/>
              <a:gdLst/>
              <a:ahLst/>
              <a:cxnLst/>
              <a:rect l="l" t="t" r="r" b="b"/>
              <a:pathLst>
                <a:path w="4175" h="4556" extrusionOk="0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" name="Google Shape;2504;p83"/>
            <p:cNvSpPr/>
            <p:nvPr/>
          </p:nvSpPr>
          <p:spPr>
            <a:xfrm>
              <a:off x="9277217" y="1549485"/>
              <a:ext cx="7593" cy="10251"/>
            </a:xfrm>
            <a:custGeom>
              <a:avLst/>
              <a:gdLst/>
              <a:ahLst/>
              <a:cxnLst/>
              <a:rect l="l" t="t" r="r" b="b"/>
              <a:pathLst>
                <a:path w="7593" h="10251" extrusionOk="0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5" name="Google Shape;2505;p83"/>
            <p:cNvSpPr/>
            <p:nvPr/>
          </p:nvSpPr>
          <p:spPr>
            <a:xfrm>
              <a:off x="9282911" y="1532493"/>
              <a:ext cx="6549" cy="12435"/>
            </a:xfrm>
            <a:custGeom>
              <a:avLst/>
              <a:gdLst/>
              <a:ahLst/>
              <a:cxnLst/>
              <a:rect l="l" t="t" r="r" b="b"/>
              <a:pathLst>
                <a:path w="6549" h="12435" extrusionOk="0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" name="Google Shape;2506;p83"/>
            <p:cNvSpPr/>
            <p:nvPr/>
          </p:nvSpPr>
          <p:spPr>
            <a:xfrm>
              <a:off x="9283576" y="1488448"/>
              <a:ext cx="4460" cy="7119"/>
            </a:xfrm>
            <a:custGeom>
              <a:avLst/>
              <a:gdLst/>
              <a:ahLst/>
              <a:cxnLst/>
              <a:rect l="l" t="t" r="r" b="b"/>
              <a:pathLst>
                <a:path w="4460" h="7119" extrusionOk="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7" name="Google Shape;2507;p83"/>
            <p:cNvSpPr/>
            <p:nvPr/>
          </p:nvSpPr>
          <p:spPr>
            <a:xfrm>
              <a:off x="9255531" y="1466473"/>
              <a:ext cx="5314" cy="11628"/>
            </a:xfrm>
            <a:custGeom>
              <a:avLst/>
              <a:gdLst/>
              <a:ahLst/>
              <a:cxnLst/>
              <a:rect l="l" t="t" r="r" b="b"/>
              <a:pathLst>
                <a:path w="5314" h="11628" extrusionOk="0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" name="Google Shape;2508;p83"/>
            <p:cNvSpPr/>
            <p:nvPr/>
          </p:nvSpPr>
          <p:spPr>
            <a:xfrm>
              <a:off x="9250548" y="1448010"/>
              <a:ext cx="10012" cy="17371"/>
            </a:xfrm>
            <a:custGeom>
              <a:avLst/>
              <a:gdLst/>
              <a:ahLst/>
              <a:cxnLst/>
              <a:rect l="l" t="t" r="r" b="b"/>
              <a:pathLst>
                <a:path w="10012" h="17371" extrusionOk="0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83"/>
            <p:cNvSpPr/>
            <p:nvPr/>
          </p:nvSpPr>
          <p:spPr>
            <a:xfrm>
              <a:off x="9175000" y="1516783"/>
              <a:ext cx="22540" cy="17751"/>
            </a:xfrm>
            <a:custGeom>
              <a:avLst/>
              <a:gdLst/>
              <a:ahLst/>
              <a:cxnLst/>
              <a:rect l="l" t="t" r="r" b="b"/>
              <a:pathLst>
                <a:path w="22540" h="17751" extrusionOk="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" name="Google Shape;2510;p83"/>
            <p:cNvSpPr/>
            <p:nvPr/>
          </p:nvSpPr>
          <p:spPr>
            <a:xfrm>
              <a:off x="5773608" y="1565812"/>
              <a:ext cx="79581" cy="55388"/>
            </a:xfrm>
            <a:custGeom>
              <a:avLst/>
              <a:gdLst/>
              <a:ahLst/>
              <a:cxnLst/>
              <a:rect l="l" t="t" r="r" b="b"/>
              <a:pathLst>
                <a:path w="79581" h="55388" extrusionOk="0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" name="Google Shape;2511;p83"/>
            <p:cNvSpPr/>
            <p:nvPr/>
          </p:nvSpPr>
          <p:spPr>
            <a:xfrm>
              <a:off x="5517259" y="1389299"/>
              <a:ext cx="27903" cy="21642"/>
            </a:xfrm>
            <a:custGeom>
              <a:avLst/>
              <a:gdLst/>
              <a:ahLst/>
              <a:cxnLst/>
              <a:rect l="l" t="t" r="r" b="b"/>
              <a:pathLst>
                <a:path w="27903" h="21642" extrusionOk="0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" name="Google Shape;2512;p83"/>
            <p:cNvSpPr/>
            <p:nvPr/>
          </p:nvSpPr>
          <p:spPr>
            <a:xfrm>
              <a:off x="5520059" y="1429073"/>
              <a:ext cx="9538" cy="19222"/>
            </a:xfrm>
            <a:custGeom>
              <a:avLst/>
              <a:gdLst/>
              <a:ahLst/>
              <a:cxnLst/>
              <a:rect l="l" t="t" r="r" b="b"/>
              <a:pathLst>
                <a:path w="9538" h="19222" extrusionOk="0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" name="Google Shape;2513;p83"/>
            <p:cNvSpPr/>
            <p:nvPr/>
          </p:nvSpPr>
          <p:spPr>
            <a:xfrm>
              <a:off x="5601539" y="1533442"/>
              <a:ext cx="18032" cy="25914"/>
            </a:xfrm>
            <a:custGeom>
              <a:avLst/>
              <a:gdLst/>
              <a:ahLst/>
              <a:cxnLst/>
              <a:rect l="l" t="t" r="r" b="b"/>
              <a:pathLst>
                <a:path w="18032" h="25914" extrusionOk="0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" name="Google Shape;2514;p83"/>
            <p:cNvSpPr/>
            <p:nvPr/>
          </p:nvSpPr>
          <p:spPr>
            <a:xfrm>
              <a:off x="5452579" y="1576681"/>
              <a:ext cx="101078" cy="34505"/>
            </a:xfrm>
            <a:custGeom>
              <a:avLst/>
              <a:gdLst/>
              <a:ahLst/>
              <a:cxnLst/>
              <a:rect l="l" t="t" r="r" b="b"/>
              <a:pathLst>
                <a:path w="101078" h="34505" extrusionOk="0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" name="Google Shape;2515;p83"/>
            <p:cNvSpPr/>
            <p:nvPr/>
          </p:nvSpPr>
          <p:spPr>
            <a:xfrm>
              <a:off x="5481859" y="1462011"/>
              <a:ext cx="11531" cy="15140"/>
            </a:xfrm>
            <a:custGeom>
              <a:avLst/>
              <a:gdLst/>
              <a:ahLst/>
              <a:cxnLst/>
              <a:rect l="l" t="t" r="r" b="b"/>
              <a:pathLst>
                <a:path w="11531" h="15140" extrusionOk="0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6" name="Google Shape;2516;p83"/>
            <p:cNvSpPr/>
            <p:nvPr/>
          </p:nvSpPr>
          <p:spPr>
            <a:xfrm>
              <a:off x="5510568" y="1501168"/>
              <a:ext cx="6691" cy="11533"/>
            </a:xfrm>
            <a:custGeom>
              <a:avLst/>
              <a:gdLst/>
              <a:ahLst/>
              <a:cxnLst/>
              <a:rect l="l" t="t" r="r" b="b"/>
              <a:pathLst>
                <a:path w="6691" h="11533" extrusionOk="0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7" name="Google Shape;2517;p83"/>
            <p:cNvSpPr/>
            <p:nvPr/>
          </p:nvSpPr>
          <p:spPr>
            <a:xfrm>
              <a:off x="5354111" y="1446966"/>
              <a:ext cx="85845" cy="91792"/>
            </a:xfrm>
            <a:custGeom>
              <a:avLst/>
              <a:gdLst/>
              <a:ahLst/>
              <a:cxnLst/>
              <a:rect l="l" t="t" r="r" b="b"/>
              <a:pathLst>
                <a:path w="85845" h="91792" extrusionOk="0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8" name="Google Shape;2518;p83"/>
            <p:cNvSpPr/>
            <p:nvPr/>
          </p:nvSpPr>
          <p:spPr>
            <a:xfrm>
              <a:off x="5324737" y="1442884"/>
              <a:ext cx="15232" cy="16421"/>
            </a:xfrm>
            <a:custGeom>
              <a:avLst/>
              <a:gdLst/>
              <a:ahLst/>
              <a:cxnLst/>
              <a:rect l="l" t="t" r="r" b="b"/>
              <a:pathLst>
                <a:path w="15232" h="16421" extrusionOk="0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9" name="Google Shape;2519;p83"/>
            <p:cNvSpPr/>
            <p:nvPr/>
          </p:nvSpPr>
          <p:spPr>
            <a:xfrm>
              <a:off x="5415185" y="1411986"/>
              <a:ext cx="62877" cy="51449"/>
            </a:xfrm>
            <a:custGeom>
              <a:avLst/>
              <a:gdLst/>
              <a:ahLst/>
              <a:cxnLst/>
              <a:rect l="l" t="t" r="r" b="b"/>
              <a:pathLst>
                <a:path w="62877" h="51449" extrusionOk="0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" name="Google Shape;2520;p83"/>
            <p:cNvSpPr/>
            <p:nvPr/>
          </p:nvSpPr>
          <p:spPr>
            <a:xfrm>
              <a:off x="5043759" y="1449814"/>
              <a:ext cx="109050" cy="77601"/>
            </a:xfrm>
            <a:custGeom>
              <a:avLst/>
              <a:gdLst/>
              <a:ahLst/>
              <a:cxnLst/>
              <a:rect l="l" t="t" r="r" b="b"/>
              <a:pathLst>
                <a:path w="109050" h="77601" extrusionOk="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1" name="Google Shape;2521;p83"/>
            <p:cNvSpPr/>
            <p:nvPr/>
          </p:nvSpPr>
          <p:spPr>
            <a:xfrm>
              <a:off x="5116744" y="1561872"/>
              <a:ext cx="7972" cy="8543"/>
            </a:xfrm>
            <a:custGeom>
              <a:avLst/>
              <a:gdLst/>
              <a:ahLst/>
              <a:cxnLst/>
              <a:rect l="l" t="t" r="r" b="b"/>
              <a:pathLst>
                <a:path w="7972" h="8543" extrusionOk="0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" name="Google Shape;2522;p83"/>
            <p:cNvSpPr/>
            <p:nvPr/>
          </p:nvSpPr>
          <p:spPr>
            <a:xfrm>
              <a:off x="4983445" y="1663774"/>
              <a:ext cx="8731" cy="10204"/>
            </a:xfrm>
            <a:custGeom>
              <a:avLst/>
              <a:gdLst/>
              <a:ahLst/>
              <a:cxnLst/>
              <a:rect l="l" t="t" r="r" b="b"/>
              <a:pathLst>
                <a:path w="8731" h="10204" extrusionOk="0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" name="Google Shape;2523;p83"/>
            <p:cNvSpPr/>
            <p:nvPr/>
          </p:nvSpPr>
          <p:spPr>
            <a:xfrm>
              <a:off x="4644050" y="1412888"/>
              <a:ext cx="11294" cy="12340"/>
            </a:xfrm>
            <a:custGeom>
              <a:avLst/>
              <a:gdLst/>
              <a:ahLst/>
              <a:cxnLst/>
              <a:rect l="l" t="t" r="r" b="b"/>
              <a:pathLst>
                <a:path w="11294" h="12340" extrusionOk="0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4" name="Google Shape;2524;p83"/>
            <p:cNvSpPr/>
            <p:nvPr/>
          </p:nvSpPr>
          <p:spPr>
            <a:xfrm>
              <a:off x="4684624" y="1370931"/>
              <a:ext cx="35258" cy="33318"/>
            </a:xfrm>
            <a:custGeom>
              <a:avLst/>
              <a:gdLst/>
              <a:ahLst/>
              <a:cxnLst/>
              <a:rect l="l" t="t" r="r" b="b"/>
              <a:pathLst>
                <a:path w="35258" h="33318" extrusionOk="0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" name="Google Shape;2525;p83"/>
            <p:cNvSpPr/>
            <p:nvPr/>
          </p:nvSpPr>
          <p:spPr>
            <a:xfrm>
              <a:off x="2695524" y="987957"/>
              <a:ext cx="6264" cy="16327"/>
            </a:xfrm>
            <a:custGeom>
              <a:avLst/>
              <a:gdLst/>
              <a:ahLst/>
              <a:cxnLst/>
              <a:rect l="l" t="t" r="r" b="b"/>
              <a:pathLst>
                <a:path w="6264" h="16327" extrusionOk="0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" name="Google Shape;2526;p83"/>
            <p:cNvSpPr/>
            <p:nvPr/>
          </p:nvSpPr>
          <p:spPr>
            <a:xfrm>
              <a:off x="2477328" y="838070"/>
              <a:ext cx="75879" cy="45943"/>
            </a:xfrm>
            <a:custGeom>
              <a:avLst/>
              <a:gdLst/>
              <a:ahLst/>
              <a:cxnLst/>
              <a:rect l="l" t="t" r="r" b="b"/>
              <a:pathLst>
                <a:path w="75879" h="45943" extrusionOk="0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7" name="Google Shape;2527;p83"/>
            <p:cNvSpPr/>
            <p:nvPr/>
          </p:nvSpPr>
          <p:spPr>
            <a:xfrm>
              <a:off x="2426600" y="978749"/>
              <a:ext cx="71513" cy="55531"/>
            </a:xfrm>
            <a:custGeom>
              <a:avLst/>
              <a:gdLst/>
              <a:ahLst/>
              <a:cxnLst/>
              <a:rect l="l" t="t" r="r" b="b"/>
              <a:pathLst>
                <a:path w="71513" h="55531" extrusionOk="0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" name="Google Shape;2528;p83"/>
            <p:cNvSpPr/>
            <p:nvPr/>
          </p:nvSpPr>
          <p:spPr>
            <a:xfrm>
              <a:off x="1997659" y="1254506"/>
              <a:ext cx="76354" cy="26958"/>
            </a:xfrm>
            <a:custGeom>
              <a:avLst/>
              <a:gdLst/>
              <a:ahLst/>
              <a:cxnLst/>
              <a:rect l="l" t="t" r="r" b="b"/>
              <a:pathLst>
                <a:path w="76354" h="26958" extrusionOk="0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" name="Google Shape;2529;p83"/>
            <p:cNvSpPr/>
            <p:nvPr/>
          </p:nvSpPr>
          <p:spPr>
            <a:xfrm>
              <a:off x="9502341" y="580729"/>
              <a:ext cx="11436" cy="17371"/>
            </a:xfrm>
            <a:custGeom>
              <a:avLst/>
              <a:gdLst/>
              <a:ahLst/>
              <a:cxnLst/>
              <a:rect l="l" t="t" r="r" b="b"/>
              <a:pathLst>
                <a:path w="11436" h="17371" extrusionOk="0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0" name="Google Shape;2530;p83"/>
            <p:cNvSpPr/>
            <p:nvPr/>
          </p:nvSpPr>
          <p:spPr>
            <a:xfrm>
              <a:off x="9517622" y="620503"/>
              <a:ext cx="6215" cy="9017"/>
            </a:xfrm>
            <a:custGeom>
              <a:avLst/>
              <a:gdLst/>
              <a:ahLst/>
              <a:cxnLst/>
              <a:rect l="l" t="t" r="r" b="b"/>
              <a:pathLst>
                <a:path w="6215" h="9017" extrusionOk="0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1" name="Google Shape;2531;p83"/>
            <p:cNvSpPr/>
            <p:nvPr/>
          </p:nvSpPr>
          <p:spPr>
            <a:xfrm>
              <a:off x="9542345" y="716851"/>
              <a:ext cx="7829" cy="18984"/>
            </a:xfrm>
            <a:custGeom>
              <a:avLst/>
              <a:gdLst/>
              <a:ahLst/>
              <a:cxnLst/>
              <a:rect l="l" t="t" r="r" b="b"/>
              <a:pathLst>
                <a:path w="7829" h="18984" extrusionOk="0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" name="Google Shape;2532;p83"/>
            <p:cNvSpPr/>
            <p:nvPr/>
          </p:nvSpPr>
          <p:spPr>
            <a:xfrm>
              <a:off x="9495081" y="813722"/>
              <a:ext cx="27286" cy="62365"/>
            </a:xfrm>
            <a:custGeom>
              <a:avLst/>
              <a:gdLst/>
              <a:ahLst/>
              <a:cxnLst/>
              <a:rect l="l" t="t" r="r" b="b"/>
              <a:pathLst>
                <a:path w="27286" h="62365" extrusionOk="0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" name="Google Shape;2533;p83"/>
            <p:cNvSpPr/>
            <p:nvPr/>
          </p:nvSpPr>
          <p:spPr>
            <a:xfrm>
              <a:off x="9518903" y="907318"/>
              <a:ext cx="7307" cy="8495"/>
            </a:xfrm>
            <a:custGeom>
              <a:avLst/>
              <a:gdLst/>
              <a:ahLst/>
              <a:cxnLst/>
              <a:rect l="l" t="t" r="r" b="b"/>
              <a:pathLst>
                <a:path w="7307" h="8495" extrusionOk="0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" name="Google Shape;2534;p83"/>
            <p:cNvSpPr/>
            <p:nvPr/>
          </p:nvSpPr>
          <p:spPr>
            <a:xfrm>
              <a:off x="9475434" y="877654"/>
              <a:ext cx="13903" cy="44377"/>
            </a:xfrm>
            <a:custGeom>
              <a:avLst/>
              <a:gdLst/>
              <a:ahLst/>
              <a:cxnLst/>
              <a:rect l="l" t="t" r="r" b="b"/>
              <a:pathLst>
                <a:path w="13903" h="44377" extrusionOk="0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" name="Google Shape;2535;p83"/>
            <p:cNvSpPr/>
            <p:nvPr/>
          </p:nvSpPr>
          <p:spPr>
            <a:xfrm>
              <a:off x="9291643" y="860473"/>
              <a:ext cx="9443" cy="7214"/>
            </a:xfrm>
            <a:custGeom>
              <a:avLst/>
              <a:gdLst/>
              <a:ahLst/>
              <a:cxnLst/>
              <a:rect l="l" t="t" r="r" b="b"/>
              <a:pathLst>
                <a:path w="9443" h="7214" extrusionOk="0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" name="Google Shape;2536;p83"/>
            <p:cNvSpPr/>
            <p:nvPr/>
          </p:nvSpPr>
          <p:spPr>
            <a:xfrm>
              <a:off x="5461026" y="1324750"/>
              <a:ext cx="10629" cy="10584"/>
            </a:xfrm>
            <a:custGeom>
              <a:avLst/>
              <a:gdLst/>
              <a:ahLst/>
              <a:cxnLst/>
              <a:rect l="l" t="t" r="r" b="b"/>
              <a:pathLst>
                <a:path w="10629" h="10584" extrusionOk="0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" name="Google Shape;2537;p83"/>
            <p:cNvSpPr/>
            <p:nvPr/>
          </p:nvSpPr>
          <p:spPr>
            <a:xfrm>
              <a:off x="5090217" y="1114776"/>
              <a:ext cx="10440" cy="11960"/>
            </a:xfrm>
            <a:custGeom>
              <a:avLst/>
              <a:gdLst/>
              <a:ahLst/>
              <a:cxnLst/>
              <a:rect l="l" t="t" r="r" b="b"/>
              <a:pathLst>
                <a:path w="10440" h="11960" extrusionOk="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" name="Google Shape;2538;p83"/>
            <p:cNvSpPr/>
            <p:nvPr/>
          </p:nvSpPr>
          <p:spPr>
            <a:xfrm>
              <a:off x="5084807" y="1117007"/>
              <a:ext cx="6786" cy="24537"/>
            </a:xfrm>
            <a:custGeom>
              <a:avLst/>
              <a:gdLst/>
              <a:ahLst/>
              <a:cxnLst/>
              <a:rect l="l" t="t" r="r" b="b"/>
              <a:pathLst>
                <a:path w="6786" h="24537" extrusionOk="0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" name="Google Shape;2539;p83"/>
            <p:cNvSpPr/>
            <p:nvPr/>
          </p:nvSpPr>
          <p:spPr>
            <a:xfrm>
              <a:off x="5164388" y="1201585"/>
              <a:ext cx="15517" cy="6075"/>
            </a:xfrm>
            <a:custGeom>
              <a:avLst/>
              <a:gdLst/>
              <a:ahLst/>
              <a:cxnLst/>
              <a:rect l="l" t="t" r="r" b="b"/>
              <a:pathLst>
                <a:path w="15517" h="6075" extrusionOk="0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" name="Google Shape;2540;p83"/>
            <p:cNvSpPr/>
            <p:nvPr/>
          </p:nvSpPr>
          <p:spPr>
            <a:xfrm>
              <a:off x="5174828" y="1221709"/>
              <a:ext cx="15802" cy="3512"/>
            </a:xfrm>
            <a:custGeom>
              <a:avLst/>
              <a:gdLst/>
              <a:ahLst/>
              <a:cxnLst/>
              <a:rect l="l" t="t" r="r" b="b"/>
              <a:pathLst>
                <a:path w="15802" h="3512" extrusionOk="0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" name="Google Shape;2541;p83"/>
            <p:cNvSpPr/>
            <p:nvPr/>
          </p:nvSpPr>
          <p:spPr>
            <a:xfrm>
              <a:off x="4896176" y="1222706"/>
              <a:ext cx="33265" cy="79404"/>
            </a:xfrm>
            <a:custGeom>
              <a:avLst/>
              <a:gdLst/>
              <a:ahLst/>
              <a:cxnLst/>
              <a:rect l="l" t="t" r="r" b="b"/>
              <a:pathLst>
                <a:path w="33265" h="79404" extrusionOk="0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" name="Google Shape;2542;p83"/>
            <p:cNvSpPr/>
            <p:nvPr/>
          </p:nvSpPr>
          <p:spPr>
            <a:xfrm>
              <a:off x="4381770" y="477783"/>
              <a:ext cx="27333" cy="34267"/>
            </a:xfrm>
            <a:custGeom>
              <a:avLst/>
              <a:gdLst/>
              <a:ahLst/>
              <a:cxnLst/>
              <a:rect l="l" t="t" r="r" b="b"/>
              <a:pathLst>
                <a:path w="27333" h="34267" extrusionOk="0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" name="Google Shape;2543;p83"/>
            <p:cNvSpPr/>
            <p:nvPr/>
          </p:nvSpPr>
          <p:spPr>
            <a:xfrm>
              <a:off x="4367439" y="516987"/>
              <a:ext cx="13619" cy="6170"/>
            </a:xfrm>
            <a:custGeom>
              <a:avLst/>
              <a:gdLst/>
              <a:ahLst/>
              <a:cxnLst/>
              <a:rect l="l" t="t" r="r" b="b"/>
              <a:pathLst>
                <a:path w="13619" h="6170" extrusionOk="0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" name="Google Shape;2544;p83"/>
            <p:cNvSpPr/>
            <p:nvPr/>
          </p:nvSpPr>
          <p:spPr>
            <a:xfrm>
              <a:off x="4497606" y="444512"/>
              <a:ext cx="18649" cy="10916"/>
            </a:xfrm>
            <a:custGeom>
              <a:avLst/>
              <a:gdLst/>
              <a:ahLst/>
              <a:cxnLst/>
              <a:rect l="l" t="t" r="r" b="b"/>
              <a:pathLst>
                <a:path w="18649" h="10916" extrusionOk="0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" name="Google Shape;2545;p83"/>
            <p:cNvSpPr/>
            <p:nvPr/>
          </p:nvSpPr>
          <p:spPr>
            <a:xfrm>
              <a:off x="4495091" y="455713"/>
              <a:ext cx="6359" cy="5220"/>
            </a:xfrm>
            <a:custGeom>
              <a:avLst/>
              <a:gdLst/>
              <a:ahLst/>
              <a:cxnLst/>
              <a:rect l="l" t="t" r="r" b="b"/>
              <a:pathLst>
                <a:path w="6359" h="5220" extrusionOk="0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" name="Google Shape;2546;p83"/>
            <p:cNvSpPr/>
            <p:nvPr/>
          </p:nvSpPr>
          <p:spPr>
            <a:xfrm>
              <a:off x="4551087" y="852119"/>
              <a:ext cx="12195" cy="6881"/>
            </a:xfrm>
            <a:custGeom>
              <a:avLst/>
              <a:gdLst/>
              <a:ahLst/>
              <a:cxnLst/>
              <a:rect l="l" t="t" r="r" b="b"/>
              <a:pathLst>
                <a:path w="12195" h="6881" extrusionOk="0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" name="Google Shape;2547;p83"/>
            <p:cNvSpPr/>
            <p:nvPr/>
          </p:nvSpPr>
          <p:spPr>
            <a:xfrm>
              <a:off x="4446166" y="675417"/>
              <a:ext cx="14663" cy="15852"/>
            </a:xfrm>
            <a:custGeom>
              <a:avLst/>
              <a:gdLst/>
              <a:ahLst/>
              <a:cxnLst/>
              <a:rect l="l" t="t" r="r" b="b"/>
              <a:pathLst>
                <a:path w="14663" h="15852" extrusionOk="0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" name="Google Shape;2548;p83"/>
            <p:cNvSpPr/>
            <p:nvPr/>
          </p:nvSpPr>
          <p:spPr>
            <a:xfrm>
              <a:off x="4430410" y="612624"/>
              <a:ext cx="7071" cy="13004"/>
            </a:xfrm>
            <a:custGeom>
              <a:avLst/>
              <a:gdLst/>
              <a:ahLst/>
              <a:cxnLst/>
              <a:rect l="l" t="t" r="r" b="b"/>
              <a:pathLst>
                <a:path w="7071" h="13004" extrusionOk="0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" name="Google Shape;2549;p83"/>
            <p:cNvSpPr/>
            <p:nvPr/>
          </p:nvSpPr>
          <p:spPr>
            <a:xfrm>
              <a:off x="4394440" y="602609"/>
              <a:ext cx="12907" cy="13147"/>
            </a:xfrm>
            <a:custGeom>
              <a:avLst/>
              <a:gdLst/>
              <a:ahLst/>
              <a:cxnLst/>
              <a:rect l="l" t="t" r="r" b="b"/>
              <a:pathLst>
                <a:path w="12907" h="13147" extrusionOk="0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" name="Google Shape;2550;p83"/>
            <p:cNvSpPr/>
            <p:nvPr/>
          </p:nvSpPr>
          <p:spPr>
            <a:xfrm>
              <a:off x="4408819" y="592215"/>
              <a:ext cx="10629" cy="14950"/>
            </a:xfrm>
            <a:custGeom>
              <a:avLst/>
              <a:gdLst/>
              <a:ahLst/>
              <a:cxnLst/>
              <a:rect l="l" t="t" r="r" b="b"/>
              <a:pathLst>
                <a:path w="10629" h="14950" extrusionOk="0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" name="Google Shape;2551;p83"/>
            <p:cNvSpPr/>
            <p:nvPr/>
          </p:nvSpPr>
          <p:spPr>
            <a:xfrm>
              <a:off x="4399660" y="567677"/>
              <a:ext cx="19409" cy="17133"/>
            </a:xfrm>
            <a:custGeom>
              <a:avLst/>
              <a:gdLst/>
              <a:ahLst/>
              <a:cxnLst/>
              <a:rect l="l" t="t" r="r" b="b"/>
              <a:pathLst>
                <a:path w="19409" h="17133" extrusionOk="0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" name="Google Shape;2552;p83"/>
            <p:cNvSpPr/>
            <p:nvPr/>
          </p:nvSpPr>
          <p:spPr>
            <a:xfrm>
              <a:off x="4391118" y="515278"/>
              <a:ext cx="29895" cy="30613"/>
            </a:xfrm>
            <a:custGeom>
              <a:avLst/>
              <a:gdLst/>
              <a:ahLst/>
              <a:cxnLst/>
              <a:rect l="l" t="t" r="r" b="b"/>
              <a:pathLst>
                <a:path w="29895" h="30613" extrusionOk="0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" name="Google Shape;2553;p83"/>
            <p:cNvSpPr/>
            <p:nvPr/>
          </p:nvSpPr>
          <p:spPr>
            <a:xfrm>
              <a:off x="3278264" y="382811"/>
              <a:ext cx="12005" cy="6359"/>
            </a:xfrm>
            <a:custGeom>
              <a:avLst/>
              <a:gdLst/>
              <a:ahLst/>
              <a:cxnLst/>
              <a:rect l="l" t="t" r="r" b="b"/>
              <a:pathLst>
                <a:path w="12005" h="6359" extrusionOk="0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" name="Google Shape;2554;p83"/>
            <p:cNvSpPr/>
            <p:nvPr/>
          </p:nvSpPr>
          <p:spPr>
            <a:xfrm>
              <a:off x="1982189" y="650831"/>
              <a:ext cx="36160" cy="27053"/>
            </a:xfrm>
            <a:custGeom>
              <a:avLst/>
              <a:gdLst/>
              <a:ahLst/>
              <a:cxnLst/>
              <a:rect l="l" t="t" r="r" b="b"/>
              <a:pathLst>
                <a:path w="36160" h="27053" extrusionOk="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" name="Google Shape;2555;p83"/>
            <p:cNvSpPr/>
            <p:nvPr/>
          </p:nvSpPr>
          <p:spPr>
            <a:xfrm>
              <a:off x="554949" y="530087"/>
              <a:ext cx="7782" cy="15615"/>
            </a:xfrm>
            <a:custGeom>
              <a:avLst/>
              <a:gdLst/>
              <a:ahLst/>
              <a:cxnLst/>
              <a:rect l="l" t="t" r="r" b="b"/>
              <a:pathLst>
                <a:path w="7782" h="15615" extrusionOk="0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" name="Google Shape;2556;p83"/>
            <p:cNvSpPr/>
            <p:nvPr/>
          </p:nvSpPr>
          <p:spPr>
            <a:xfrm>
              <a:off x="549255" y="282475"/>
              <a:ext cx="48640" cy="65545"/>
            </a:xfrm>
            <a:custGeom>
              <a:avLst/>
              <a:gdLst/>
              <a:ahLst/>
              <a:cxnLst/>
              <a:rect l="l" t="t" r="r" b="b"/>
              <a:pathLst>
                <a:path w="48640" h="65545" extrusionOk="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" name="Google Shape;2557;p83"/>
            <p:cNvSpPr/>
            <p:nvPr/>
          </p:nvSpPr>
          <p:spPr>
            <a:xfrm>
              <a:off x="595570" y="256134"/>
              <a:ext cx="58796" cy="52635"/>
            </a:xfrm>
            <a:custGeom>
              <a:avLst/>
              <a:gdLst/>
              <a:ahLst/>
              <a:cxnLst/>
              <a:rect l="l" t="t" r="r" b="b"/>
              <a:pathLst>
                <a:path w="58796" h="52635" extrusionOk="0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" name="Google Shape;2558;p83"/>
            <p:cNvSpPr/>
            <p:nvPr/>
          </p:nvSpPr>
          <p:spPr>
            <a:xfrm>
              <a:off x="567762" y="316838"/>
              <a:ext cx="34926" cy="38349"/>
            </a:xfrm>
            <a:custGeom>
              <a:avLst/>
              <a:gdLst/>
              <a:ahLst/>
              <a:cxnLst/>
              <a:rect l="l" t="t" r="r" b="b"/>
              <a:pathLst>
                <a:path w="34926" h="38349" extrusionOk="0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" name="Google Shape;2559;p83"/>
            <p:cNvSpPr/>
            <p:nvPr/>
          </p:nvSpPr>
          <p:spPr>
            <a:xfrm>
              <a:off x="595001" y="308912"/>
              <a:ext cx="36397" cy="31894"/>
            </a:xfrm>
            <a:custGeom>
              <a:avLst/>
              <a:gdLst/>
              <a:ahLst/>
              <a:cxnLst/>
              <a:rect l="l" t="t" r="r" b="b"/>
              <a:pathLst>
                <a:path w="36397" h="31894" extrusionOk="0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83"/>
            <p:cNvSpPr/>
            <p:nvPr/>
          </p:nvSpPr>
          <p:spPr>
            <a:xfrm>
              <a:off x="618680" y="326283"/>
              <a:ext cx="12005" cy="14096"/>
            </a:xfrm>
            <a:custGeom>
              <a:avLst/>
              <a:gdLst/>
              <a:ahLst/>
              <a:cxnLst/>
              <a:rect l="l" t="t" r="r" b="b"/>
              <a:pathLst>
                <a:path w="12005" h="14096" extrusionOk="0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83"/>
            <p:cNvSpPr/>
            <p:nvPr/>
          </p:nvSpPr>
          <p:spPr>
            <a:xfrm>
              <a:off x="604444" y="343607"/>
              <a:ext cx="12860" cy="8638"/>
            </a:xfrm>
            <a:custGeom>
              <a:avLst/>
              <a:gdLst/>
              <a:ahLst/>
              <a:cxnLst/>
              <a:rect l="l" t="t" r="r" b="b"/>
              <a:pathLst>
                <a:path w="12860" h="8638" extrusionOk="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83"/>
            <p:cNvSpPr/>
            <p:nvPr/>
          </p:nvSpPr>
          <p:spPr>
            <a:xfrm>
              <a:off x="622904" y="346360"/>
              <a:ext cx="6880" cy="12292"/>
            </a:xfrm>
            <a:custGeom>
              <a:avLst/>
              <a:gdLst/>
              <a:ahLst/>
              <a:cxnLst/>
              <a:rect l="l" t="t" r="r" b="b"/>
              <a:pathLst>
                <a:path w="6880" h="12292" extrusionOk="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83"/>
            <p:cNvSpPr/>
            <p:nvPr/>
          </p:nvSpPr>
          <p:spPr>
            <a:xfrm>
              <a:off x="576114" y="244505"/>
              <a:ext cx="53481" cy="43238"/>
            </a:xfrm>
            <a:custGeom>
              <a:avLst/>
              <a:gdLst/>
              <a:ahLst/>
              <a:cxnLst/>
              <a:rect l="l" t="t" r="r" b="b"/>
              <a:pathLst>
                <a:path w="53481" h="43238" extrusionOk="0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83"/>
            <p:cNvSpPr/>
            <p:nvPr/>
          </p:nvSpPr>
          <p:spPr>
            <a:xfrm>
              <a:off x="553620" y="345790"/>
              <a:ext cx="45176" cy="83533"/>
            </a:xfrm>
            <a:custGeom>
              <a:avLst/>
              <a:gdLst/>
              <a:ahLst/>
              <a:cxnLst/>
              <a:rect l="l" t="t" r="r" b="b"/>
              <a:pathLst>
                <a:path w="45176" h="83533" extrusionOk="0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83"/>
            <p:cNvSpPr/>
            <p:nvPr/>
          </p:nvSpPr>
          <p:spPr>
            <a:xfrm>
              <a:off x="597373" y="374125"/>
              <a:ext cx="39292" cy="38966"/>
            </a:xfrm>
            <a:custGeom>
              <a:avLst/>
              <a:gdLst/>
              <a:ahLst/>
              <a:cxnLst/>
              <a:rect l="l" t="t" r="r" b="b"/>
              <a:pathLst>
                <a:path w="39292" h="38966" extrusionOk="0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83"/>
            <p:cNvSpPr/>
            <p:nvPr/>
          </p:nvSpPr>
          <p:spPr>
            <a:xfrm>
              <a:off x="537201" y="400229"/>
              <a:ext cx="13904" cy="26911"/>
            </a:xfrm>
            <a:custGeom>
              <a:avLst/>
              <a:gdLst/>
              <a:ahLst/>
              <a:cxnLst/>
              <a:rect l="l" t="t" r="r" b="b"/>
              <a:pathLst>
                <a:path w="13904" h="26911" extrusionOk="0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83"/>
            <p:cNvSpPr/>
            <p:nvPr/>
          </p:nvSpPr>
          <p:spPr>
            <a:xfrm>
              <a:off x="589211" y="403409"/>
              <a:ext cx="8826" cy="13811"/>
            </a:xfrm>
            <a:custGeom>
              <a:avLst/>
              <a:gdLst/>
              <a:ahLst/>
              <a:cxnLst/>
              <a:rect l="l" t="t" r="r" b="b"/>
              <a:pathLst>
                <a:path w="8826" h="13811" extrusionOk="0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83"/>
            <p:cNvSpPr/>
            <p:nvPr/>
          </p:nvSpPr>
          <p:spPr>
            <a:xfrm>
              <a:off x="483815" y="452675"/>
              <a:ext cx="59080" cy="51828"/>
            </a:xfrm>
            <a:custGeom>
              <a:avLst/>
              <a:gdLst/>
              <a:ahLst/>
              <a:cxnLst/>
              <a:rect l="l" t="t" r="r" b="b"/>
              <a:pathLst>
                <a:path w="59080" h="51828" extrusionOk="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83"/>
            <p:cNvSpPr/>
            <p:nvPr/>
          </p:nvSpPr>
          <p:spPr>
            <a:xfrm>
              <a:off x="470765" y="499711"/>
              <a:ext cx="33360" cy="57192"/>
            </a:xfrm>
            <a:custGeom>
              <a:avLst/>
              <a:gdLst/>
              <a:ahLst/>
              <a:cxnLst/>
              <a:rect l="l" t="t" r="r" b="b"/>
              <a:pathLst>
                <a:path w="33360" h="57192" extrusionOk="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83"/>
            <p:cNvSpPr/>
            <p:nvPr/>
          </p:nvSpPr>
          <p:spPr>
            <a:xfrm>
              <a:off x="567335" y="465917"/>
              <a:ext cx="11294" cy="11438"/>
            </a:xfrm>
            <a:custGeom>
              <a:avLst/>
              <a:gdLst/>
              <a:ahLst/>
              <a:cxnLst/>
              <a:rect l="l" t="t" r="r" b="b"/>
              <a:pathLst>
                <a:path w="11294" h="11438" extrusionOk="0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83"/>
            <p:cNvSpPr/>
            <p:nvPr/>
          </p:nvSpPr>
          <p:spPr>
            <a:xfrm>
              <a:off x="32950" y="247923"/>
              <a:ext cx="13666" cy="8305"/>
            </a:xfrm>
            <a:custGeom>
              <a:avLst/>
              <a:gdLst/>
              <a:ahLst/>
              <a:cxnLst/>
              <a:rect l="l" t="t" r="r" b="b"/>
              <a:pathLst>
                <a:path w="13666" h="8305" extrusionOk="0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83"/>
            <p:cNvSpPr/>
            <p:nvPr/>
          </p:nvSpPr>
          <p:spPr>
            <a:xfrm>
              <a:off x="50746" y="248729"/>
              <a:ext cx="8019" cy="3464"/>
            </a:xfrm>
            <a:custGeom>
              <a:avLst/>
              <a:gdLst/>
              <a:ahLst/>
              <a:cxnLst/>
              <a:rect l="l" t="t" r="r" b="b"/>
              <a:pathLst>
                <a:path w="8019" h="3464" extrusionOk="0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83"/>
            <p:cNvSpPr/>
            <p:nvPr/>
          </p:nvSpPr>
          <p:spPr>
            <a:xfrm>
              <a:off x="102471" y="224856"/>
              <a:ext cx="19076" cy="8258"/>
            </a:xfrm>
            <a:custGeom>
              <a:avLst/>
              <a:gdLst/>
              <a:ahLst/>
              <a:cxnLst/>
              <a:rect l="l" t="t" r="r" b="b"/>
              <a:pathLst>
                <a:path w="19076" h="8258" extrusionOk="0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83"/>
            <p:cNvSpPr/>
            <p:nvPr/>
          </p:nvSpPr>
          <p:spPr>
            <a:xfrm>
              <a:off x="69917" y="190778"/>
              <a:ext cx="98800" cy="49977"/>
            </a:xfrm>
            <a:custGeom>
              <a:avLst/>
              <a:gdLst/>
              <a:ahLst/>
              <a:cxnLst/>
              <a:rect l="l" t="t" r="r" b="b"/>
              <a:pathLst>
                <a:path w="98800" h="49977" extrusionOk="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83"/>
            <p:cNvSpPr/>
            <p:nvPr/>
          </p:nvSpPr>
          <p:spPr>
            <a:xfrm>
              <a:off x="156095" y="181523"/>
              <a:ext cx="8494" cy="6549"/>
            </a:xfrm>
            <a:custGeom>
              <a:avLst/>
              <a:gdLst/>
              <a:ahLst/>
              <a:cxnLst/>
              <a:rect l="l" t="t" r="r" b="b"/>
              <a:pathLst>
                <a:path w="8494" h="6549" extrusionOk="0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83"/>
            <p:cNvSpPr/>
            <p:nvPr/>
          </p:nvSpPr>
          <p:spPr>
            <a:xfrm>
              <a:off x="167436" y="170179"/>
              <a:ext cx="36824" cy="18130"/>
            </a:xfrm>
            <a:custGeom>
              <a:avLst/>
              <a:gdLst/>
              <a:ahLst/>
              <a:cxnLst/>
              <a:rect l="l" t="t" r="r" b="b"/>
              <a:pathLst>
                <a:path w="36824" h="18130" extrusionOk="0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83"/>
            <p:cNvSpPr/>
            <p:nvPr/>
          </p:nvSpPr>
          <p:spPr>
            <a:xfrm>
              <a:off x="201366" y="161636"/>
              <a:ext cx="8399" cy="5932"/>
            </a:xfrm>
            <a:custGeom>
              <a:avLst/>
              <a:gdLst/>
              <a:ahLst/>
              <a:cxnLst/>
              <a:rect l="l" t="t" r="r" b="b"/>
              <a:pathLst>
                <a:path w="8399" h="5932" extrusionOk="0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83"/>
            <p:cNvSpPr/>
            <p:nvPr/>
          </p:nvSpPr>
          <p:spPr>
            <a:xfrm>
              <a:off x="-536549" y="324385"/>
              <a:ext cx="72130" cy="30992"/>
            </a:xfrm>
            <a:custGeom>
              <a:avLst/>
              <a:gdLst/>
              <a:ahLst/>
              <a:cxnLst/>
              <a:rect l="l" t="t" r="r" b="b"/>
              <a:pathLst>
                <a:path w="72130" h="30992" extrusionOk="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83"/>
            <p:cNvSpPr/>
            <p:nvPr/>
          </p:nvSpPr>
          <p:spPr>
            <a:xfrm>
              <a:off x="-469591" y="309766"/>
              <a:ext cx="71846" cy="28572"/>
            </a:xfrm>
            <a:custGeom>
              <a:avLst/>
              <a:gdLst/>
              <a:ahLst/>
              <a:cxnLst/>
              <a:rect l="l" t="t" r="r" b="b"/>
              <a:pathLst>
                <a:path w="71846" h="28572" extrusionOk="0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83"/>
            <p:cNvSpPr/>
            <p:nvPr/>
          </p:nvSpPr>
          <p:spPr>
            <a:xfrm>
              <a:off x="-385597" y="301223"/>
              <a:ext cx="14188" cy="10631"/>
            </a:xfrm>
            <a:custGeom>
              <a:avLst/>
              <a:gdLst/>
              <a:ahLst/>
              <a:cxnLst/>
              <a:rect l="l" t="t" r="r" b="b"/>
              <a:pathLst>
                <a:path w="14188" h="10631" extrusionOk="0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83"/>
            <p:cNvSpPr/>
            <p:nvPr/>
          </p:nvSpPr>
          <p:spPr>
            <a:xfrm>
              <a:off x="-329980" y="274027"/>
              <a:ext cx="65202" cy="29379"/>
            </a:xfrm>
            <a:custGeom>
              <a:avLst/>
              <a:gdLst/>
              <a:ahLst/>
              <a:cxnLst/>
              <a:rect l="l" t="t" r="r" b="b"/>
              <a:pathLst>
                <a:path w="65202" h="29379" extrusionOk="0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83"/>
            <p:cNvSpPr/>
            <p:nvPr/>
          </p:nvSpPr>
          <p:spPr>
            <a:xfrm>
              <a:off x="-281197" y="306539"/>
              <a:ext cx="7070" cy="4698"/>
            </a:xfrm>
            <a:custGeom>
              <a:avLst/>
              <a:gdLst/>
              <a:ahLst/>
              <a:cxnLst/>
              <a:rect l="l" t="t" r="r" b="b"/>
              <a:pathLst>
                <a:path w="7070" h="4698" extrusionOk="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83"/>
            <p:cNvSpPr/>
            <p:nvPr/>
          </p:nvSpPr>
          <p:spPr>
            <a:xfrm>
              <a:off x="-187237" y="273220"/>
              <a:ext cx="17558" cy="11913"/>
            </a:xfrm>
            <a:custGeom>
              <a:avLst/>
              <a:gdLst/>
              <a:ahLst/>
              <a:cxnLst/>
              <a:rect l="l" t="t" r="r" b="b"/>
              <a:pathLst>
                <a:path w="17558" h="11913" extrusionOk="0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83"/>
            <p:cNvSpPr/>
            <p:nvPr/>
          </p:nvSpPr>
          <p:spPr>
            <a:xfrm>
              <a:off x="-3446" y="115408"/>
              <a:ext cx="21971" cy="10773"/>
            </a:xfrm>
            <a:custGeom>
              <a:avLst/>
              <a:gdLst/>
              <a:ahLst/>
              <a:cxnLst/>
              <a:rect l="l" t="t" r="r" b="b"/>
              <a:pathLst>
                <a:path w="21971" h="10773" extrusionOk="0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83"/>
            <p:cNvSpPr/>
            <p:nvPr/>
          </p:nvSpPr>
          <p:spPr>
            <a:xfrm>
              <a:off x="-825500" y="344556"/>
              <a:ext cx="20452" cy="17371"/>
            </a:xfrm>
            <a:custGeom>
              <a:avLst/>
              <a:gdLst/>
              <a:ahLst/>
              <a:cxnLst/>
              <a:rect l="l" t="t" r="r" b="b"/>
              <a:pathLst>
                <a:path w="20452" h="17371" extrusionOk="0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83"/>
            <p:cNvSpPr/>
            <p:nvPr/>
          </p:nvSpPr>
          <p:spPr>
            <a:xfrm>
              <a:off x="-814632" y="351723"/>
              <a:ext cx="27381" cy="9682"/>
            </a:xfrm>
            <a:custGeom>
              <a:avLst/>
              <a:gdLst/>
              <a:ahLst/>
              <a:cxnLst/>
              <a:rect l="l" t="t" r="r" b="b"/>
              <a:pathLst>
                <a:path w="27381" h="9682" extrusionOk="0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83"/>
            <p:cNvSpPr/>
            <p:nvPr/>
          </p:nvSpPr>
          <p:spPr>
            <a:xfrm>
              <a:off x="-795556" y="351391"/>
              <a:ext cx="24913" cy="16659"/>
            </a:xfrm>
            <a:custGeom>
              <a:avLst/>
              <a:gdLst/>
              <a:ahLst/>
              <a:cxnLst/>
              <a:rect l="l" t="t" r="r" b="b"/>
              <a:pathLst>
                <a:path w="24913" h="16659" extrusionOk="0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83"/>
            <p:cNvSpPr/>
            <p:nvPr/>
          </p:nvSpPr>
          <p:spPr>
            <a:xfrm>
              <a:off x="-715453" y="345315"/>
              <a:ext cx="30987" cy="15710"/>
            </a:xfrm>
            <a:custGeom>
              <a:avLst/>
              <a:gdLst/>
              <a:ahLst/>
              <a:cxnLst/>
              <a:rect l="l" t="t" r="r" b="b"/>
              <a:pathLst>
                <a:path w="30987" h="15710" extrusionOk="0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83"/>
            <p:cNvSpPr/>
            <p:nvPr/>
          </p:nvSpPr>
          <p:spPr>
            <a:xfrm>
              <a:off x="-697373" y="359175"/>
              <a:ext cx="22540" cy="9729"/>
            </a:xfrm>
            <a:custGeom>
              <a:avLst/>
              <a:gdLst/>
              <a:ahLst/>
              <a:cxnLst/>
              <a:rect l="l" t="t" r="r" b="b"/>
              <a:pathLst>
                <a:path w="22540" h="9729" extrusionOk="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83"/>
            <p:cNvSpPr/>
            <p:nvPr/>
          </p:nvSpPr>
          <p:spPr>
            <a:xfrm>
              <a:off x="-653003" y="354666"/>
              <a:ext cx="12622" cy="6882"/>
            </a:xfrm>
            <a:custGeom>
              <a:avLst/>
              <a:gdLst/>
              <a:ahLst/>
              <a:cxnLst/>
              <a:rect l="l" t="t" r="r" b="b"/>
              <a:pathLst>
                <a:path w="12622" h="6882" extrusionOk="0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83"/>
            <p:cNvSpPr/>
            <p:nvPr/>
          </p:nvSpPr>
          <p:spPr>
            <a:xfrm>
              <a:off x="-311521" y="141844"/>
              <a:ext cx="4887" cy="3274"/>
            </a:xfrm>
            <a:custGeom>
              <a:avLst/>
              <a:gdLst/>
              <a:ahLst/>
              <a:cxnLst/>
              <a:rect l="l" t="t" r="r" b="b"/>
              <a:pathLst>
                <a:path w="4887" h="3274" extrusionOk="0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83"/>
            <p:cNvSpPr/>
            <p:nvPr/>
          </p:nvSpPr>
          <p:spPr>
            <a:xfrm>
              <a:off x="9793331" y="326947"/>
              <a:ext cx="27143" cy="11818"/>
            </a:xfrm>
            <a:custGeom>
              <a:avLst/>
              <a:gdLst/>
              <a:ahLst/>
              <a:cxnLst/>
              <a:rect l="l" t="t" r="r" b="b"/>
              <a:pathLst>
                <a:path w="27143" h="11818" extrusionOk="0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83"/>
            <p:cNvSpPr/>
            <p:nvPr/>
          </p:nvSpPr>
          <p:spPr>
            <a:xfrm>
              <a:off x="9967110" y="338433"/>
              <a:ext cx="13523" cy="19507"/>
            </a:xfrm>
            <a:custGeom>
              <a:avLst/>
              <a:gdLst/>
              <a:ahLst/>
              <a:cxnLst/>
              <a:rect l="l" t="t" r="r" b="b"/>
              <a:pathLst>
                <a:path w="13523" h="19507" extrusionOk="0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83"/>
            <p:cNvSpPr/>
            <p:nvPr/>
          </p:nvSpPr>
          <p:spPr>
            <a:xfrm>
              <a:off x="10022869" y="356327"/>
              <a:ext cx="36967" cy="11960"/>
            </a:xfrm>
            <a:custGeom>
              <a:avLst/>
              <a:gdLst/>
              <a:ahLst/>
              <a:cxnLst/>
              <a:rect l="l" t="t" r="r" b="b"/>
              <a:pathLst>
                <a:path w="36967" h="11960" extrusionOk="0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83"/>
            <p:cNvSpPr/>
            <p:nvPr/>
          </p:nvSpPr>
          <p:spPr>
            <a:xfrm>
              <a:off x="10023960" y="334447"/>
              <a:ext cx="10534" cy="6882"/>
            </a:xfrm>
            <a:custGeom>
              <a:avLst/>
              <a:gdLst/>
              <a:ahLst/>
              <a:cxnLst/>
              <a:rect l="l" t="t" r="r" b="b"/>
              <a:pathLst>
                <a:path w="10534" h="6882" extrusionOk="0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83"/>
            <p:cNvSpPr/>
            <p:nvPr/>
          </p:nvSpPr>
          <p:spPr>
            <a:xfrm>
              <a:off x="9232657" y="83513"/>
              <a:ext cx="26479" cy="38444"/>
            </a:xfrm>
            <a:custGeom>
              <a:avLst/>
              <a:gdLst/>
              <a:ahLst/>
              <a:cxnLst/>
              <a:rect l="l" t="t" r="r" b="b"/>
              <a:pathLst>
                <a:path w="26479" h="38444" extrusionOk="0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83"/>
            <p:cNvSpPr/>
            <p:nvPr/>
          </p:nvSpPr>
          <p:spPr>
            <a:xfrm>
              <a:off x="9497263" y="253286"/>
              <a:ext cx="51677" cy="26389"/>
            </a:xfrm>
            <a:custGeom>
              <a:avLst/>
              <a:gdLst/>
              <a:ahLst/>
              <a:cxnLst/>
              <a:rect l="l" t="t" r="r" b="b"/>
              <a:pathLst>
                <a:path w="51677" h="26389" extrusionOk="0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83"/>
            <p:cNvSpPr/>
            <p:nvPr/>
          </p:nvSpPr>
          <p:spPr>
            <a:xfrm>
              <a:off x="9559287" y="267097"/>
              <a:ext cx="33691" cy="14428"/>
            </a:xfrm>
            <a:custGeom>
              <a:avLst/>
              <a:gdLst/>
              <a:ahLst/>
              <a:cxnLst/>
              <a:rect l="l" t="t" r="r" b="b"/>
              <a:pathLst>
                <a:path w="33691" h="14428" extrusionOk="0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83"/>
            <p:cNvSpPr/>
            <p:nvPr/>
          </p:nvSpPr>
          <p:spPr>
            <a:xfrm>
              <a:off x="9490003" y="512098"/>
              <a:ext cx="7545" cy="12387"/>
            </a:xfrm>
            <a:custGeom>
              <a:avLst/>
              <a:gdLst/>
              <a:ahLst/>
              <a:cxnLst/>
              <a:rect l="l" t="t" r="r" b="b"/>
              <a:pathLst>
                <a:path w="7545" h="12387" extrusionOk="0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83"/>
            <p:cNvSpPr/>
            <p:nvPr/>
          </p:nvSpPr>
          <p:spPr>
            <a:xfrm>
              <a:off x="9485637" y="522113"/>
              <a:ext cx="18696" cy="37590"/>
            </a:xfrm>
            <a:custGeom>
              <a:avLst/>
              <a:gdLst/>
              <a:ahLst/>
              <a:cxnLst/>
              <a:rect l="l" t="t" r="r" b="b"/>
              <a:pathLst>
                <a:path w="18696" h="37590" extrusionOk="0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83"/>
            <p:cNvSpPr/>
            <p:nvPr/>
          </p:nvSpPr>
          <p:spPr>
            <a:xfrm>
              <a:off x="8765041" y="386133"/>
              <a:ext cx="29279" cy="26721"/>
            </a:xfrm>
            <a:custGeom>
              <a:avLst/>
              <a:gdLst/>
              <a:ahLst/>
              <a:cxnLst/>
              <a:rect l="l" t="t" r="r" b="b"/>
              <a:pathLst>
                <a:path w="29279" h="26721" extrusionOk="0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83"/>
            <p:cNvSpPr/>
            <p:nvPr/>
          </p:nvSpPr>
          <p:spPr>
            <a:xfrm>
              <a:off x="5259819" y="462405"/>
              <a:ext cx="41665" cy="32796"/>
            </a:xfrm>
            <a:custGeom>
              <a:avLst/>
              <a:gdLst/>
              <a:ahLst/>
              <a:cxnLst/>
              <a:rect l="l" t="t" r="r" b="b"/>
              <a:pathLst>
                <a:path w="41665" h="32796" extrusionOk="0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83"/>
            <p:cNvSpPr/>
            <p:nvPr/>
          </p:nvSpPr>
          <p:spPr>
            <a:xfrm>
              <a:off x="5262192" y="440430"/>
              <a:ext cx="27903" cy="17988"/>
            </a:xfrm>
            <a:custGeom>
              <a:avLst/>
              <a:gdLst/>
              <a:ahLst/>
              <a:cxnLst/>
              <a:rect l="l" t="t" r="r" b="b"/>
              <a:pathLst>
                <a:path w="27903" h="17988" extrusionOk="0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83"/>
            <p:cNvSpPr/>
            <p:nvPr/>
          </p:nvSpPr>
          <p:spPr>
            <a:xfrm>
              <a:off x="5101986" y="526954"/>
              <a:ext cx="15470" cy="53395"/>
            </a:xfrm>
            <a:custGeom>
              <a:avLst/>
              <a:gdLst/>
              <a:ahLst/>
              <a:cxnLst/>
              <a:rect l="l" t="t" r="r" b="b"/>
              <a:pathLst>
                <a:path w="15470" h="53395" extrusionOk="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83"/>
            <p:cNvSpPr/>
            <p:nvPr/>
          </p:nvSpPr>
          <p:spPr>
            <a:xfrm>
              <a:off x="5151148" y="498856"/>
              <a:ext cx="23822" cy="47652"/>
            </a:xfrm>
            <a:custGeom>
              <a:avLst/>
              <a:gdLst/>
              <a:ahLst/>
              <a:cxnLst/>
              <a:rect l="l" t="t" r="r" b="b"/>
              <a:pathLst>
                <a:path w="23822" h="47652" extrusionOk="0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83"/>
            <p:cNvSpPr/>
            <p:nvPr/>
          </p:nvSpPr>
          <p:spPr>
            <a:xfrm>
              <a:off x="5055718" y="628998"/>
              <a:ext cx="12908" cy="12625"/>
            </a:xfrm>
            <a:custGeom>
              <a:avLst/>
              <a:gdLst/>
              <a:ahLst/>
              <a:cxnLst/>
              <a:rect l="l" t="t" r="r" b="b"/>
              <a:pathLst>
                <a:path w="12908" h="12625" extrusionOk="0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83"/>
            <p:cNvSpPr/>
            <p:nvPr/>
          </p:nvSpPr>
          <p:spPr>
            <a:xfrm>
              <a:off x="5009971" y="658805"/>
              <a:ext cx="17273" cy="18747"/>
            </a:xfrm>
            <a:custGeom>
              <a:avLst/>
              <a:gdLst/>
              <a:ahLst/>
              <a:cxnLst/>
              <a:rect l="l" t="t" r="r" b="b"/>
              <a:pathLst>
                <a:path w="17273" h="18747" extrusionOk="0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83"/>
            <p:cNvSpPr/>
            <p:nvPr/>
          </p:nvSpPr>
          <p:spPr>
            <a:xfrm>
              <a:off x="4749257" y="729334"/>
              <a:ext cx="8968" cy="15567"/>
            </a:xfrm>
            <a:custGeom>
              <a:avLst/>
              <a:gdLst/>
              <a:ahLst/>
              <a:cxnLst/>
              <a:rect l="l" t="t" r="r" b="b"/>
              <a:pathLst>
                <a:path w="8968" h="15567" extrusionOk="0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83"/>
            <p:cNvSpPr/>
            <p:nvPr/>
          </p:nvSpPr>
          <p:spPr>
            <a:xfrm>
              <a:off x="4726242" y="799958"/>
              <a:ext cx="10629" cy="6217"/>
            </a:xfrm>
            <a:custGeom>
              <a:avLst/>
              <a:gdLst/>
              <a:ahLst/>
              <a:cxnLst/>
              <a:rect l="l" t="t" r="r" b="b"/>
              <a:pathLst>
                <a:path w="10629" h="6217" extrusionOk="0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83"/>
            <p:cNvSpPr/>
            <p:nvPr/>
          </p:nvSpPr>
          <p:spPr>
            <a:xfrm>
              <a:off x="4720310" y="803613"/>
              <a:ext cx="9016" cy="3939"/>
            </a:xfrm>
            <a:custGeom>
              <a:avLst/>
              <a:gdLst/>
              <a:ahLst/>
              <a:cxnLst/>
              <a:rect l="l" t="t" r="r" b="b"/>
              <a:pathLst>
                <a:path w="9016" h="3939" extrusionOk="0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83"/>
            <p:cNvSpPr/>
            <p:nvPr/>
          </p:nvSpPr>
          <p:spPr>
            <a:xfrm>
              <a:off x="4714426" y="812583"/>
              <a:ext cx="3559" cy="4983"/>
            </a:xfrm>
            <a:custGeom>
              <a:avLst/>
              <a:gdLst/>
              <a:ahLst/>
              <a:cxnLst/>
              <a:rect l="l" t="t" r="r" b="b"/>
              <a:pathLst>
                <a:path w="3559" h="4983" extrusionOk="0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83"/>
            <p:cNvSpPr/>
            <p:nvPr/>
          </p:nvSpPr>
          <p:spPr>
            <a:xfrm>
              <a:off x="4753860" y="405688"/>
              <a:ext cx="5125" cy="10204"/>
            </a:xfrm>
            <a:custGeom>
              <a:avLst/>
              <a:gdLst/>
              <a:ahLst/>
              <a:cxnLst/>
              <a:rect l="l" t="t" r="r" b="b"/>
              <a:pathLst>
                <a:path w="5125" h="10204" extrusionOk="0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83"/>
            <p:cNvSpPr/>
            <p:nvPr/>
          </p:nvSpPr>
          <p:spPr>
            <a:xfrm>
              <a:off x="4751725" y="434735"/>
              <a:ext cx="2989" cy="9302"/>
            </a:xfrm>
            <a:custGeom>
              <a:avLst/>
              <a:gdLst/>
              <a:ahLst/>
              <a:cxnLst/>
              <a:rect l="l" t="t" r="r" b="b"/>
              <a:pathLst>
                <a:path w="2989" h="9302" extrusionOk="0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83"/>
            <p:cNvSpPr/>
            <p:nvPr/>
          </p:nvSpPr>
          <p:spPr>
            <a:xfrm>
              <a:off x="4377309" y="300891"/>
              <a:ext cx="11151" cy="3512"/>
            </a:xfrm>
            <a:custGeom>
              <a:avLst/>
              <a:gdLst/>
              <a:ahLst/>
              <a:cxnLst/>
              <a:rect l="l" t="t" r="r" b="b"/>
              <a:pathLst>
                <a:path w="11151" h="3512" extrusionOk="0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83"/>
            <p:cNvSpPr/>
            <p:nvPr/>
          </p:nvSpPr>
          <p:spPr>
            <a:xfrm>
              <a:off x="4383383" y="292917"/>
              <a:ext cx="14141" cy="16042"/>
            </a:xfrm>
            <a:custGeom>
              <a:avLst/>
              <a:gdLst/>
              <a:ahLst/>
              <a:cxnLst/>
              <a:rect l="l" t="t" r="r" b="b"/>
              <a:pathLst>
                <a:path w="14141" h="16042" extrusionOk="0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83"/>
            <p:cNvSpPr/>
            <p:nvPr/>
          </p:nvSpPr>
          <p:spPr>
            <a:xfrm>
              <a:off x="4390976" y="292158"/>
              <a:ext cx="11436" cy="11723"/>
            </a:xfrm>
            <a:custGeom>
              <a:avLst/>
              <a:gdLst/>
              <a:ahLst/>
              <a:cxnLst/>
              <a:rect l="l" t="t" r="r" b="b"/>
              <a:pathLst>
                <a:path w="11436" h="11723" extrusionOk="0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83"/>
            <p:cNvSpPr/>
            <p:nvPr/>
          </p:nvSpPr>
          <p:spPr>
            <a:xfrm>
              <a:off x="4400657" y="292205"/>
              <a:ext cx="7402" cy="6027"/>
            </a:xfrm>
            <a:custGeom>
              <a:avLst/>
              <a:gdLst/>
              <a:ahLst/>
              <a:cxnLst/>
              <a:rect l="l" t="t" r="r" b="b"/>
              <a:pathLst>
                <a:path w="7402" h="6027" extrusionOk="0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83"/>
            <p:cNvSpPr/>
            <p:nvPr/>
          </p:nvSpPr>
          <p:spPr>
            <a:xfrm>
              <a:off x="4395009" y="312187"/>
              <a:ext cx="6643" cy="6787"/>
            </a:xfrm>
            <a:custGeom>
              <a:avLst/>
              <a:gdLst/>
              <a:ahLst/>
              <a:cxnLst/>
              <a:rect l="l" t="t" r="r" b="b"/>
              <a:pathLst>
                <a:path w="6643" h="6787" extrusionOk="0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83"/>
            <p:cNvSpPr/>
            <p:nvPr/>
          </p:nvSpPr>
          <p:spPr>
            <a:xfrm>
              <a:off x="4391403" y="323340"/>
              <a:ext cx="5314" cy="12245"/>
            </a:xfrm>
            <a:custGeom>
              <a:avLst/>
              <a:gdLst/>
              <a:ahLst/>
              <a:cxnLst/>
              <a:rect l="l" t="t" r="r" b="b"/>
              <a:pathLst>
                <a:path w="5314" h="12245" extrusionOk="0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83"/>
            <p:cNvSpPr/>
            <p:nvPr/>
          </p:nvSpPr>
          <p:spPr>
            <a:xfrm>
              <a:off x="2575037" y="318547"/>
              <a:ext cx="20215" cy="14523"/>
            </a:xfrm>
            <a:custGeom>
              <a:avLst/>
              <a:gdLst/>
              <a:ahLst/>
              <a:cxnLst/>
              <a:rect l="l" t="t" r="r" b="b"/>
              <a:pathLst>
                <a:path w="20215" h="14523" extrusionOk="0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83"/>
            <p:cNvSpPr/>
            <p:nvPr/>
          </p:nvSpPr>
          <p:spPr>
            <a:xfrm>
              <a:off x="2685463" y="269138"/>
              <a:ext cx="23395" cy="17988"/>
            </a:xfrm>
            <a:custGeom>
              <a:avLst/>
              <a:gdLst/>
              <a:ahLst/>
              <a:cxnLst/>
              <a:rect l="l" t="t" r="r" b="b"/>
              <a:pathLst>
                <a:path w="23395" h="17988" extrusionOk="0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" name="Google Shape;2622;p83"/>
            <p:cNvSpPr/>
            <p:nvPr/>
          </p:nvSpPr>
          <p:spPr>
            <a:xfrm>
              <a:off x="2527060" y="-63193"/>
              <a:ext cx="74361" cy="52113"/>
            </a:xfrm>
            <a:custGeom>
              <a:avLst/>
              <a:gdLst/>
              <a:ahLst/>
              <a:cxnLst/>
              <a:rect l="l" t="t" r="r" b="b"/>
              <a:pathLst>
                <a:path w="74361" h="52113" extrusionOk="0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" name="Google Shape;2623;p83"/>
            <p:cNvSpPr/>
            <p:nvPr/>
          </p:nvSpPr>
          <p:spPr>
            <a:xfrm>
              <a:off x="2605218" y="-51707"/>
              <a:ext cx="29706" cy="20693"/>
            </a:xfrm>
            <a:custGeom>
              <a:avLst/>
              <a:gdLst/>
              <a:ahLst/>
              <a:cxnLst/>
              <a:rect l="l" t="t" r="r" b="b"/>
              <a:pathLst>
                <a:path w="29706" h="20693" extrusionOk="0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83"/>
            <p:cNvSpPr/>
            <p:nvPr/>
          </p:nvSpPr>
          <p:spPr>
            <a:xfrm>
              <a:off x="2368942" y="162870"/>
              <a:ext cx="24059" cy="19032"/>
            </a:xfrm>
            <a:custGeom>
              <a:avLst/>
              <a:gdLst/>
              <a:ahLst/>
              <a:cxnLst/>
              <a:rect l="l" t="t" r="r" b="b"/>
              <a:pathLst>
                <a:path w="24059" h="19032" extrusionOk="0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" name="Google Shape;2625;p83"/>
            <p:cNvSpPr/>
            <p:nvPr/>
          </p:nvSpPr>
          <p:spPr>
            <a:xfrm>
              <a:off x="2407191" y="153520"/>
              <a:ext cx="15612" cy="15140"/>
            </a:xfrm>
            <a:custGeom>
              <a:avLst/>
              <a:gdLst/>
              <a:ahLst/>
              <a:cxnLst/>
              <a:rect l="l" t="t" r="r" b="b"/>
              <a:pathLst>
                <a:path w="15612" h="15140" extrusionOk="0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" name="Google Shape;2626;p83"/>
            <p:cNvSpPr/>
            <p:nvPr/>
          </p:nvSpPr>
          <p:spPr>
            <a:xfrm>
              <a:off x="2558950" y="208529"/>
              <a:ext cx="15564" cy="11201"/>
            </a:xfrm>
            <a:custGeom>
              <a:avLst/>
              <a:gdLst/>
              <a:ahLst/>
              <a:cxnLst/>
              <a:rect l="l" t="t" r="r" b="b"/>
              <a:pathLst>
                <a:path w="15564" h="11201" extrusionOk="0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83"/>
            <p:cNvSpPr/>
            <p:nvPr/>
          </p:nvSpPr>
          <p:spPr>
            <a:xfrm>
              <a:off x="2453601" y="204827"/>
              <a:ext cx="21544" cy="5410"/>
            </a:xfrm>
            <a:custGeom>
              <a:avLst/>
              <a:gdLst/>
              <a:ahLst/>
              <a:cxnLst/>
              <a:rect l="l" t="t" r="r" b="b"/>
              <a:pathLst>
                <a:path w="21544" h="5410" extrusionOk="0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83"/>
            <p:cNvSpPr/>
            <p:nvPr/>
          </p:nvSpPr>
          <p:spPr>
            <a:xfrm>
              <a:off x="2292209" y="-81988"/>
              <a:ext cx="23110" cy="26151"/>
            </a:xfrm>
            <a:custGeom>
              <a:avLst/>
              <a:gdLst/>
              <a:ahLst/>
              <a:cxnLst/>
              <a:rect l="l" t="t" r="r" b="b"/>
              <a:pathLst>
                <a:path w="23110" h="26151" extrusionOk="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83"/>
            <p:cNvSpPr/>
            <p:nvPr/>
          </p:nvSpPr>
          <p:spPr>
            <a:xfrm>
              <a:off x="2140639" y="33535"/>
              <a:ext cx="195559" cy="129477"/>
            </a:xfrm>
            <a:custGeom>
              <a:avLst/>
              <a:gdLst/>
              <a:ahLst/>
              <a:cxnLst/>
              <a:rect l="l" t="t" r="r" b="b"/>
              <a:pathLst>
                <a:path w="195559" h="129477" extrusionOk="0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83"/>
            <p:cNvSpPr/>
            <p:nvPr/>
          </p:nvSpPr>
          <p:spPr>
            <a:xfrm>
              <a:off x="2295293" y="25514"/>
              <a:ext cx="15802" cy="25392"/>
            </a:xfrm>
            <a:custGeom>
              <a:avLst/>
              <a:gdLst/>
              <a:ahLst/>
              <a:cxnLst/>
              <a:rect l="l" t="t" r="r" b="b"/>
              <a:pathLst>
                <a:path w="15802" h="25392" extrusionOk="0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83"/>
            <p:cNvSpPr/>
            <p:nvPr/>
          </p:nvSpPr>
          <p:spPr>
            <a:xfrm>
              <a:off x="2184440" y="178912"/>
              <a:ext cx="73459" cy="38586"/>
            </a:xfrm>
            <a:custGeom>
              <a:avLst/>
              <a:gdLst/>
              <a:ahLst/>
              <a:cxnLst/>
              <a:rect l="l" t="t" r="r" b="b"/>
              <a:pathLst>
                <a:path w="73459" h="38586" extrusionOk="0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83"/>
            <p:cNvSpPr/>
            <p:nvPr/>
          </p:nvSpPr>
          <p:spPr>
            <a:xfrm>
              <a:off x="2020532" y="-177435"/>
              <a:ext cx="102169" cy="69057"/>
            </a:xfrm>
            <a:custGeom>
              <a:avLst/>
              <a:gdLst/>
              <a:ahLst/>
              <a:cxnLst/>
              <a:rect l="l" t="t" r="r" b="b"/>
              <a:pathLst>
                <a:path w="102169" h="69057" extrusionOk="0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83"/>
            <p:cNvSpPr/>
            <p:nvPr/>
          </p:nvSpPr>
          <p:spPr>
            <a:xfrm>
              <a:off x="442577" y="101311"/>
              <a:ext cx="18174" cy="9492"/>
            </a:xfrm>
            <a:custGeom>
              <a:avLst/>
              <a:gdLst/>
              <a:ahLst/>
              <a:cxnLst/>
              <a:rect l="l" t="t" r="r" b="b"/>
              <a:pathLst>
                <a:path w="18174" h="9492" extrusionOk="0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83"/>
            <p:cNvSpPr/>
            <p:nvPr/>
          </p:nvSpPr>
          <p:spPr>
            <a:xfrm>
              <a:off x="464643" y="-242601"/>
              <a:ext cx="15422" cy="10584"/>
            </a:xfrm>
            <a:custGeom>
              <a:avLst/>
              <a:gdLst/>
              <a:ahLst/>
              <a:cxnLst/>
              <a:rect l="l" t="t" r="r" b="b"/>
              <a:pathLst>
                <a:path w="15422" h="10584" extrusionOk="0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83"/>
            <p:cNvSpPr/>
            <p:nvPr/>
          </p:nvSpPr>
          <p:spPr>
            <a:xfrm>
              <a:off x="16389" y="6576"/>
              <a:ext cx="30560" cy="22307"/>
            </a:xfrm>
            <a:custGeom>
              <a:avLst/>
              <a:gdLst/>
              <a:ahLst/>
              <a:cxnLst/>
              <a:rect l="l" t="t" r="r" b="b"/>
              <a:pathLst>
                <a:path w="30560" h="22307" extrusionOk="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6" name="Google Shape;2636;p83"/>
            <p:cNvSpPr/>
            <p:nvPr/>
          </p:nvSpPr>
          <p:spPr>
            <a:xfrm>
              <a:off x="-163937" y="-17961"/>
              <a:ext cx="7023" cy="9492"/>
            </a:xfrm>
            <a:custGeom>
              <a:avLst/>
              <a:gdLst/>
              <a:ahLst/>
              <a:cxnLst/>
              <a:rect l="l" t="t" r="r" b="b"/>
              <a:pathLst>
                <a:path w="7023" h="9492" extrusionOk="0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" name="Google Shape;2637;p83"/>
            <p:cNvSpPr/>
            <p:nvPr/>
          </p:nvSpPr>
          <p:spPr>
            <a:xfrm>
              <a:off x="6505783" y="14360"/>
              <a:ext cx="33170" cy="17750"/>
            </a:xfrm>
            <a:custGeom>
              <a:avLst/>
              <a:gdLst/>
              <a:ahLst/>
              <a:cxnLst/>
              <a:rect l="l" t="t" r="r" b="b"/>
              <a:pathLst>
                <a:path w="33170" h="17750" extrusionOk="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83"/>
            <p:cNvSpPr/>
            <p:nvPr/>
          </p:nvSpPr>
          <p:spPr>
            <a:xfrm>
              <a:off x="5240505" y="385706"/>
              <a:ext cx="6785" cy="5553"/>
            </a:xfrm>
            <a:custGeom>
              <a:avLst/>
              <a:gdLst/>
              <a:ahLst/>
              <a:cxnLst/>
              <a:rect l="l" t="t" r="r" b="b"/>
              <a:pathLst>
                <a:path w="6785" h="5553" extrusionOk="0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" name="Google Shape;2639;p83"/>
            <p:cNvSpPr/>
            <p:nvPr/>
          </p:nvSpPr>
          <p:spPr>
            <a:xfrm>
              <a:off x="5261480" y="382811"/>
              <a:ext cx="11816" cy="12340"/>
            </a:xfrm>
            <a:custGeom>
              <a:avLst/>
              <a:gdLst/>
              <a:ahLst/>
              <a:cxnLst/>
              <a:rect l="l" t="t" r="r" b="b"/>
              <a:pathLst>
                <a:path w="11816" h="12340" extrusionOk="0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" name="Google Shape;2640;p83"/>
            <p:cNvSpPr/>
            <p:nvPr/>
          </p:nvSpPr>
          <p:spPr>
            <a:xfrm>
              <a:off x="4978509" y="-31108"/>
              <a:ext cx="57989" cy="37637"/>
            </a:xfrm>
            <a:custGeom>
              <a:avLst/>
              <a:gdLst/>
              <a:ahLst/>
              <a:cxnLst/>
              <a:rect l="l" t="t" r="r" b="b"/>
              <a:pathLst>
                <a:path w="57989" h="37637" extrusionOk="0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" name="Google Shape;2641;p83"/>
            <p:cNvSpPr/>
            <p:nvPr/>
          </p:nvSpPr>
          <p:spPr>
            <a:xfrm>
              <a:off x="4980075" y="-31583"/>
              <a:ext cx="23679" cy="18510"/>
            </a:xfrm>
            <a:custGeom>
              <a:avLst/>
              <a:gdLst/>
              <a:ahLst/>
              <a:cxnLst/>
              <a:rect l="l" t="t" r="r" b="b"/>
              <a:pathLst>
                <a:path w="23679" h="18510" extrusionOk="0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" name="Google Shape;2642;p83"/>
            <p:cNvSpPr/>
            <p:nvPr/>
          </p:nvSpPr>
          <p:spPr>
            <a:xfrm>
              <a:off x="5007124" y="-48669"/>
              <a:ext cx="15849" cy="15899"/>
            </a:xfrm>
            <a:custGeom>
              <a:avLst/>
              <a:gdLst/>
              <a:ahLst/>
              <a:cxnLst/>
              <a:rect l="l" t="t" r="r" b="b"/>
              <a:pathLst>
                <a:path w="15849" h="15899" extrusionOk="0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83"/>
            <p:cNvSpPr/>
            <p:nvPr/>
          </p:nvSpPr>
          <p:spPr>
            <a:xfrm>
              <a:off x="4993837" y="19011"/>
              <a:ext cx="15375" cy="11628"/>
            </a:xfrm>
            <a:custGeom>
              <a:avLst/>
              <a:gdLst/>
              <a:ahLst/>
              <a:cxnLst/>
              <a:rect l="l" t="t" r="r" b="b"/>
              <a:pathLst>
                <a:path w="15375" h="11628" extrusionOk="0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" name="Google Shape;2644;p83"/>
            <p:cNvSpPr/>
            <p:nvPr/>
          </p:nvSpPr>
          <p:spPr>
            <a:xfrm>
              <a:off x="5039583" y="-61959"/>
              <a:ext cx="29184" cy="26104"/>
            </a:xfrm>
            <a:custGeom>
              <a:avLst/>
              <a:gdLst/>
              <a:ahLst/>
              <a:cxnLst/>
              <a:rect l="l" t="t" r="r" b="b"/>
              <a:pathLst>
                <a:path w="29184" h="26104" extrusionOk="0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" name="Google Shape;2645;p83"/>
            <p:cNvSpPr/>
            <p:nvPr/>
          </p:nvSpPr>
          <p:spPr>
            <a:xfrm>
              <a:off x="5069717" y="-76245"/>
              <a:ext cx="22540" cy="15282"/>
            </a:xfrm>
            <a:custGeom>
              <a:avLst/>
              <a:gdLst/>
              <a:ahLst/>
              <a:cxnLst/>
              <a:rect l="l" t="t" r="r" b="b"/>
              <a:pathLst>
                <a:path w="22540" h="15282" extrusionOk="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" name="Google Shape;2646;p83"/>
            <p:cNvSpPr/>
            <p:nvPr/>
          </p:nvSpPr>
          <p:spPr>
            <a:xfrm>
              <a:off x="4837902" y="224001"/>
              <a:ext cx="21544" cy="11011"/>
            </a:xfrm>
            <a:custGeom>
              <a:avLst/>
              <a:gdLst/>
              <a:ahLst/>
              <a:cxnLst/>
              <a:rect l="l" t="t" r="r" b="b"/>
              <a:pathLst>
                <a:path w="21544" h="11011" extrusionOk="0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" name="Google Shape;2647;p83"/>
            <p:cNvSpPr/>
            <p:nvPr/>
          </p:nvSpPr>
          <p:spPr>
            <a:xfrm>
              <a:off x="4736255" y="347641"/>
              <a:ext cx="5314" cy="7973"/>
            </a:xfrm>
            <a:custGeom>
              <a:avLst/>
              <a:gdLst/>
              <a:ahLst/>
              <a:cxnLst/>
              <a:rect l="l" t="t" r="r" b="b"/>
              <a:pathLst>
                <a:path w="5314" h="7973" extrusionOk="0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" name="Google Shape;2648;p83"/>
            <p:cNvSpPr/>
            <p:nvPr/>
          </p:nvSpPr>
          <p:spPr>
            <a:xfrm>
              <a:off x="4743040" y="365819"/>
              <a:ext cx="1898" cy="5220"/>
            </a:xfrm>
            <a:custGeom>
              <a:avLst/>
              <a:gdLst/>
              <a:ahLst/>
              <a:cxnLst/>
              <a:rect l="l" t="t" r="r" b="b"/>
              <a:pathLst>
                <a:path w="1898" h="5220" extrusionOk="0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9" name="Google Shape;2649;p83"/>
            <p:cNvSpPr/>
            <p:nvPr/>
          </p:nvSpPr>
          <p:spPr>
            <a:xfrm>
              <a:off x="4360795" y="-136190"/>
              <a:ext cx="30607" cy="16137"/>
            </a:xfrm>
            <a:custGeom>
              <a:avLst/>
              <a:gdLst/>
              <a:ahLst/>
              <a:cxnLst/>
              <a:rect l="l" t="t" r="r" b="b"/>
              <a:pathLst>
                <a:path w="30607" h="16137" extrusionOk="0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" name="Google Shape;2650;p83"/>
            <p:cNvSpPr/>
            <p:nvPr/>
          </p:nvSpPr>
          <p:spPr>
            <a:xfrm>
              <a:off x="4202914" y="-526901"/>
              <a:ext cx="11104" cy="10109"/>
            </a:xfrm>
            <a:custGeom>
              <a:avLst/>
              <a:gdLst/>
              <a:ahLst/>
              <a:cxnLst/>
              <a:rect l="l" t="t" r="r" b="b"/>
              <a:pathLst>
                <a:path w="11104" h="10109" extrusionOk="0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" name="Google Shape;2651;p83"/>
            <p:cNvSpPr/>
            <p:nvPr/>
          </p:nvSpPr>
          <p:spPr>
            <a:xfrm>
              <a:off x="4187776" y="-463870"/>
              <a:ext cx="14236" cy="12482"/>
            </a:xfrm>
            <a:custGeom>
              <a:avLst/>
              <a:gdLst/>
              <a:ahLst/>
              <a:cxnLst/>
              <a:rect l="l" t="t" r="r" b="b"/>
              <a:pathLst>
                <a:path w="14236" h="12482" extrusionOk="0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" name="Google Shape;2652;p83"/>
            <p:cNvSpPr/>
            <p:nvPr/>
          </p:nvSpPr>
          <p:spPr>
            <a:xfrm>
              <a:off x="4153371" y="-407485"/>
              <a:ext cx="9396" cy="38349"/>
            </a:xfrm>
            <a:custGeom>
              <a:avLst/>
              <a:gdLst/>
              <a:ahLst/>
              <a:cxnLst/>
              <a:rect l="l" t="t" r="r" b="b"/>
              <a:pathLst>
                <a:path w="9396" h="38349" extrusionOk="0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" name="Google Shape;2653;p83"/>
            <p:cNvSpPr/>
            <p:nvPr/>
          </p:nvSpPr>
          <p:spPr>
            <a:xfrm>
              <a:off x="4144877" y="-342651"/>
              <a:ext cx="34736" cy="22212"/>
            </a:xfrm>
            <a:custGeom>
              <a:avLst/>
              <a:gdLst/>
              <a:ahLst/>
              <a:cxnLst/>
              <a:rect l="l" t="t" r="r" b="b"/>
              <a:pathLst>
                <a:path w="34736" h="22212" extrusionOk="0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" name="Google Shape;2654;p83"/>
            <p:cNvSpPr/>
            <p:nvPr/>
          </p:nvSpPr>
          <p:spPr>
            <a:xfrm>
              <a:off x="4062544" y="-297942"/>
              <a:ext cx="43847" cy="17038"/>
            </a:xfrm>
            <a:custGeom>
              <a:avLst/>
              <a:gdLst/>
              <a:ahLst/>
              <a:cxnLst/>
              <a:rect l="l" t="t" r="r" b="b"/>
              <a:pathLst>
                <a:path w="43847" h="17038" extrusionOk="0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" name="Google Shape;2655;p83"/>
            <p:cNvSpPr/>
            <p:nvPr/>
          </p:nvSpPr>
          <p:spPr>
            <a:xfrm>
              <a:off x="3961229" y="-250384"/>
              <a:ext cx="66530" cy="19554"/>
            </a:xfrm>
            <a:custGeom>
              <a:avLst/>
              <a:gdLst/>
              <a:ahLst/>
              <a:cxnLst/>
              <a:rect l="l" t="t" r="r" b="b"/>
              <a:pathLst>
                <a:path w="66530" h="19554" extrusionOk="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" name="Google Shape;2656;p83"/>
            <p:cNvSpPr/>
            <p:nvPr/>
          </p:nvSpPr>
          <p:spPr>
            <a:xfrm>
              <a:off x="3984719" y="-231352"/>
              <a:ext cx="63825" cy="16991"/>
            </a:xfrm>
            <a:custGeom>
              <a:avLst/>
              <a:gdLst/>
              <a:ahLst/>
              <a:cxnLst/>
              <a:rect l="l" t="t" r="r" b="b"/>
              <a:pathLst>
                <a:path w="63825" h="16991" extrusionOk="0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" name="Google Shape;2657;p83"/>
            <p:cNvSpPr/>
            <p:nvPr/>
          </p:nvSpPr>
          <p:spPr>
            <a:xfrm>
              <a:off x="3985146" y="-223805"/>
              <a:ext cx="59365" cy="37875"/>
            </a:xfrm>
            <a:custGeom>
              <a:avLst/>
              <a:gdLst/>
              <a:ahLst/>
              <a:cxnLst/>
              <a:rect l="l" t="t" r="r" b="b"/>
              <a:pathLst>
                <a:path w="59365" h="37875" extrusionOk="0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" name="Google Shape;2658;p83"/>
            <p:cNvSpPr/>
            <p:nvPr/>
          </p:nvSpPr>
          <p:spPr>
            <a:xfrm>
              <a:off x="3869025" y="-136570"/>
              <a:ext cx="72130" cy="28240"/>
            </a:xfrm>
            <a:custGeom>
              <a:avLst/>
              <a:gdLst/>
              <a:ahLst/>
              <a:cxnLst/>
              <a:rect l="l" t="t" r="r" b="b"/>
              <a:pathLst>
                <a:path w="72130" h="28240" extrusionOk="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" name="Google Shape;2659;p83"/>
            <p:cNvSpPr/>
            <p:nvPr/>
          </p:nvSpPr>
          <p:spPr>
            <a:xfrm>
              <a:off x="3047446" y="-474692"/>
              <a:ext cx="65771" cy="12055"/>
            </a:xfrm>
            <a:custGeom>
              <a:avLst/>
              <a:gdLst/>
              <a:ahLst/>
              <a:cxnLst/>
              <a:rect l="l" t="t" r="r" b="b"/>
              <a:pathLst>
                <a:path w="65771" h="12055" extrusionOk="0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" name="Google Shape;2660;p83"/>
            <p:cNvSpPr/>
            <p:nvPr/>
          </p:nvSpPr>
          <p:spPr>
            <a:xfrm>
              <a:off x="2753181" y="-429080"/>
              <a:ext cx="24344" cy="15045"/>
            </a:xfrm>
            <a:custGeom>
              <a:avLst/>
              <a:gdLst/>
              <a:ahLst/>
              <a:cxnLst/>
              <a:rect l="l" t="t" r="r" b="b"/>
              <a:pathLst>
                <a:path w="24344" h="15045" extrusionOk="0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" name="Google Shape;2661;p83"/>
            <p:cNvSpPr/>
            <p:nvPr/>
          </p:nvSpPr>
          <p:spPr>
            <a:xfrm>
              <a:off x="2247886" y="-324331"/>
              <a:ext cx="17890" cy="12387"/>
            </a:xfrm>
            <a:custGeom>
              <a:avLst/>
              <a:gdLst/>
              <a:ahLst/>
              <a:cxnLst/>
              <a:rect l="l" t="t" r="r" b="b"/>
              <a:pathLst>
                <a:path w="17890" h="12387" extrusionOk="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" name="Google Shape;2662;p83"/>
            <p:cNvSpPr/>
            <p:nvPr/>
          </p:nvSpPr>
          <p:spPr>
            <a:xfrm>
              <a:off x="2236117" y="-367617"/>
              <a:ext cx="45271" cy="11628"/>
            </a:xfrm>
            <a:custGeom>
              <a:avLst/>
              <a:gdLst/>
              <a:ahLst/>
              <a:cxnLst/>
              <a:rect l="l" t="t" r="r" b="b"/>
              <a:pathLst>
                <a:path w="45271" h="11628" extrusionOk="0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" name="Google Shape;2663;p83"/>
            <p:cNvSpPr/>
            <p:nvPr/>
          </p:nvSpPr>
          <p:spPr>
            <a:xfrm>
              <a:off x="2361017" y="-438003"/>
              <a:ext cx="28235" cy="12672"/>
            </a:xfrm>
            <a:custGeom>
              <a:avLst/>
              <a:gdLst/>
              <a:ahLst/>
              <a:cxnLst/>
              <a:rect l="l" t="t" r="r" b="b"/>
              <a:pathLst>
                <a:path w="28235" h="12672" extrusionOk="0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" name="Google Shape;2664;p83"/>
            <p:cNvSpPr/>
            <p:nvPr/>
          </p:nvSpPr>
          <p:spPr>
            <a:xfrm>
              <a:off x="2466699" y="-581625"/>
              <a:ext cx="76923" cy="52778"/>
            </a:xfrm>
            <a:custGeom>
              <a:avLst/>
              <a:gdLst/>
              <a:ahLst/>
              <a:cxnLst/>
              <a:rect l="l" t="t" r="r" b="b"/>
              <a:pathLst>
                <a:path w="76923" h="52778" extrusionOk="0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" name="Google Shape;2665;p83"/>
            <p:cNvSpPr/>
            <p:nvPr/>
          </p:nvSpPr>
          <p:spPr>
            <a:xfrm>
              <a:off x="2478467" y="-528752"/>
              <a:ext cx="64015" cy="20218"/>
            </a:xfrm>
            <a:custGeom>
              <a:avLst/>
              <a:gdLst/>
              <a:ahLst/>
              <a:cxnLst/>
              <a:rect l="l" t="t" r="r" b="b"/>
              <a:pathLst>
                <a:path w="64015" h="20218" extrusionOk="0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" name="Google Shape;2666;p83"/>
            <p:cNvSpPr/>
            <p:nvPr/>
          </p:nvSpPr>
          <p:spPr>
            <a:xfrm>
              <a:off x="2356272" y="-434918"/>
              <a:ext cx="71039" cy="49883"/>
            </a:xfrm>
            <a:custGeom>
              <a:avLst/>
              <a:gdLst/>
              <a:ahLst/>
              <a:cxnLst/>
              <a:rect l="l" t="t" r="r" b="b"/>
              <a:pathLst>
                <a:path w="71039" h="49883" extrusionOk="0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" name="Google Shape;2667;p83"/>
            <p:cNvSpPr/>
            <p:nvPr/>
          </p:nvSpPr>
          <p:spPr>
            <a:xfrm>
              <a:off x="2252821" y="-363677"/>
              <a:ext cx="190149" cy="96348"/>
            </a:xfrm>
            <a:custGeom>
              <a:avLst/>
              <a:gdLst/>
              <a:ahLst/>
              <a:cxnLst/>
              <a:rect l="l" t="t" r="r" b="b"/>
              <a:pathLst>
                <a:path w="190149" h="96348" extrusionOk="0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83"/>
            <p:cNvSpPr/>
            <p:nvPr/>
          </p:nvSpPr>
          <p:spPr>
            <a:xfrm>
              <a:off x="2048340" y="-368423"/>
              <a:ext cx="60836" cy="39726"/>
            </a:xfrm>
            <a:custGeom>
              <a:avLst/>
              <a:gdLst/>
              <a:ahLst/>
              <a:cxnLst/>
              <a:rect l="l" t="t" r="r" b="b"/>
              <a:pathLst>
                <a:path w="60836" h="39726" extrusionOk="0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" name="Google Shape;2669;p83"/>
            <p:cNvSpPr/>
            <p:nvPr/>
          </p:nvSpPr>
          <p:spPr>
            <a:xfrm>
              <a:off x="2357269" y="-543560"/>
              <a:ext cx="29896" cy="9302"/>
            </a:xfrm>
            <a:custGeom>
              <a:avLst/>
              <a:gdLst/>
              <a:ahLst/>
              <a:cxnLst/>
              <a:rect l="l" t="t" r="r" b="b"/>
              <a:pathLst>
                <a:path w="29896" h="9302" extrusionOk="0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" name="Google Shape;2670;p83"/>
            <p:cNvSpPr/>
            <p:nvPr/>
          </p:nvSpPr>
          <p:spPr>
            <a:xfrm>
              <a:off x="2271281" y="-544177"/>
              <a:ext cx="23774" cy="30660"/>
            </a:xfrm>
            <a:custGeom>
              <a:avLst/>
              <a:gdLst/>
              <a:ahLst/>
              <a:cxnLst/>
              <a:rect l="l" t="t" r="r" b="b"/>
              <a:pathLst>
                <a:path w="23774" h="30660" extrusionOk="0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" name="Google Shape;2671;p83"/>
            <p:cNvSpPr/>
            <p:nvPr/>
          </p:nvSpPr>
          <p:spPr>
            <a:xfrm>
              <a:off x="2247222" y="-494057"/>
              <a:ext cx="29848" cy="16706"/>
            </a:xfrm>
            <a:custGeom>
              <a:avLst/>
              <a:gdLst/>
              <a:ahLst/>
              <a:cxnLst/>
              <a:rect l="l" t="t" r="r" b="b"/>
              <a:pathLst>
                <a:path w="29848" h="16706" extrusionOk="0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" name="Google Shape;2672;p83"/>
            <p:cNvSpPr/>
            <p:nvPr/>
          </p:nvSpPr>
          <p:spPr>
            <a:xfrm>
              <a:off x="2314654" y="-491588"/>
              <a:ext cx="30370" cy="7878"/>
            </a:xfrm>
            <a:custGeom>
              <a:avLst/>
              <a:gdLst/>
              <a:ahLst/>
              <a:cxnLst/>
              <a:rect l="l" t="t" r="r" b="b"/>
              <a:pathLst>
                <a:path w="30370" h="7878" extrusionOk="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" name="Google Shape;2673;p83"/>
            <p:cNvSpPr/>
            <p:nvPr/>
          </p:nvSpPr>
          <p:spPr>
            <a:xfrm>
              <a:off x="2233555" y="-477255"/>
              <a:ext cx="46078" cy="11580"/>
            </a:xfrm>
            <a:custGeom>
              <a:avLst/>
              <a:gdLst/>
              <a:ahLst/>
              <a:cxnLst/>
              <a:rect l="l" t="t" r="r" b="b"/>
              <a:pathLst>
                <a:path w="46078" h="11580" extrusionOk="0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" name="Google Shape;2674;p83"/>
            <p:cNvSpPr/>
            <p:nvPr/>
          </p:nvSpPr>
          <p:spPr>
            <a:xfrm>
              <a:off x="2234362" y="-466101"/>
              <a:ext cx="41190" cy="6407"/>
            </a:xfrm>
            <a:custGeom>
              <a:avLst/>
              <a:gdLst/>
              <a:ahLst/>
              <a:cxnLst/>
              <a:rect l="l" t="t" r="r" b="b"/>
              <a:pathLst>
                <a:path w="41190" h="6407" extrusionOk="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" name="Google Shape;2675;p83"/>
            <p:cNvSpPr/>
            <p:nvPr/>
          </p:nvSpPr>
          <p:spPr>
            <a:xfrm>
              <a:off x="2238775" y="-460975"/>
              <a:ext cx="36634" cy="10014"/>
            </a:xfrm>
            <a:custGeom>
              <a:avLst/>
              <a:gdLst/>
              <a:ahLst/>
              <a:cxnLst/>
              <a:rect l="l" t="t" r="r" b="b"/>
              <a:pathLst>
                <a:path w="36634" h="10014" extrusionOk="0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" name="Google Shape;2676;p83"/>
            <p:cNvSpPr/>
            <p:nvPr/>
          </p:nvSpPr>
          <p:spPr>
            <a:xfrm>
              <a:off x="2176705" y="-440329"/>
              <a:ext cx="33787" cy="17513"/>
            </a:xfrm>
            <a:custGeom>
              <a:avLst/>
              <a:gdLst/>
              <a:ahLst/>
              <a:cxnLst/>
              <a:rect l="l" t="t" r="r" b="b"/>
              <a:pathLst>
                <a:path w="33787" h="17513" extrusionOk="0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" name="Google Shape;2677;p83"/>
            <p:cNvSpPr/>
            <p:nvPr/>
          </p:nvSpPr>
          <p:spPr>
            <a:xfrm>
              <a:off x="1896913" y="-494531"/>
              <a:ext cx="62687" cy="24015"/>
            </a:xfrm>
            <a:custGeom>
              <a:avLst/>
              <a:gdLst/>
              <a:ahLst/>
              <a:cxnLst/>
              <a:rect l="l" t="t" r="r" b="b"/>
              <a:pathLst>
                <a:path w="62687" h="24015" extrusionOk="0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" name="Google Shape;2678;p83"/>
            <p:cNvSpPr/>
            <p:nvPr/>
          </p:nvSpPr>
          <p:spPr>
            <a:xfrm>
              <a:off x="2054794" y="-521300"/>
              <a:ext cx="26811" cy="7688"/>
            </a:xfrm>
            <a:custGeom>
              <a:avLst/>
              <a:gdLst/>
              <a:ahLst/>
              <a:cxnLst/>
              <a:rect l="l" t="t" r="r" b="b"/>
              <a:pathLst>
                <a:path w="26811" h="7688" extrusionOk="0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" name="Google Shape;2679;p83"/>
            <p:cNvSpPr/>
            <p:nvPr/>
          </p:nvSpPr>
          <p:spPr>
            <a:xfrm>
              <a:off x="2110600" y="-570613"/>
              <a:ext cx="22968" cy="14903"/>
            </a:xfrm>
            <a:custGeom>
              <a:avLst/>
              <a:gdLst/>
              <a:ahLst/>
              <a:cxnLst/>
              <a:rect l="l" t="t" r="r" b="b"/>
              <a:pathLst>
                <a:path w="22968" h="14903" extrusionOk="0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" name="Google Shape;2680;p83"/>
            <p:cNvSpPr/>
            <p:nvPr/>
          </p:nvSpPr>
          <p:spPr>
            <a:xfrm>
              <a:off x="7800292" y="-472319"/>
              <a:ext cx="28995" cy="16944"/>
            </a:xfrm>
            <a:custGeom>
              <a:avLst/>
              <a:gdLst/>
              <a:ahLst/>
              <a:cxnLst/>
              <a:rect l="l" t="t" r="r" b="b"/>
              <a:pathLst>
                <a:path w="28995" h="16944" extrusionOk="0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" name="Google Shape;2681;p83"/>
            <p:cNvSpPr/>
            <p:nvPr/>
          </p:nvSpPr>
          <p:spPr>
            <a:xfrm>
              <a:off x="7704861" y="-456419"/>
              <a:ext cx="37726" cy="12957"/>
            </a:xfrm>
            <a:custGeom>
              <a:avLst/>
              <a:gdLst/>
              <a:ahLst/>
              <a:cxnLst/>
              <a:rect l="l" t="t" r="r" b="b"/>
              <a:pathLst>
                <a:path w="37726" h="12957" extrusionOk="0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" name="Google Shape;2682;p83"/>
            <p:cNvSpPr/>
            <p:nvPr/>
          </p:nvSpPr>
          <p:spPr>
            <a:xfrm>
              <a:off x="7889412" y="-352049"/>
              <a:ext cx="29516" cy="6882"/>
            </a:xfrm>
            <a:custGeom>
              <a:avLst/>
              <a:gdLst/>
              <a:ahLst/>
              <a:cxnLst/>
              <a:rect l="l" t="t" r="r" b="b"/>
              <a:pathLst>
                <a:path w="29516" h="6882" extrusionOk="0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" name="Google Shape;2683;p83"/>
            <p:cNvSpPr/>
            <p:nvPr/>
          </p:nvSpPr>
          <p:spPr>
            <a:xfrm>
              <a:off x="7918644" y="-357460"/>
              <a:ext cx="24201" cy="15235"/>
            </a:xfrm>
            <a:custGeom>
              <a:avLst/>
              <a:gdLst/>
              <a:ahLst/>
              <a:cxnLst/>
              <a:rect l="l" t="t" r="r" b="b"/>
              <a:pathLst>
                <a:path w="24201" h="15235" extrusionOk="0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" name="Google Shape;2684;p83"/>
            <p:cNvSpPr/>
            <p:nvPr/>
          </p:nvSpPr>
          <p:spPr>
            <a:xfrm>
              <a:off x="7195913" y="-416455"/>
              <a:ext cx="43990" cy="18557"/>
            </a:xfrm>
            <a:custGeom>
              <a:avLst/>
              <a:gdLst/>
              <a:ahLst/>
              <a:cxnLst/>
              <a:rect l="l" t="t" r="r" b="b"/>
              <a:pathLst>
                <a:path w="43990" h="18557" extrusionOk="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" name="Google Shape;2685;p83"/>
            <p:cNvSpPr/>
            <p:nvPr/>
          </p:nvSpPr>
          <p:spPr>
            <a:xfrm>
              <a:off x="6900367" y="-564396"/>
              <a:ext cx="25529" cy="6454"/>
            </a:xfrm>
            <a:custGeom>
              <a:avLst/>
              <a:gdLst/>
              <a:ahLst/>
              <a:cxnLst/>
              <a:rect l="l" t="t" r="r" b="b"/>
              <a:pathLst>
                <a:path w="25529" h="6454" extrusionOk="0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" name="Google Shape;2686;p83"/>
            <p:cNvSpPr/>
            <p:nvPr/>
          </p:nvSpPr>
          <p:spPr>
            <a:xfrm>
              <a:off x="6722697" y="-500986"/>
              <a:ext cx="20927" cy="13099"/>
            </a:xfrm>
            <a:custGeom>
              <a:avLst/>
              <a:gdLst/>
              <a:ahLst/>
              <a:cxnLst/>
              <a:rect l="l" t="t" r="r" b="b"/>
              <a:pathLst>
                <a:path w="20927" h="13099" extrusionOk="0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" name="Google Shape;2687;p83"/>
            <p:cNvSpPr/>
            <p:nvPr/>
          </p:nvSpPr>
          <p:spPr>
            <a:xfrm>
              <a:off x="6580903" y="-498233"/>
              <a:ext cx="11863" cy="8258"/>
            </a:xfrm>
            <a:custGeom>
              <a:avLst/>
              <a:gdLst/>
              <a:ahLst/>
              <a:cxnLst/>
              <a:rect l="l" t="t" r="r" b="b"/>
              <a:pathLst>
                <a:path w="11863" h="8258" extrusionOk="0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" name="Google Shape;2688;p83"/>
            <p:cNvSpPr/>
            <p:nvPr/>
          </p:nvSpPr>
          <p:spPr>
            <a:xfrm>
              <a:off x="6487418" y="-406583"/>
              <a:ext cx="21211" cy="14903"/>
            </a:xfrm>
            <a:custGeom>
              <a:avLst/>
              <a:gdLst/>
              <a:ahLst/>
              <a:cxnLst/>
              <a:rect l="l" t="t" r="r" b="b"/>
              <a:pathLst>
                <a:path w="21211" h="14903" extrusionOk="0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" name="Google Shape;2689;p83"/>
            <p:cNvSpPr/>
            <p:nvPr/>
          </p:nvSpPr>
          <p:spPr>
            <a:xfrm>
              <a:off x="6690570" y="-176818"/>
              <a:ext cx="19551" cy="16516"/>
            </a:xfrm>
            <a:custGeom>
              <a:avLst/>
              <a:gdLst/>
              <a:ahLst/>
              <a:cxnLst/>
              <a:rect l="l" t="t" r="r" b="b"/>
              <a:pathLst>
                <a:path w="19551" h="16516" extrusionOk="0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" name="Google Shape;2690;p83"/>
            <p:cNvSpPr/>
            <p:nvPr/>
          </p:nvSpPr>
          <p:spPr>
            <a:xfrm>
              <a:off x="6304149" y="-295331"/>
              <a:ext cx="35353" cy="21737"/>
            </a:xfrm>
            <a:custGeom>
              <a:avLst/>
              <a:gdLst/>
              <a:ahLst/>
              <a:cxnLst/>
              <a:rect l="l" t="t" r="r" b="b"/>
              <a:pathLst>
                <a:path w="35353" h="21737" extrusionOk="0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" name="Google Shape;2691;p83"/>
            <p:cNvSpPr/>
            <p:nvPr/>
          </p:nvSpPr>
          <p:spPr>
            <a:xfrm>
              <a:off x="6406556" y="-283039"/>
              <a:ext cx="17035" cy="11058"/>
            </a:xfrm>
            <a:custGeom>
              <a:avLst/>
              <a:gdLst/>
              <a:ahLst/>
              <a:cxnLst/>
              <a:rect l="l" t="t" r="r" b="b"/>
              <a:pathLst>
                <a:path w="17035" h="11058" extrusionOk="0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" name="Google Shape;2692;p83"/>
            <p:cNvSpPr/>
            <p:nvPr/>
          </p:nvSpPr>
          <p:spPr>
            <a:xfrm>
              <a:off x="6519734" y="-288687"/>
              <a:ext cx="23537" cy="17133"/>
            </a:xfrm>
            <a:custGeom>
              <a:avLst/>
              <a:gdLst/>
              <a:ahLst/>
              <a:cxnLst/>
              <a:rect l="l" t="t" r="r" b="b"/>
              <a:pathLst>
                <a:path w="23537" h="17133" extrusionOk="0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" name="Google Shape;2693;p83"/>
            <p:cNvSpPr/>
            <p:nvPr/>
          </p:nvSpPr>
          <p:spPr>
            <a:xfrm>
              <a:off x="6496434" y="-264149"/>
              <a:ext cx="27144" cy="16421"/>
            </a:xfrm>
            <a:custGeom>
              <a:avLst/>
              <a:gdLst/>
              <a:ahLst/>
              <a:cxnLst/>
              <a:rect l="l" t="t" r="r" b="b"/>
              <a:pathLst>
                <a:path w="27144" h="16421" extrusionOk="0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" name="Google Shape;2694;p83"/>
            <p:cNvSpPr/>
            <p:nvPr/>
          </p:nvSpPr>
          <p:spPr>
            <a:xfrm>
              <a:off x="5887025" y="-271600"/>
              <a:ext cx="183269" cy="133891"/>
            </a:xfrm>
            <a:custGeom>
              <a:avLst/>
              <a:gdLst/>
              <a:ahLst/>
              <a:cxnLst/>
              <a:rect l="l" t="t" r="r" b="b"/>
              <a:pathLst>
                <a:path w="183269" h="133891" extrusionOk="0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" name="Google Shape;2695;p83"/>
            <p:cNvSpPr/>
            <p:nvPr/>
          </p:nvSpPr>
          <p:spPr>
            <a:xfrm>
              <a:off x="5921999" y="-173590"/>
              <a:ext cx="32079" cy="22022"/>
            </a:xfrm>
            <a:custGeom>
              <a:avLst/>
              <a:gdLst/>
              <a:ahLst/>
              <a:cxnLst/>
              <a:rect l="l" t="t" r="r" b="b"/>
              <a:pathLst>
                <a:path w="32079" h="22022" extrusionOk="0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" name="Google Shape;2696;p83"/>
            <p:cNvSpPr/>
            <p:nvPr/>
          </p:nvSpPr>
          <p:spPr>
            <a:xfrm>
              <a:off x="5041244" y="-499467"/>
              <a:ext cx="51061" cy="21358"/>
            </a:xfrm>
            <a:custGeom>
              <a:avLst/>
              <a:gdLst/>
              <a:ahLst/>
              <a:cxnLst/>
              <a:rect l="l" t="t" r="r" b="b"/>
              <a:pathLst>
                <a:path w="51061" h="21358" extrusionOk="0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" name="Google Shape;2697;p83"/>
            <p:cNvSpPr/>
            <p:nvPr/>
          </p:nvSpPr>
          <p:spPr>
            <a:xfrm>
              <a:off x="5060748" y="-483805"/>
              <a:ext cx="93865" cy="47225"/>
            </a:xfrm>
            <a:custGeom>
              <a:avLst/>
              <a:gdLst/>
              <a:ahLst/>
              <a:cxnLst/>
              <a:rect l="l" t="t" r="r" b="b"/>
              <a:pathLst>
                <a:path w="93865" h="47225" extrusionOk="0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" name="Google Shape;2698;p83"/>
            <p:cNvSpPr/>
            <p:nvPr/>
          </p:nvSpPr>
          <p:spPr>
            <a:xfrm>
              <a:off x="5173689" y="-510051"/>
              <a:ext cx="13856" cy="8258"/>
            </a:xfrm>
            <a:custGeom>
              <a:avLst/>
              <a:gdLst/>
              <a:ahLst/>
              <a:cxnLst/>
              <a:rect l="l" t="t" r="r" b="b"/>
              <a:pathLst>
                <a:path w="13856" h="8258" extrusionOk="0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" name="Google Shape;2699;p83"/>
            <p:cNvSpPr/>
            <p:nvPr/>
          </p:nvSpPr>
          <p:spPr>
            <a:xfrm>
              <a:off x="5203871" y="-518500"/>
              <a:ext cx="38010" cy="6312"/>
            </a:xfrm>
            <a:custGeom>
              <a:avLst/>
              <a:gdLst/>
              <a:ahLst/>
              <a:cxnLst/>
              <a:rect l="l" t="t" r="r" b="b"/>
              <a:pathLst>
                <a:path w="38010" h="6312" extrusionOk="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" name="Google Shape;2700;p83"/>
            <p:cNvSpPr/>
            <p:nvPr/>
          </p:nvSpPr>
          <p:spPr>
            <a:xfrm>
              <a:off x="5128228" y="-94708"/>
              <a:ext cx="8114" cy="9302"/>
            </a:xfrm>
            <a:custGeom>
              <a:avLst/>
              <a:gdLst/>
              <a:ahLst/>
              <a:cxnLst/>
              <a:rect l="l" t="t" r="r" b="b"/>
              <a:pathLst>
                <a:path w="8114" h="9302" extrusionOk="0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" name="Google Shape;2701;p83"/>
            <p:cNvSpPr/>
            <p:nvPr/>
          </p:nvSpPr>
          <p:spPr>
            <a:xfrm>
              <a:off x="5177818" y="-102064"/>
              <a:ext cx="13382" cy="6122"/>
            </a:xfrm>
            <a:custGeom>
              <a:avLst/>
              <a:gdLst/>
              <a:ahLst/>
              <a:cxnLst/>
              <a:rect l="l" t="t" r="r" b="b"/>
              <a:pathLst>
                <a:path w="13382" h="6122" extrusionOk="0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" name="Google Shape;2702;p83"/>
            <p:cNvSpPr/>
            <p:nvPr/>
          </p:nvSpPr>
          <p:spPr>
            <a:xfrm>
              <a:off x="5165100" y="-119341"/>
              <a:ext cx="26621" cy="12814"/>
            </a:xfrm>
            <a:custGeom>
              <a:avLst/>
              <a:gdLst/>
              <a:ahLst/>
              <a:cxnLst/>
              <a:rect l="l" t="t" r="r" b="b"/>
              <a:pathLst>
                <a:path w="26621" h="12814" extrusionOk="0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" name="Google Shape;2703;p83"/>
            <p:cNvSpPr/>
            <p:nvPr/>
          </p:nvSpPr>
          <p:spPr>
            <a:xfrm>
              <a:off x="5189159" y="-112364"/>
              <a:ext cx="16846" cy="13431"/>
            </a:xfrm>
            <a:custGeom>
              <a:avLst/>
              <a:gdLst/>
              <a:ahLst/>
              <a:cxnLst/>
              <a:rect l="l" t="t" r="r" b="b"/>
              <a:pathLst>
                <a:path w="16846" h="13431" extrusionOk="0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" name="Google Shape;2704;p83"/>
            <p:cNvSpPr/>
            <p:nvPr/>
          </p:nvSpPr>
          <p:spPr>
            <a:xfrm>
              <a:off x="5206196" y="-120907"/>
              <a:ext cx="10961" cy="11628"/>
            </a:xfrm>
            <a:custGeom>
              <a:avLst/>
              <a:gdLst/>
              <a:ahLst/>
              <a:cxnLst/>
              <a:rect l="l" t="t" r="r" b="b"/>
              <a:pathLst>
                <a:path w="10961" h="11628" extrusionOk="0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" name="Google Shape;2705;p83"/>
            <p:cNvSpPr/>
            <p:nvPr/>
          </p:nvSpPr>
          <p:spPr>
            <a:xfrm>
              <a:off x="5243590" y="-139797"/>
              <a:ext cx="18981" cy="9065"/>
            </a:xfrm>
            <a:custGeom>
              <a:avLst/>
              <a:gdLst/>
              <a:ahLst/>
              <a:cxnLst/>
              <a:rect l="l" t="t" r="r" b="b"/>
              <a:pathLst>
                <a:path w="18981" h="9065" extrusionOk="0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" name="Google Shape;2706;p83"/>
            <p:cNvSpPr/>
            <p:nvPr/>
          </p:nvSpPr>
          <p:spPr>
            <a:xfrm>
              <a:off x="4825754" y="-509672"/>
              <a:ext cx="39861" cy="32891"/>
            </a:xfrm>
            <a:custGeom>
              <a:avLst/>
              <a:gdLst/>
              <a:ahLst/>
              <a:cxnLst/>
              <a:rect l="l" t="t" r="r" b="b"/>
              <a:pathLst>
                <a:path w="39861" h="32891" extrusionOk="0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" name="Google Shape;2707;p83"/>
            <p:cNvSpPr/>
            <p:nvPr/>
          </p:nvSpPr>
          <p:spPr>
            <a:xfrm>
              <a:off x="5049833" y="-301312"/>
              <a:ext cx="9633" cy="8638"/>
            </a:xfrm>
            <a:custGeom>
              <a:avLst/>
              <a:gdLst/>
              <a:ahLst/>
              <a:cxnLst/>
              <a:rect l="l" t="t" r="r" b="b"/>
              <a:pathLst>
                <a:path w="9633" h="8638" extrusionOk="0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" name="Google Shape;2708;p83"/>
            <p:cNvSpPr/>
            <p:nvPr/>
          </p:nvSpPr>
          <p:spPr>
            <a:xfrm>
              <a:off x="10910693" y="3793034"/>
              <a:ext cx="22825" cy="76556"/>
            </a:xfrm>
            <a:custGeom>
              <a:avLst/>
              <a:gdLst/>
              <a:ahLst/>
              <a:cxnLst/>
              <a:rect l="l" t="t" r="r" b="b"/>
              <a:pathLst>
                <a:path w="22825" h="76556" extrusionOk="0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" name="Google Shape;2709;p83"/>
            <p:cNvSpPr/>
            <p:nvPr/>
          </p:nvSpPr>
          <p:spPr>
            <a:xfrm>
              <a:off x="10883549" y="3827301"/>
              <a:ext cx="9300" cy="12387"/>
            </a:xfrm>
            <a:custGeom>
              <a:avLst/>
              <a:gdLst/>
              <a:ahLst/>
              <a:cxnLst/>
              <a:rect l="l" t="t" r="r" b="b"/>
              <a:pathLst>
                <a:path w="9300" h="12387" extrusionOk="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" name="Google Shape;2710;p83"/>
            <p:cNvSpPr/>
            <p:nvPr/>
          </p:nvSpPr>
          <p:spPr>
            <a:xfrm>
              <a:off x="10528116" y="3440530"/>
              <a:ext cx="16371" cy="15757"/>
            </a:xfrm>
            <a:custGeom>
              <a:avLst/>
              <a:gdLst/>
              <a:ahLst/>
              <a:cxnLst/>
              <a:rect l="l" t="t" r="r" b="b"/>
              <a:pathLst>
                <a:path w="16371" h="15757" extrusionOk="0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" name="Google Shape;2711;p83"/>
            <p:cNvSpPr/>
            <p:nvPr/>
          </p:nvSpPr>
          <p:spPr>
            <a:xfrm>
              <a:off x="10559863" y="3450829"/>
              <a:ext cx="87126" cy="126344"/>
            </a:xfrm>
            <a:custGeom>
              <a:avLst/>
              <a:gdLst/>
              <a:ahLst/>
              <a:cxnLst/>
              <a:rect l="l" t="t" r="r" b="b"/>
              <a:pathLst>
                <a:path w="87126" h="126344" extrusionOk="0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" name="Google Shape;2712;p83"/>
            <p:cNvSpPr/>
            <p:nvPr/>
          </p:nvSpPr>
          <p:spPr>
            <a:xfrm>
              <a:off x="10692830" y="3590321"/>
              <a:ext cx="2847" cy="22829"/>
            </a:xfrm>
            <a:custGeom>
              <a:avLst/>
              <a:gdLst/>
              <a:ahLst/>
              <a:cxnLst/>
              <a:rect l="l" t="t" r="r" b="b"/>
              <a:pathLst>
                <a:path w="2847" h="22829" extrusionOk="0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" name="Google Shape;2713;p83"/>
            <p:cNvSpPr/>
            <p:nvPr/>
          </p:nvSpPr>
          <p:spPr>
            <a:xfrm>
              <a:off x="10696674" y="3618372"/>
              <a:ext cx="41855" cy="81777"/>
            </a:xfrm>
            <a:custGeom>
              <a:avLst/>
              <a:gdLst/>
              <a:ahLst/>
              <a:cxnLst/>
              <a:rect l="l" t="t" r="r" b="b"/>
              <a:pathLst>
                <a:path w="41855" h="81777" extrusionOk="0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" name="Google Shape;2714;p83"/>
            <p:cNvSpPr/>
            <p:nvPr/>
          </p:nvSpPr>
          <p:spPr>
            <a:xfrm>
              <a:off x="10759171" y="3685436"/>
              <a:ext cx="34974" cy="43997"/>
            </a:xfrm>
            <a:custGeom>
              <a:avLst/>
              <a:gdLst/>
              <a:ahLst/>
              <a:cxnLst/>
              <a:rect l="l" t="t" r="r" b="b"/>
              <a:pathLst>
                <a:path w="34974" h="43997" extrusionOk="0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" name="Google Shape;2715;p83"/>
            <p:cNvSpPr/>
            <p:nvPr/>
          </p:nvSpPr>
          <p:spPr>
            <a:xfrm>
              <a:off x="10753382" y="3740018"/>
              <a:ext cx="8352" cy="22259"/>
            </a:xfrm>
            <a:custGeom>
              <a:avLst/>
              <a:gdLst/>
              <a:ahLst/>
              <a:cxnLst/>
              <a:rect l="l" t="t" r="r" b="b"/>
              <a:pathLst>
                <a:path w="8352" h="22259" extrusionOk="0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" name="Google Shape;2716;p83"/>
            <p:cNvSpPr/>
            <p:nvPr/>
          </p:nvSpPr>
          <p:spPr>
            <a:xfrm>
              <a:off x="10768852" y="3757057"/>
              <a:ext cx="6833" cy="17181"/>
            </a:xfrm>
            <a:custGeom>
              <a:avLst/>
              <a:gdLst/>
              <a:ahLst/>
              <a:cxnLst/>
              <a:rect l="l" t="t" r="r" b="b"/>
              <a:pathLst>
                <a:path w="6833" h="17181" extrusionOk="0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" name="Google Shape;2717;p83"/>
            <p:cNvSpPr/>
            <p:nvPr/>
          </p:nvSpPr>
          <p:spPr>
            <a:xfrm>
              <a:off x="10777773" y="3767641"/>
              <a:ext cx="19789" cy="31135"/>
            </a:xfrm>
            <a:custGeom>
              <a:avLst/>
              <a:gdLst/>
              <a:ahLst/>
              <a:cxnLst/>
              <a:rect l="l" t="t" r="r" b="b"/>
              <a:pathLst>
                <a:path w="19789" h="31135" extrusionOk="0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" name="Google Shape;2718;p83"/>
            <p:cNvSpPr/>
            <p:nvPr/>
          </p:nvSpPr>
          <p:spPr>
            <a:xfrm>
              <a:off x="10774309" y="3794220"/>
              <a:ext cx="4792" cy="10726"/>
            </a:xfrm>
            <a:custGeom>
              <a:avLst/>
              <a:gdLst/>
              <a:ahLst/>
              <a:cxnLst/>
              <a:rect l="l" t="t" r="r" b="b"/>
              <a:pathLst>
                <a:path w="4792" h="10726" extrusionOk="0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" name="Google Shape;2719;p83"/>
            <p:cNvSpPr/>
            <p:nvPr/>
          </p:nvSpPr>
          <p:spPr>
            <a:xfrm>
              <a:off x="10798844" y="3800105"/>
              <a:ext cx="7449" cy="9444"/>
            </a:xfrm>
            <a:custGeom>
              <a:avLst/>
              <a:gdLst/>
              <a:ahLst/>
              <a:cxnLst/>
              <a:rect l="l" t="t" r="r" b="b"/>
              <a:pathLst>
                <a:path w="7449" h="9444" extrusionOk="0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" name="Google Shape;2720;p83"/>
            <p:cNvSpPr/>
            <p:nvPr/>
          </p:nvSpPr>
          <p:spPr>
            <a:xfrm>
              <a:off x="10832583" y="3741679"/>
              <a:ext cx="44227" cy="57998"/>
            </a:xfrm>
            <a:custGeom>
              <a:avLst/>
              <a:gdLst/>
              <a:ahLst/>
              <a:cxnLst/>
              <a:rect l="l" t="t" r="r" b="b"/>
              <a:pathLst>
                <a:path w="44227" h="57998" extrusionOk="0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" name="Google Shape;2721;p83"/>
            <p:cNvSpPr/>
            <p:nvPr/>
          </p:nvSpPr>
          <p:spPr>
            <a:xfrm>
              <a:off x="10594172" y="3815293"/>
              <a:ext cx="11437" cy="19222"/>
            </a:xfrm>
            <a:custGeom>
              <a:avLst/>
              <a:gdLst/>
              <a:ahLst/>
              <a:cxnLst/>
              <a:rect l="l" t="t" r="r" b="b"/>
              <a:pathLst>
                <a:path w="11437" h="19222" extrusionOk="0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" name="Google Shape;2722;p83"/>
            <p:cNvSpPr/>
            <p:nvPr/>
          </p:nvSpPr>
          <p:spPr>
            <a:xfrm>
              <a:off x="10508517" y="3835038"/>
              <a:ext cx="14711" cy="20883"/>
            </a:xfrm>
            <a:custGeom>
              <a:avLst/>
              <a:gdLst/>
              <a:ahLst/>
              <a:cxnLst/>
              <a:rect l="l" t="t" r="r" b="b"/>
              <a:pathLst>
                <a:path w="14711" h="20883" extrusionOk="0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" name="Google Shape;2723;p83"/>
            <p:cNvSpPr/>
            <p:nvPr/>
          </p:nvSpPr>
          <p:spPr>
            <a:xfrm>
              <a:off x="10393392" y="3414995"/>
              <a:ext cx="20120" cy="15662"/>
            </a:xfrm>
            <a:custGeom>
              <a:avLst/>
              <a:gdLst/>
              <a:ahLst/>
              <a:cxnLst/>
              <a:rect l="l" t="t" r="r" b="b"/>
              <a:pathLst>
                <a:path w="20120" h="15662" extrusionOk="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" name="Google Shape;2724;p83"/>
            <p:cNvSpPr/>
            <p:nvPr/>
          </p:nvSpPr>
          <p:spPr>
            <a:xfrm>
              <a:off x="10400843" y="3599861"/>
              <a:ext cx="7118" cy="12482"/>
            </a:xfrm>
            <a:custGeom>
              <a:avLst/>
              <a:gdLst/>
              <a:ahLst/>
              <a:cxnLst/>
              <a:rect l="l" t="t" r="r" b="b"/>
              <a:pathLst>
                <a:path w="7118" h="12482" extrusionOk="0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" name="Google Shape;2725;p83"/>
            <p:cNvSpPr/>
            <p:nvPr/>
          </p:nvSpPr>
          <p:spPr>
            <a:xfrm>
              <a:off x="10429411" y="3615572"/>
              <a:ext cx="10013" cy="16327"/>
            </a:xfrm>
            <a:custGeom>
              <a:avLst/>
              <a:gdLst/>
              <a:ahLst/>
              <a:cxnLst/>
              <a:rect l="l" t="t" r="r" b="b"/>
              <a:pathLst>
                <a:path w="10013" h="16327" extrusionOk="0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" name="Google Shape;2726;p83"/>
            <p:cNvSpPr/>
            <p:nvPr/>
          </p:nvSpPr>
          <p:spPr>
            <a:xfrm>
              <a:off x="9949931" y="3341429"/>
              <a:ext cx="35021" cy="28097"/>
            </a:xfrm>
            <a:custGeom>
              <a:avLst/>
              <a:gdLst/>
              <a:ahLst/>
              <a:cxnLst/>
              <a:rect l="l" t="t" r="r" b="b"/>
              <a:pathLst>
                <a:path w="35021" h="28097" extrusionOk="0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" name="Google Shape;2727;p83"/>
            <p:cNvSpPr/>
            <p:nvPr/>
          </p:nvSpPr>
          <p:spPr>
            <a:xfrm>
              <a:off x="9956148" y="3391407"/>
              <a:ext cx="49304" cy="17181"/>
            </a:xfrm>
            <a:custGeom>
              <a:avLst/>
              <a:gdLst/>
              <a:ahLst/>
              <a:cxnLst/>
              <a:rect l="l" t="t" r="r" b="b"/>
              <a:pathLst>
                <a:path w="49304" h="17181" extrusionOk="0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" name="Google Shape;2728;p83"/>
            <p:cNvSpPr/>
            <p:nvPr/>
          </p:nvSpPr>
          <p:spPr>
            <a:xfrm>
              <a:off x="9762533" y="3353057"/>
              <a:ext cx="12053" cy="20598"/>
            </a:xfrm>
            <a:custGeom>
              <a:avLst/>
              <a:gdLst/>
              <a:ahLst/>
              <a:cxnLst/>
              <a:rect l="l" t="t" r="r" b="b"/>
              <a:pathLst>
                <a:path w="12053" h="20598" extrusionOk="0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" name="Google Shape;2729;p83"/>
            <p:cNvSpPr/>
            <p:nvPr/>
          </p:nvSpPr>
          <p:spPr>
            <a:xfrm>
              <a:off x="9842067" y="3595685"/>
              <a:ext cx="7972" cy="18462"/>
            </a:xfrm>
            <a:custGeom>
              <a:avLst/>
              <a:gdLst/>
              <a:ahLst/>
              <a:cxnLst/>
              <a:rect l="l" t="t" r="r" b="b"/>
              <a:pathLst>
                <a:path w="7972" h="18462" extrusionOk="0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" name="Google Shape;2730;p83"/>
            <p:cNvSpPr/>
            <p:nvPr/>
          </p:nvSpPr>
          <p:spPr>
            <a:xfrm>
              <a:off x="9891514" y="3602614"/>
              <a:ext cx="18650" cy="50452"/>
            </a:xfrm>
            <a:custGeom>
              <a:avLst/>
              <a:gdLst/>
              <a:ahLst/>
              <a:cxnLst/>
              <a:rect l="l" t="t" r="r" b="b"/>
              <a:pathLst>
                <a:path w="18650" h="50452" extrusionOk="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" name="Google Shape;2731;p83"/>
            <p:cNvSpPr/>
            <p:nvPr/>
          </p:nvSpPr>
          <p:spPr>
            <a:xfrm>
              <a:off x="9886057" y="3636882"/>
              <a:ext cx="13477" cy="24965"/>
            </a:xfrm>
            <a:custGeom>
              <a:avLst/>
              <a:gdLst/>
              <a:ahLst/>
              <a:cxnLst/>
              <a:rect l="l" t="t" r="r" b="b"/>
              <a:pathLst>
                <a:path w="13477" h="24965" extrusionOk="0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" name="Google Shape;2732;p83"/>
            <p:cNvSpPr/>
            <p:nvPr/>
          </p:nvSpPr>
          <p:spPr>
            <a:xfrm>
              <a:off x="9879557" y="3645236"/>
              <a:ext cx="15564" cy="38776"/>
            </a:xfrm>
            <a:custGeom>
              <a:avLst/>
              <a:gdLst/>
              <a:ahLst/>
              <a:cxnLst/>
              <a:rect l="l" t="t" r="r" b="b"/>
              <a:pathLst>
                <a:path w="15564" h="38776" extrusionOk="0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" name="Google Shape;2733;p83"/>
            <p:cNvSpPr/>
            <p:nvPr/>
          </p:nvSpPr>
          <p:spPr>
            <a:xfrm>
              <a:off x="9757645" y="3691986"/>
              <a:ext cx="24961" cy="48839"/>
            </a:xfrm>
            <a:custGeom>
              <a:avLst/>
              <a:gdLst/>
              <a:ahLst/>
              <a:cxnLst/>
              <a:rect l="l" t="t" r="r" b="b"/>
              <a:pathLst>
                <a:path w="24961" h="48839" extrusionOk="0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" name="Google Shape;2734;p83"/>
            <p:cNvSpPr/>
            <p:nvPr/>
          </p:nvSpPr>
          <p:spPr>
            <a:xfrm>
              <a:off x="9697378" y="3729766"/>
              <a:ext cx="7924" cy="10014"/>
            </a:xfrm>
            <a:custGeom>
              <a:avLst/>
              <a:gdLst/>
              <a:ahLst/>
              <a:cxnLst/>
              <a:rect l="l" t="t" r="r" b="b"/>
              <a:pathLst>
                <a:path w="7924" h="10014" extrusionOk="0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" name="Google Shape;2735;p83"/>
            <p:cNvSpPr/>
            <p:nvPr/>
          </p:nvSpPr>
          <p:spPr>
            <a:xfrm>
              <a:off x="9658276" y="3689708"/>
              <a:ext cx="5646" cy="7736"/>
            </a:xfrm>
            <a:custGeom>
              <a:avLst/>
              <a:gdLst/>
              <a:ahLst/>
              <a:cxnLst/>
              <a:rect l="l" t="t" r="r" b="b"/>
              <a:pathLst>
                <a:path w="5646" h="7736" extrusionOk="0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" name="Google Shape;2736;p83"/>
            <p:cNvSpPr/>
            <p:nvPr/>
          </p:nvSpPr>
          <p:spPr>
            <a:xfrm>
              <a:off x="9547186" y="3709927"/>
              <a:ext cx="41332" cy="26721"/>
            </a:xfrm>
            <a:custGeom>
              <a:avLst/>
              <a:gdLst/>
              <a:ahLst/>
              <a:cxnLst/>
              <a:rect l="l" t="t" r="r" b="b"/>
              <a:pathLst>
                <a:path w="41332" h="26721" extrusionOk="0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83"/>
            <p:cNvSpPr/>
            <p:nvPr/>
          </p:nvSpPr>
          <p:spPr>
            <a:xfrm>
              <a:off x="9490999" y="3742534"/>
              <a:ext cx="25957" cy="15805"/>
            </a:xfrm>
            <a:custGeom>
              <a:avLst/>
              <a:gdLst/>
              <a:ahLst/>
              <a:cxnLst/>
              <a:rect l="l" t="t" r="r" b="b"/>
              <a:pathLst>
                <a:path w="25957" h="15805" extrusionOk="0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" name="Google Shape;2738;p83"/>
            <p:cNvSpPr/>
            <p:nvPr/>
          </p:nvSpPr>
          <p:spPr>
            <a:xfrm>
              <a:off x="9472587" y="3746093"/>
              <a:ext cx="11673" cy="17039"/>
            </a:xfrm>
            <a:custGeom>
              <a:avLst/>
              <a:gdLst/>
              <a:ahLst/>
              <a:cxnLst/>
              <a:rect l="l" t="t" r="r" b="b"/>
              <a:pathLst>
                <a:path w="11673" h="17039" extrusionOk="0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" name="Google Shape;2739;p83"/>
            <p:cNvSpPr/>
            <p:nvPr/>
          </p:nvSpPr>
          <p:spPr>
            <a:xfrm>
              <a:off x="9446535" y="3742771"/>
              <a:ext cx="19740" cy="21595"/>
            </a:xfrm>
            <a:custGeom>
              <a:avLst/>
              <a:gdLst/>
              <a:ahLst/>
              <a:cxnLst/>
              <a:rect l="l" t="t" r="r" b="b"/>
              <a:pathLst>
                <a:path w="19740" h="21595" extrusionOk="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83"/>
            <p:cNvSpPr/>
            <p:nvPr/>
          </p:nvSpPr>
          <p:spPr>
            <a:xfrm>
              <a:off x="9404015" y="3577554"/>
              <a:ext cx="9585" cy="17133"/>
            </a:xfrm>
            <a:custGeom>
              <a:avLst/>
              <a:gdLst/>
              <a:ahLst/>
              <a:cxnLst/>
              <a:rect l="l" t="t" r="r" b="b"/>
              <a:pathLst>
                <a:path w="9585" h="17133" extrusionOk="0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" name="Google Shape;2741;p83"/>
            <p:cNvSpPr/>
            <p:nvPr/>
          </p:nvSpPr>
          <p:spPr>
            <a:xfrm>
              <a:off x="9422048" y="3552304"/>
              <a:ext cx="17510" cy="39631"/>
            </a:xfrm>
            <a:custGeom>
              <a:avLst/>
              <a:gdLst/>
              <a:ahLst/>
              <a:cxnLst/>
              <a:rect l="l" t="t" r="r" b="b"/>
              <a:pathLst>
                <a:path w="17510" h="39631" extrusionOk="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" name="Google Shape;2742;p83"/>
            <p:cNvSpPr/>
            <p:nvPr/>
          </p:nvSpPr>
          <p:spPr>
            <a:xfrm>
              <a:off x="9434481" y="3537069"/>
              <a:ext cx="23869" cy="70481"/>
            </a:xfrm>
            <a:custGeom>
              <a:avLst/>
              <a:gdLst/>
              <a:ahLst/>
              <a:cxnLst/>
              <a:rect l="l" t="t" r="r" b="b"/>
              <a:pathLst>
                <a:path w="23869" h="70481" extrusionOk="0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83"/>
            <p:cNvSpPr/>
            <p:nvPr/>
          </p:nvSpPr>
          <p:spPr>
            <a:xfrm>
              <a:off x="9453653" y="3515805"/>
              <a:ext cx="8493" cy="14855"/>
            </a:xfrm>
            <a:custGeom>
              <a:avLst/>
              <a:gdLst/>
              <a:ahLst/>
              <a:cxnLst/>
              <a:rect l="l" t="t" r="r" b="b"/>
              <a:pathLst>
                <a:path w="8493" h="14855" extrusionOk="0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83"/>
            <p:cNvSpPr/>
            <p:nvPr/>
          </p:nvSpPr>
          <p:spPr>
            <a:xfrm>
              <a:off x="9450900" y="3365444"/>
              <a:ext cx="14995" cy="21405"/>
            </a:xfrm>
            <a:custGeom>
              <a:avLst/>
              <a:gdLst/>
              <a:ahLst/>
              <a:cxnLst/>
              <a:rect l="l" t="t" r="r" b="b"/>
              <a:pathLst>
                <a:path w="14995" h="21405" extrusionOk="0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83"/>
            <p:cNvSpPr/>
            <p:nvPr/>
          </p:nvSpPr>
          <p:spPr>
            <a:xfrm>
              <a:off x="9465658" y="3370238"/>
              <a:ext cx="13287" cy="18510"/>
            </a:xfrm>
            <a:custGeom>
              <a:avLst/>
              <a:gdLst/>
              <a:ahLst/>
              <a:cxnLst/>
              <a:rect l="l" t="t" r="r" b="b"/>
              <a:pathLst>
                <a:path w="13287" h="18510" extrusionOk="0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83"/>
            <p:cNvSpPr/>
            <p:nvPr/>
          </p:nvSpPr>
          <p:spPr>
            <a:xfrm>
              <a:off x="9512354" y="3393115"/>
              <a:ext cx="34404" cy="19079"/>
            </a:xfrm>
            <a:custGeom>
              <a:avLst/>
              <a:gdLst/>
              <a:ahLst/>
              <a:cxnLst/>
              <a:rect l="l" t="t" r="r" b="b"/>
              <a:pathLst>
                <a:path w="34404" h="19079" extrusionOk="0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83"/>
            <p:cNvSpPr/>
            <p:nvPr/>
          </p:nvSpPr>
          <p:spPr>
            <a:xfrm>
              <a:off x="9552026" y="3399380"/>
              <a:ext cx="35685" cy="9349"/>
            </a:xfrm>
            <a:custGeom>
              <a:avLst/>
              <a:gdLst/>
              <a:ahLst/>
              <a:cxnLst/>
              <a:rect l="l" t="t" r="r" b="b"/>
              <a:pathLst>
                <a:path w="35685" h="9349" extrusionOk="0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83"/>
            <p:cNvSpPr/>
            <p:nvPr/>
          </p:nvSpPr>
          <p:spPr>
            <a:xfrm>
              <a:off x="9571103" y="3409442"/>
              <a:ext cx="5171" cy="25772"/>
            </a:xfrm>
            <a:custGeom>
              <a:avLst/>
              <a:gdLst/>
              <a:ahLst/>
              <a:cxnLst/>
              <a:rect l="l" t="t" r="r" b="b"/>
              <a:pathLst>
                <a:path w="5171" h="25772" extrusionOk="0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83"/>
            <p:cNvSpPr/>
            <p:nvPr/>
          </p:nvSpPr>
          <p:spPr>
            <a:xfrm>
              <a:off x="9574756" y="3466492"/>
              <a:ext cx="46268" cy="45611"/>
            </a:xfrm>
            <a:custGeom>
              <a:avLst/>
              <a:gdLst/>
              <a:ahLst/>
              <a:cxnLst/>
              <a:rect l="l" t="t" r="r" b="b"/>
              <a:pathLst>
                <a:path w="46268" h="45611" extrusionOk="0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83"/>
            <p:cNvSpPr/>
            <p:nvPr/>
          </p:nvSpPr>
          <p:spPr>
            <a:xfrm>
              <a:off x="9630515" y="3322254"/>
              <a:ext cx="19029" cy="27955"/>
            </a:xfrm>
            <a:custGeom>
              <a:avLst/>
              <a:gdLst/>
              <a:ahLst/>
              <a:cxnLst/>
              <a:rect l="l" t="t" r="r" b="b"/>
              <a:pathLst>
                <a:path w="19029" h="27955" extrusionOk="0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83"/>
            <p:cNvSpPr/>
            <p:nvPr/>
          </p:nvSpPr>
          <p:spPr>
            <a:xfrm>
              <a:off x="9631227" y="3376741"/>
              <a:ext cx="30322" cy="20361"/>
            </a:xfrm>
            <a:custGeom>
              <a:avLst/>
              <a:gdLst/>
              <a:ahLst/>
              <a:cxnLst/>
              <a:rect l="l" t="t" r="r" b="b"/>
              <a:pathLst>
                <a:path w="30322" h="20361" extrusionOk="0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" name="Google Shape;2752;p83"/>
            <p:cNvSpPr/>
            <p:nvPr/>
          </p:nvSpPr>
          <p:spPr>
            <a:xfrm>
              <a:off x="9650873" y="3494020"/>
              <a:ext cx="12859" cy="16089"/>
            </a:xfrm>
            <a:custGeom>
              <a:avLst/>
              <a:gdLst/>
              <a:ahLst/>
              <a:cxnLst/>
              <a:rect l="l" t="t" r="r" b="b"/>
              <a:pathLst>
                <a:path w="12859" h="16089" extrusionOk="0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" name="Google Shape;2753;p83"/>
            <p:cNvSpPr/>
            <p:nvPr/>
          </p:nvSpPr>
          <p:spPr>
            <a:xfrm>
              <a:off x="9182260" y="3476269"/>
              <a:ext cx="9728" cy="40437"/>
            </a:xfrm>
            <a:custGeom>
              <a:avLst/>
              <a:gdLst/>
              <a:ahLst/>
              <a:cxnLst/>
              <a:rect l="l" t="t" r="r" b="b"/>
              <a:pathLst>
                <a:path w="9728" h="40437" extrusionOk="0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83"/>
            <p:cNvSpPr/>
            <p:nvPr/>
          </p:nvSpPr>
          <p:spPr>
            <a:xfrm>
              <a:off x="9188857" y="3732329"/>
              <a:ext cx="93722" cy="52398"/>
            </a:xfrm>
            <a:custGeom>
              <a:avLst/>
              <a:gdLst/>
              <a:ahLst/>
              <a:cxnLst/>
              <a:rect l="l" t="t" r="r" b="b"/>
              <a:pathLst>
                <a:path w="93722" h="52398" extrusionOk="0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" name="Google Shape;2755;p83"/>
            <p:cNvSpPr/>
            <p:nvPr/>
          </p:nvSpPr>
          <p:spPr>
            <a:xfrm>
              <a:off x="9154120" y="3738879"/>
              <a:ext cx="33123" cy="38254"/>
            </a:xfrm>
            <a:custGeom>
              <a:avLst/>
              <a:gdLst/>
              <a:ahLst/>
              <a:cxnLst/>
              <a:rect l="l" t="t" r="r" b="b"/>
              <a:pathLst>
                <a:path w="33123" h="38254" extrusionOk="0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" name="Google Shape;2756;p83"/>
            <p:cNvSpPr/>
            <p:nvPr/>
          </p:nvSpPr>
          <p:spPr>
            <a:xfrm>
              <a:off x="9103202" y="3728532"/>
              <a:ext cx="42898" cy="41244"/>
            </a:xfrm>
            <a:custGeom>
              <a:avLst/>
              <a:gdLst/>
              <a:ahLst/>
              <a:cxnLst/>
              <a:rect l="l" t="t" r="r" b="b"/>
              <a:pathLst>
                <a:path w="42898" h="41244" extrusionOk="0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" name="Google Shape;2757;p83"/>
            <p:cNvSpPr/>
            <p:nvPr/>
          </p:nvSpPr>
          <p:spPr>
            <a:xfrm>
              <a:off x="9039849" y="3664553"/>
              <a:ext cx="49827" cy="19791"/>
            </a:xfrm>
            <a:custGeom>
              <a:avLst/>
              <a:gdLst/>
              <a:ahLst/>
              <a:cxnLst/>
              <a:rect l="l" t="t" r="r" b="b"/>
              <a:pathLst>
                <a:path w="49827" h="19791" extrusionOk="0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" name="Google Shape;2758;p83"/>
            <p:cNvSpPr/>
            <p:nvPr/>
          </p:nvSpPr>
          <p:spPr>
            <a:xfrm>
              <a:off x="9138555" y="3661752"/>
              <a:ext cx="12338" cy="12197"/>
            </a:xfrm>
            <a:custGeom>
              <a:avLst/>
              <a:gdLst/>
              <a:ahLst/>
              <a:cxnLst/>
              <a:rect l="l" t="t" r="r" b="b"/>
              <a:pathLst>
                <a:path w="12338" h="12197" extrusionOk="0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83"/>
            <p:cNvSpPr/>
            <p:nvPr/>
          </p:nvSpPr>
          <p:spPr>
            <a:xfrm>
              <a:off x="8750805" y="3382816"/>
              <a:ext cx="60219" cy="82109"/>
            </a:xfrm>
            <a:custGeom>
              <a:avLst/>
              <a:gdLst/>
              <a:ahLst/>
              <a:cxnLst/>
              <a:rect l="l" t="t" r="r" b="b"/>
              <a:pathLst>
                <a:path w="60219" h="82109" extrusionOk="0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" name="Google Shape;2760;p83"/>
            <p:cNvSpPr/>
            <p:nvPr/>
          </p:nvSpPr>
          <p:spPr>
            <a:xfrm>
              <a:off x="8844812" y="3436306"/>
              <a:ext cx="26241" cy="36024"/>
            </a:xfrm>
            <a:custGeom>
              <a:avLst/>
              <a:gdLst/>
              <a:ahLst/>
              <a:cxnLst/>
              <a:rect l="l" t="t" r="r" b="b"/>
              <a:pathLst>
                <a:path w="26241" h="36024" extrusionOk="0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" name="Google Shape;2761;p83"/>
            <p:cNvSpPr/>
            <p:nvPr/>
          </p:nvSpPr>
          <p:spPr>
            <a:xfrm>
              <a:off x="8494503" y="3351111"/>
              <a:ext cx="25008" cy="44757"/>
            </a:xfrm>
            <a:custGeom>
              <a:avLst/>
              <a:gdLst/>
              <a:ahLst/>
              <a:cxnLst/>
              <a:rect l="l" t="t" r="r" b="b"/>
              <a:pathLst>
                <a:path w="25008" h="44757" extrusionOk="0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" name="Google Shape;2762;p83"/>
            <p:cNvSpPr/>
            <p:nvPr/>
          </p:nvSpPr>
          <p:spPr>
            <a:xfrm>
              <a:off x="6415525" y="3763702"/>
              <a:ext cx="11056" cy="4840"/>
            </a:xfrm>
            <a:custGeom>
              <a:avLst/>
              <a:gdLst/>
              <a:ahLst/>
              <a:cxnLst/>
              <a:rect l="l" t="t" r="r" b="b"/>
              <a:pathLst>
                <a:path w="11056" h="4840" extrusionOk="0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" name="Google Shape;2763;p83"/>
            <p:cNvSpPr/>
            <p:nvPr/>
          </p:nvSpPr>
          <p:spPr>
            <a:xfrm>
              <a:off x="6165107" y="3541957"/>
              <a:ext cx="7070" cy="25914"/>
            </a:xfrm>
            <a:custGeom>
              <a:avLst/>
              <a:gdLst/>
              <a:ahLst/>
              <a:cxnLst/>
              <a:rect l="l" t="t" r="r" b="b"/>
              <a:pathLst>
                <a:path w="7070" h="25914" extrusionOk="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" name="Google Shape;2764;p83"/>
            <p:cNvSpPr/>
            <p:nvPr/>
          </p:nvSpPr>
          <p:spPr>
            <a:xfrm>
              <a:off x="6147265" y="3582965"/>
              <a:ext cx="11104" cy="34267"/>
            </a:xfrm>
            <a:custGeom>
              <a:avLst/>
              <a:gdLst/>
              <a:ahLst/>
              <a:cxnLst/>
              <a:rect l="l" t="t" r="r" b="b"/>
              <a:pathLst>
                <a:path w="11104" h="34267" extrusionOk="0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" name="Google Shape;2765;p83"/>
            <p:cNvSpPr/>
            <p:nvPr/>
          </p:nvSpPr>
          <p:spPr>
            <a:xfrm>
              <a:off x="11045891" y="4174062"/>
              <a:ext cx="20928" cy="53347"/>
            </a:xfrm>
            <a:custGeom>
              <a:avLst/>
              <a:gdLst/>
              <a:ahLst/>
              <a:cxnLst/>
              <a:rect l="l" t="t" r="r" b="b"/>
              <a:pathLst>
                <a:path w="20928" h="53347" extrusionOk="0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" name="Google Shape;2766;p83"/>
            <p:cNvSpPr/>
            <p:nvPr/>
          </p:nvSpPr>
          <p:spPr>
            <a:xfrm>
              <a:off x="11053056" y="4243215"/>
              <a:ext cx="14711" cy="38491"/>
            </a:xfrm>
            <a:custGeom>
              <a:avLst/>
              <a:gdLst/>
              <a:ahLst/>
              <a:cxnLst/>
              <a:rect l="l" t="t" r="r" b="b"/>
              <a:pathLst>
                <a:path w="14711" h="38491" extrusionOk="0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" name="Google Shape;2767;p83"/>
            <p:cNvSpPr/>
            <p:nvPr/>
          </p:nvSpPr>
          <p:spPr>
            <a:xfrm>
              <a:off x="11094959" y="4222046"/>
              <a:ext cx="6549" cy="26484"/>
            </a:xfrm>
            <a:custGeom>
              <a:avLst/>
              <a:gdLst/>
              <a:ahLst/>
              <a:cxnLst/>
              <a:rect l="l" t="t" r="r" b="b"/>
              <a:pathLst>
                <a:path w="6549" h="26484" extrusionOk="0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8" name="Google Shape;2768;p83"/>
            <p:cNvSpPr/>
            <p:nvPr/>
          </p:nvSpPr>
          <p:spPr>
            <a:xfrm>
              <a:off x="11079251" y="4257026"/>
              <a:ext cx="11437" cy="17228"/>
            </a:xfrm>
            <a:custGeom>
              <a:avLst/>
              <a:gdLst/>
              <a:ahLst/>
              <a:cxnLst/>
              <a:rect l="l" t="t" r="r" b="b"/>
              <a:pathLst>
                <a:path w="11437" h="17228" extrusionOk="0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9" name="Google Shape;2769;p83"/>
            <p:cNvSpPr/>
            <p:nvPr/>
          </p:nvSpPr>
          <p:spPr>
            <a:xfrm>
              <a:off x="11059368" y="4344784"/>
              <a:ext cx="13572" cy="15377"/>
            </a:xfrm>
            <a:custGeom>
              <a:avLst/>
              <a:gdLst/>
              <a:ahLst/>
              <a:cxnLst/>
              <a:rect l="l" t="t" r="r" b="b"/>
              <a:pathLst>
                <a:path w="13572" h="15377" extrusionOk="0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" name="Google Shape;2770;p83"/>
            <p:cNvSpPr/>
            <p:nvPr/>
          </p:nvSpPr>
          <p:spPr>
            <a:xfrm>
              <a:off x="11058562" y="4453094"/>
              <a:ext cx="6785" cy="15425"/>
            </a:xfrm>
            <a:custGeom>
              <a:avLst/>
              <a:gdLst/>
              <a:ahLst/>
              <a:cxnLst/>
              <a:rect l="l" t="t" r="r" b="b"/>
              <a:pathLst>
                <a:path w="6785" h="15425" extrusionOk="0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" name="Google Shape;2771;p83"/>
            <p:cNvSpPr/>
            <p:nvPr/>
          </p:nvSpPr>
          <p:spPr>
            <a:xfrm>
              <a:off x="10917432" y="3901770"/>
              <a:ext cx="31841" cy="41007"/>
            </a:xfrm>
            <a:custGeom>
              <a:avLst/>
              <a:gdLst/>
              <a:ahLst/>
              <a:cxnLst/>
              <a:rect l="l" t="t" r="r" b="b"/>
              <a:pathLst>
                <a:path w="31841" h="41007" extrusionOk="0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" name="Google Shape;2772;p83"/>
            <p:cNvSpPr/>
            <p:nvPr/>
          </p:nvSpPr>
          <p:spPr>
            <a:xfrm>
              <a:off x="9696240" y="3915107"/>
              <a:ext cx="41902" cy="35929"/>
            </a:xfrm>
            <a:custGeom>
              <a:avLst/>
              <a:gdLst/>
              <a:ahLst/>
              <a:cxnLst/>
              <a:rect l="l" t="t" r="r" b="b"/>
              <a:pathLst>
                <a:path w="41902" h="35929" extrusionOk="0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" name="Google Shape;2773;p83"/>
            <p:cNvSpPr/>
            <p:nvPr/>
          </p:nvSpPr>
          <p:spPr>
            <a:xfrm>
              <a:off x="9933132" y="3915297"/>
              <a:ext cx="11579" cy="22402"/>
            </a:xfrm>
            <a:custGeom>
              <a:avLst/>
              <a:gdLst/>
              <a:ahLst/>
              <a:cxnLst/>
              <a:rect l="l" t="t" r="r" b="b"/>
              <a:pathLst>
                <a:path w="11579" h="22402" extrusionOk="0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" name="Google Shape;2774;p83"/>
            <p:cNvSpPr/>
            <p:nvPr/>
          </p:nvSpPr>
          <p:spPr>
            <a:xfrm>
              <a:off x="9904518" y="4059345"/>
              <a:ext cx="18554" cy="31942"/>
            </a:xfrm>
            <a:custGeom>
              <a:avLst/>
              <a:gdLst/>
              <a:ahLst/>
              <a:cxnLst/>
              <a:rect l="l" t="t" r="r" b="b"/>
              <a:pathLst>
                <a:path w="18554" h="31942" extrusionOk="0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" name="Google Shape;2775;p83"/>
            <p:cNvSpPr/>
            <p:nvPr/>
          </p:nvSpPr>
          <p:spPr>
            <a:xfrm>
              <a:off x="9981109" y="4211320"/>
              <a:ext cx="23109" cy="19412"/>
            </a:xfrm>
            <a:custGeom>
              <a:avLst/>
              <a:gdLst/>
              <a:ahLst/>
              <a:cxnLst/>
              <a:rect l="l" t="t" r="r" b="b"/>
              <a:pathLst>
                <a:path w="23109" h="19412" extrusionOk="0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" name="Google Shape;2776;p83"/>
            <p:cNvSpPr/>
            <p:nvPr/>
          </p:nvSpPr>
          <p:spPr>
            <a:xfrm>
              <a:off x="9412224" y="3866268"/>
              <a:ext cx="23443" cy="22781"/>
            </a:xfrm>
            <a:custGeom>
              <a:avLst/>
              <a:gdLst/>
              <a:ahLst/>
              <a:cxnLst/>
              <a:rect l="l" t="t" r="r" b="b"/>
              <a:pathLst>
                <a:path w="23443" h="22781" extrusionOk="0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" name="Google Shape;2777;p83"/>
            <p:cNvSpPr/>
            <p:nvPr/>
          </p:nvSpPr>
          <p:spPr>
            <a:xfrm>
              <a:off x="6285974" y="3858389"/>
              <a:ext cx="9111" cy="29189"/>
            </a:xfrm>
            <a:custGeom>
              <a:avLst/>
              <a:gdLst/>
              <a:ahLst/>
              <a:cxnLst/>
              <a:rect l="l" t="t" r="r" b="b"/>
              <a:pathLst>
                <a:path w="9111" h="29189" extrusionOk="0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" name="Google Shape;2778;p83"/>
            <p:cNvSpPr/>
            <p:nvPr/>
          </p:nvSpPr>
          <p:spPr>
            <a:xfrm>
              <a:off x="10847721" y="4487077"/>
              <a:ext cx="62877" cy="138590"/>
            </a:xfrm>
            <a:custGeom>
              <a:avLst/>
              <a:gdLst/>
              <a:ahLst/>
              <a:cxnLst/>
              <a:rect l="l" t="t" r="r" b="b"/>
              <a:pathLst>
                <a:path w="62877" h="138590" extrusionOk="0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" name="Google Shape;2779;p83"/>
            <p:cNvSpPr/>
            <p:nvPr/>
          </p:nvSpPr>
          <p:spPr>
            <a:xfrm>
              <a:off x="10945193" y="4529840"/>
              <a:ext cx="11911" cy="23684"/>
            </a:xfrm>
            <a:custGeom>
              <a:avLst/>
              <a:gdLst/>
              <a:ahLst/>
              <a:cxnLst/>
              <a:rect l="l" t="t" r="r" b="b"/>
              <a:pathLst>
                <a:path w="11911" h="23684" extrusionOk="0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" name="Google Shape;2780;p83"/>
            <p:cNvSpPr/>
            <p:nvPr/>
          </p:nvSpPr>
          <p:spPr>
            <a:xfrm>
              <a:off x="10960425" y="4567051"/>
              <a:ext cx="10155" cy="14997"/>
            </a:xfrm>
            <a:custGeom>
              <a:avLst/>
              <a:gdLst/>
              <a:ahLst/>
              <a:cxnLst/>
              <a:rect l="l" t="t" r="r" b="b"/>
              <a:pathLst>
                <a:path w="10155" h="14997" extrusionOk="0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" name="Google Shape;2781;p83"/>
            <p:cNvSpPr/>
            <p:nvPr/>
          </p:nvSpPr>
          <p:spPr>
            <a:xfrm>
              <a:off x="10320740" y="4705736"/>
              <a:ext cx="27570" cy="52018"/>
            </a:xfrm>
            <a:custGeom>
              <a:avLst/>
              <a:gdLst/>
              <a:ahLst/>
              <a:cxnLst/>
              <a:rect l="l" t="t" r="r" b="b"/>
              <a:pathLst>
                <a:path w="27570" h="52018" extrusionOk="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" name="Google Shape;2782;p83"/>
            <p:cNvSpPr/>
            <p:nvPr/>
          </p:nvSpPr>
          <p:spPr>
            <a:xfrm>
              <a:off x="10285671" y="4850876"/>
              <a:ext cx="10108" cy="15472"/>
            </a:xfrm>
            <a:custGeom>
              <a:avLst/>
              <a:gdLst/>
              <a:ahLst/>
              <a:cxnLst/>
              <a:rect l="l" t="t" r="r" b="b"/>
              <a:pathLst>
                <a:path w="10108" h="15472" extrusionOk="0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" name="Google Shape;2783;p83"/>
            <p:cNvSpPr/>
            <p:nvPr/>
          </p:nvSpPr>
          <p:spPr>
            <a:xfrm>
              <a:off x="6709979" y="4333441"/>
              <a:ext cx="9111" cy="11580"/>
            </a:xfrm>
            <a:custGeom>
              <a:avLst/>
              <a:gdLst/>
              <a:ahLst/>
              <a:cxnLst/>
              <a:rect l="l" t="t" r="r" b="b"/>
              <a:pathLst>
                <a:path w="9111" h="11580" extrusionOk="0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" name="Google Shape;2784;p83"/>
            <p:cNvSpPr/>
            <p:nvPr/>
          </p:nvSpPr>
          <p:spPr>
            <a:xfrm>
              <a:off x="9459964" y="5234895"/>
              <a:ext cx="52674" cy="25866"/>
            </a:xfrm>
            <a:custGeom>
              <a:avLst/>
              <a:gdLst/>
              <a:ahLst/>
              <a:cxnLst/>
              <a:rect l="l" t="t" r="r" b="b"/>
              <a:pathLst>
                <a:path w="52674" h="25866" extrusionOk="0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" name="Google Shape;2785;p83"/>
            <p:cNvSpPr/>
            <p:nvPr/>
          </p:nvSpPr>
          <p:spPr>
            <a:xfrm>
              <a:off x="2014220" y="5381079"/>
              <a:ext cx="39577" cy="84720"/>
            </a:xfrm>
            <a:custGeom>
              <a:avLst/>
              <a:gdLst/>
              <a:ahLst/>
              <a:cxnLst/>
              <a:rect l="l" t="t" r="r" b="b"/>
              <a:pathLst>
                <a:path w="39577" h="84720" extrusionOk="0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" name="Google Shape;2786;p83"/>
            <p:cNvSpPr/>
            <p:nvPr/>
          </p:nvSpPr>
          <p:spPr>
            <a:xfrm>
              <a:off x="2083267" y="5511268"/>
              <a:ext cx="25625" cy="26721"/>
            </a:xfrm>
            <a:custGeom>
              <a:avLst/>
              <a:gdLst/>
              <a:ahLst/>
              <a:cxnLst/>
              <a:rect l="l" t="t" r="r" b="b"/>
              <a:pathLst>
                <a:path w="25625" h="26721" extrusionOk="0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" name="Google Shape;2787;p83"/>
            <p:cNvSpPr/>
            <p:nvPr/>
          </p:nvSpPr>
          <p:spPr>
            <a:xfrm>
              <a:off x="2054747" y="5525175"/>
              <a:ext cx="13239" cy="7071"/>
            </a:xfrm>
            <a:custGeom>
              <a:avLst/>
              <a:gdLst/>
              <a:ahLst/>
              <a:cxnLst/>
              <a:rect l="l" t="t" r="r" b="b"/>
              <a:pathLst>
                <a:path w="13239" h="7071" extrusionOk="0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" name="Google Shape;2788;p83"/>
            <p:cNvSpPr/>
            <p:nvPr/>
          </p:nvSpPr>
          <p:spPr>
            <a:xfrm>
              <a:off x="2060773" y="5538702"/>
              <a:ext cx="11531" cy="6264"/>
            </a:xfrm>
            <a:custGeom>
              <a:avLst/>
              <a:gdLst/>
              <a:ahLst/>
              <a:cxnLst/>
              <a:rect l="l" t="t" r="r" b="b"/>
              <a:pathLst>
                <a:path w="11531" h="6264" extrusionOk="0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" name="Google Shape;2789;p83"/>
            <p:cNvSpPr/>
            <p:nvPr/>
          </p:nvSpPr>
          <p:spPr>
            <a:xfrm>
              <a:off x="2066326" y="5545868"/>
              <a:ext cx="19171" cy="9919"/>
            </a:xfrm>
            <a:custGeom>
              <a:avLst/>
              <a:gdLst/>
              <a:ahLst/>
              <a:cxnLst/>
              <a:rect l="l" t="t" r="r" b="b"/>
              <a:pathLst>
                <a:path w="19171" h="9919" extrusionOk="0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" name="Google Shape;2790;p83"/>
            <p:cNvSpPr/>
            <p:nvPr/>
          </p:nvSpPr>
          <p:spPr>
            <a:xfrm>
              <a:off x="2069505" y="5553272"/>
              <a:ext cx="14283" cy="7783"/>
            </a:xfrm>
            <a:custGeom>
              <a:avLst/>
              <a:gdLst/>
              <a:ahLst/>
              <a:cxnLst/>
              <a:rect l="l" t="t" r="r" b="b"/>
              <a:pathLst>
                <a:path w="14283" h="7783" extrusionOk="0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" name="Google Shape;2791;p83"/>
            <p:cNvSpPr/>
            <p:nvPr/>
          </p:nvSpPr>
          <p:spPr>
            <a:xfrm>
              <a:off x="2090480" y="5579662"/>
              <a:ext cx="7118" cy="8637"/>
            </a:xfrm>
            <a:custGeom>
              <a:avLst/>
              <a:gdLst/>
              <a:ahLst/>
              <a:cxnLst/>
              <a:rect l="l" t="t" r="r" b="b"/>
              <a:pathLst>
                <a:path w="7118" h="8637" extrusionOk="0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" name="Google Shape;2792;p83"/>
            <p:cNvSpPr/>
            <p:nvPr/>
          </p:nvSpPr>
          <p:spPr>
            <a:xfrm>
              <a:off x="2102011" y="5668511"/>
              <a:ext cx="13904" cy="10869"/>
            </a:xfrm>
            <a:custGeom>
              <a:avLst/>
              <a:gdLst/>
              <a:ahLst/>
              <a:cxnLst/>
              <a:rect l="l" t="t" r="r" b="b"/>
              <a:pathLst>
                <a:path w="13904" h="10869" extrusionOk="0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" name="Google Shape;2793;p83"/>
            <p:cNvSpPr/>
            <p:nvPr/>
          </p:nvSpPr>
          <p:spPr>
            <a:xfrm>
              <a:off x="2082840" y="5676153"/>
              <a:ext cx="9301" cy="7641"/>
            </a:xfrm>
            <a:custGeom>
              <a:avLst/>
              <a:gdLst/>
              <a:ahLst/>
              <a:cxnLst/>
              <a:rect l="l" t="t" r="r" b="b"/>
              <a:pathLst>
                <a:path w="9301" h="7641" extrusionOk="0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4" name="Google Shape;2794;p83"/>
            <p:cNvSpPr/>
            <p:nvPr/>
          </p:nvSpPr>
          <p:spPr>
            <a:xfrm>
              <a:off x="2093612" y="5694901"/>
              <a:ext cx="15659" cy="12435"/>
            </a:xfrm>
            <a:custGeom>
              <a:avLst/>
              <a:gdLst/>
              <a:ahLst/>
              <a:cxnLst/>
              <a:rect l="l" t="t" r="r" b="b"/>
              <a:pathLst>
                <a:path w="15659" h="12435" extrusionOk="0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5" name="Google Shape;2795;p83"/>
            <p:cNvSpPr/>
            <p:nvPr/>
          </p:nvSpPr>
          <p:spPr>
            <a:xfrm>
              <a:off x="2083077" y="5692669"/>
              <a:ext cx="22683" cy="28287"/>
            </a:xfrm>
            <a:custGeom>
              <a:avLst/>
              <a:gdLst/>
              <a:ahLst/>
              <a:cxnLst/>
              <a:rect l="l" t="t" r="r" b="b"/>
              <a:pathLst>
                <a:path w="22683" h="28287" extrusionOk="0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" name="Google Shape;2796;p83"/>
            <p:cNvSpPr/>
            <p:nvPr/>
          </p:nvSpPr>
          <p:spPr>
            <a:xfrm>
              <a:off x="2106756" y="5710278"/>
              <a:ext cx="18697" cy="10393"/>
            </a:xfrm>
            <a:custGeom>
              <a:avLst/>
              <a:gdLst/>
              <a:ahLst/>
              <a:cxnLst/>
              <a:rect l="l" t="t" r="r" b="b"/>
              <a:pathLst>
                <a:path w="18697" h="10393" extrusionOk="0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" name="Google Shape;2797;p83"/>
            <p:cNvSpPr/>
            <p:nvPr/>
          </p:nvSpPr>
          <p:spPr>
            <a:xfrm>
              <a:off x="2090670" y="5714170"/>
              <a:ext cx="8968" cy="13954"/>
            </a:xfrm>
            <a:custGeom>
              <a:avLst/>
              <a:gdLst/>
              <a:ahLst/>
              <a:cxnLst/>
              <a:rect l="l" t="t" r="r" b="b"/>
              <a:pathLst>
                <a:path w="8968" h="13954" extrusionOk="0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83"/>
            <p:cNvSpPr/>
            <p:nvPr/>
          </p:nvSpPr>
          <p:spPr>
            <a:xfrm>
              <a:off x="2112926" y="5771410"/>
              <a:ext cx="14568" cy="10774"/>
            </a:xfrm>
            <a:custGeom>
              <a:avLst/>
              <a:gdLst/>
              <a:ahLst/>
              <a:cxnLst/>
              <a:rect l="l" t="t" r="r" b="b"/>
              <a:pathLst>
                <a:path w="14568" h="10774" extrusionOk="0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83"/>
            <p:cNvSpPr/>
            <p:nvPr/>
          </p:nvSpPr>
          <p:spPr>
            <a:xfrm>
              <a:off x="9973610" y="5945644"/>
              <a:ext cx="40336" cy="28714"/>
            </a:xfrm>
            <a:custGeom>
              <a:avLst/>
              <a:gdLst/>
              <a:ahLst/>
              <a:cxnLst/>
              <a:rect l="l" t="t" r="r" b="b"/>
              <a:pathLst>
                <a:path w="40336" h="28714" extrusionOk="0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83"/>
            <p:cNvSpPr/>
            <p:nvPr/>
          </p:nvSpPr>
          <p:spPr>
            <a:xfrm>
              <a:off x="9692348" y="5524558"/>
              <a:ext cx="13144" cy="7451"/>
            </a:xfrm>
            <a:custGeom>
              <a:avLst/>
              <a:gdLst/>
              <a:ahLst/>
              <a:cxnLst/>
              <a:rect l="l" t="t" r="r" b="b"/>
              <a:pathLst>
                <a:path w="13144" h="7451" extrusionOk="0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83"/>
            <p:cNvSpPr/>
            <p:nvPr/>
          </p:nvSpPr>
          <p:spPr>
            <a:xfrm>
              <a:off x="9510598" y="5527832"/>
              <a:ext cx="166659" cy="158857"/>
            </a:xfrm>
            <a:custGeom>
              <a:avLst/>
              <a:gdLst/>
              <a:ahLst/>
              <a:cxnLst/>
              <a:rect l="l" t="t" r="r" b="b"/>
              <a:pathLst>
                <a:path w="166659" h="158857" extrusionOk="0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83"/>
            <p:cNvSpPr/>
            <p:nvPr/>
          </p:nvSpPr>
          <p:spPr>
            <a:xfrm>
              <a:off x="2672129" y="5824188"/>
              <a:ext cx="53576" cy="52066"/>
            </a:xfrm>
            <a:custGeom>
              <a:avLst/>
              <a:gdLst/>
              <a:ahLst/>
              <a:cxnLst/>
              <a:rect l="l" t="t" r="r" b="b"/>
              <a:pathLst>
                <a:path w="53576" h="52066" extrusionOk="0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" name="Google Shape;2803;p83"/>
            <p:cNvSpPr/>
            <p:nvPr/>
          </p:nvSpPr>
          <p:spPr>
            <a:xfrm>
              <a:off x="2406194" y="6016459"/>
              <a:ext cx="23015" cy="8732"/>
            </a:xfrm>
            <a:custGeom>
              <a:avLst/>
              <a:gdLst/>
              <a:ahLst/>
              <a:cxnLst/>
              <a:rect l="l" t="t" r="r" b="b"/>
              <a:pathLst>
                <a:path w="23015" h="8732" extrusionOk="0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" name="Google Shape;2804;p83"/>
            <p:cNvSpPr/>
            <p:nvPr/>
          </p:nvSpPr>
          <p:spPr>
            <a:xfrm>
              <a:off x="2408424" y="6018072"/>
              <a:ext cx="73696" cy="34647"/>
            </a:xfrm>
            <a:custGeom>
              <a:avLst/>
              <a:gdLst/>
              <a:ahLst/>
              <a:cxnLst/>
              <a:rect l="l" t="t" r="r" b="b"/>
              <a:pathLst>
                <a:path w="73696" h="34647" extrusionOk="0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" name="Google Shape;2805;p83"/>
            <p:cNvSpPr/>
            <p:nvPr/>
          </p:nvSpPr>
          <p:spPr>
            <a:xfrm>
              <a:off x="2566827" y="5999182"/>
              <a:ext cx="26764" cy="10393"/>
            </a:xfrm>
            <a:custGeom>
              <a:avLst/>
              <a:gdLst/>
              <a:ahLst/>
              <a:cxnLst/>
              <a:rect l="l" t="t" r="r" b="b"/>
              <a:pathLst>
                <a:path w="26764" h="10393" extrusionOk="0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" name="Google Shape;2806;p83"/>
            <p:cNvSpPr/>
            <p:nvPr/>
          </p:nvSpPr>
          <p:spPr>
            <a:xfrm>
              <a:off x="2613238" y="5847017"/>
              <a:ext cx="17463" cy="14143"/>
            </a:xfrm>
            <a:custGeom>
              <a:avLst/>
              <a:gdLst/>
              <a:ahLst/>
              <a:cxnLst/>
              <a:rect l="l" t="t" r="r" b="b"/>
              <a:pathLst>
                <a:path w="17463" h="14143" extrusionOk="0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" name="Google Shape;2807;p83"/>
            <p:cNvSpPr/>
            <p:nvPr/>
          </p:nvSpPr>
          <p:spPr>
            <a:xfrm>
              <a:off x="2130294" y="5795663"/>
              <a:ext cx="18934" cy="16279"/>
            </a:xfrm>
            <a:custGeom>
              <a:avLst/>
              <a:gdLst/>
              <a:ahLst/>
              <a:cxnLst/>
              <a:rect l="l" t="t" r="r" b="b"/>
              <a:pathLst>
                <a:path w="18934" h="16279" extrusionOk="0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" name="Google Shape;2808;p83"/>
            <p:cNvSpPr/>
            <p:nvPr/>
          </p:nvSpPr>
          <p:spPr>
            <a:xfrm>
              <a:off x="2155825" y="5806057"/>
              <a:ext cx="26479" cy="21310"/>
            </a:xfrm>
            <a:custGeom>
              <a:avLst/>
              <a:gdLst/>
              <a:ahLst/>
              <a:cxnLst/>
              <a:rect l="l" t="t" r="r" b="b"/>
              <a:pathLst>
                <a:path w="26479" h="21310" extrusionOk="0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" name="Google Shape;2809;p83"/>
            <p:cNvSpPr/>
            <p:nvPr/>
          </p:nvSpPr>
          <p:spPr>
            <a:xfrm>
              <a:off x="2157580" y="5820106"/>
              <a:ext cx="22635" cy="25154"/>
            </a:xfrm>
            <a:custGeom>
              <a:avLst/>
              <a:gdLst/>
              <a:ahLst/>
              <a:cxnLst/>
              <a:rect l="l" t="t" r="r" b="b"/>
              <a:pathLst>
                <a:path w="22635" h="25154" extrusionOk="0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83"/>
            <p:cNvSpPr/>
            <p:nvPr/>
          </p:nvSpPr>
          <p:spPr>
            <a:xfrm>
              <a:off x="2170867" y="5845214"/>
              <a:ext cx="10297" cy="12862"/>
            </a:xfrm>
            <a:custGeom>
              <a:avLst/>
              <a:gdLst/>
              <a:ahLst/>
              <a:cxnLst/>
              <a:rect l="l" t="t" r="r" b="b"/>
              <a:pathLst>
                <a:path w="10297" h="12862" extrusionOk="0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83"/>
            <p:cNvSpPr/>
            <p:nvPr/>
          </p:nvSpPr>
          <p:spPr>
            <a:xfrm>
              <a:off x="2178982" y="5870653"/>
              <a:ext cx="9870" cy="21643"/>
            </a:xfrm>
            <a:custGeom>
              <a:avLst/>
              <a:gdLst/>
              <a:ahLst/>
              <a:cxnLst/>
              <a:rect l="l" t="t" r="r" b="b"/>
              <a:pathLst>
                <a:path w="9870" h="21643" extrusionOk="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" name="Google Shape;2812;p83"/>
            <p:cNvSpPr/>
            <p:nvPr/>
          </p:nvSpPr>
          <p:spPr>
            <a:xfrm>
              <a:off x="2198723" y="5862965"/>
              <a:ext cx="15470" cy="14808"/>
            </a:xfrm>
            <a:custGeom>
              <a:avLst/>
              <a:gdLst/>
              <a:ahLst/>
              <a:cxnLst/>
              <a:rect l="l" t="t" r="r" b="b"/>
              <a:pathLst>
                <a:path w="15470" h="14808" extrusionOk="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83"/>
            <p:cNvSpPr/>
            <p:nvPr/>
          </p:nvSpPr>
          <p:spPr>
            <a:xfrm>
              <a:off x="2203611" y="5855703"/>
              <a:ext cx="13999" cy="14380"/>
            </a:xfrm>
            <a:custGeom>
              <a:avLst/>
              <a:gdLst/>
              <a:ahLst/>
              <a:cxnLst/>
              <a:rect l="l" t="t" r="r" b="b"/>
              <a:pathLst>
                <a:path w="13999" h="14380" extrusionOk="0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83"/>
            <p:cNvSpPr/>
            <p:nvPr/>
          </p:nvSpPr>
          <p:spPr>
            <a:xfrm>
              <a:off x="2231989" y="5882614"/>
              <a:ext cx="79438" cy="71193"/>
            </a:xfrm>
            <a:custGeom>
              <a:avLst/>
              <a:gdLst/>
              <a:ahLst/>
              <a:cxnLst/>
              <a:rect l="l" t="t" r="r" b="b"/>
              <a:pathLst>
                <a:path w="79438" h="71193" extrusionOk="0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83"/>
            <p:cNvSpPr/>
            <p:nvPr/>
          </p:nvSpPr>
          <p:spPr>
            <a:xfrm>
              <a:off x="2224918" y="5905111"/>
              <a:ext cx="11151" cy="12910"/>
            </a:xfrm>
            <a:custGeom>
              <a:avLst/>
              <a:gdLst/>
              <a:ahLst/>
              <a:cxnLst/>
              <a:rect l="l" t="t" r="r" b="b"/>
              <a:pathLst>
                <a:path w="11151" h="12910" extrusionOk="0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83"/>
            <p:cNvSpPr/>
            <p:nvPr/>
          </p:nvSpPr>
          <p:spPr>
            <a:xfrm>
              <a:off x="2207360" y="5921629"/>
              <a:ext cx="63826" cy="28524"/>
            </a:xfrm>
            <a:custGeom>
              <a:avLst/>
              <a:gdLst/>
              <a:ahLst/>
              <a:cxnLst/>
              <a:rect l="l" t="t" r="r" b="b"/>
              <a:pathLst>
                <a:path w="63826" h="28524" extrusionOk="0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83"/>
            <p:cNvSpPr/>
            <p:nvPr/>
          </p:nvSpPr>
          <p:spPr>
            <a:xfrm>
              <a:off x="2185341" y="5871224"/>
              <a:ext cx="9348" cy="19743"/>
            </a:xfrm>
            <a:custGeom>
              <a:avLst/>
              <a:gdLst/>
              <a:ahLst/>
              <a:cxnLst/>
              <a:rect l="l" t="t" r="r" b="b"/>
              <a:pathLst>
                <a:path w="9348" h="19743" extrusionOk="0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83"/>
            <p:cNvSpPr/>
            <p:nvPr/>
          </p:nvSpPr>
          <p:spPr>
            <a:xfrm>
              <a:off x="2254055" y="5949916"/>
              <a:ext cx="55047" cy="35027"/>
            </a:xfrm>
            <a:custGeom>
              <a:avLst/>
              <a:gdLst/>
              <a:ahLst/>
              <a:cxnLst/>
              <a:rect l="l" t="t" r="r" b="b"/>
              <a:pathLst>
                <a:path w="55047" h="35027" extrusionOk="0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83"/>
            <p:cNvSpPr/>
            <p:nvPr/>
          </p:nvSpPr>
          <p:spPr>
            <a:xfrm>
              <a:off x="2312472" y="5970088"/>
              <a:ext cx="44085" cy="22259"/>
            </a:xfrm>
            <a:custGeom>
              <a:avLst/>
              <a:gdLst/>
              <a:ahLst/>
              <a:cxnLst/>
              <a:rect l="l" t="t" r="r" b="b"/>
              <a:pathLst>
                <a:path w="44085" h="22259" extrusionOk="0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83"/>
            <p:cNvSpPr/>
            <p:nvPr/>
          </p:nvSpPr>
          <p:spPr>
            <a:xfrm>
              <a:off x="2352760" y="5954710"/>
              <a:ext cx="24439" cy="33223"/>
            </a:xfrm>
            <a:custGeom>
              <a:avLst/>
              <a:gdLst/>
              <a:ahLst/>
              <a:cxnLst/>
              <a:rect l="l" t="t" r="r" b="b"/>
              <a:pathLst>
                <a:path w="24439" h="33223" extrusionOk="0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83"/>
            <p:cNvSpPr/>
            <p:nvPr/>
          </p:nvSpPr>
          <p:spPr>
            <a:xfrm>
              <a:off x="2373261" y="6022581"/>
              <a:ext cx="9585" cy="8590"/>
            </a:xfrm>
            <a:custGeom>
              <a:avLst/>
              <a:gdLst/>
              <a:ahLst/>
              <a:cxnLst/>
              <a:rect l="l" t="t" r="r" b="b"/>
              <a:pathLst>
                <a:path w="9585" h="8590" extrusionOk="0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83"/>
            <p:cNvSpPr/>
            <p:nvPr/>
          </p:nvSpPr>
          <p:spPr>
            <a:xfrm>
              <a:off x="2386690" y="6028419"/>
              <a:ext cx="11104" cy="7356"/>
            </a:xfrm>
            <a:custGeom>
              <a:avLst/>
              <a:gdLst/>
              <a:ahLst/>
              <a:cxnLst/>
              <a:rect l="l" t="t" r="r" b="b"/>
              <a:pathLst>
                <a:path w="11104" h="7356" extrusionOk="0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83"/>
            <p:cNvSpPr/>
            <p:nvPr/>
          </p:nvSpPr>
          <p:spPr>
            <a:xfrm>
              <a:off x="9741796" y="6127426"/>
              <a:ext cx="23963" cy="18509"/>
            </a:xfrm>
            <a:custGeom>
              <a:avLst/>
              <a:gdLst/>
              <a:ahLst/>
              <a:cxnLst/>
              <a:rect l="l" t="t" r="r" b="b"/>
              <a:pathLst>
                <a:path w="23963" h="18509" extrusionOk="0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83"/>
            <p:cNvSpPr/>
            <p:nvPr/>
          </p:nvSpPr>
          <p:spPr>
            <a:xfrm>
              <a:off x="4199924" y="-651632"/>
              <a:ext cx="16940" cy="7309"/>
            </a:xfrm>
            <a:custGeom>
              <a:avLst/>
              <a:gdLst/>
              <a:ahLst/>
              <a:cxnLst/>
              <a:rect l="l" t="t" r="r" b="b"/>
              <a:pathLst>
                <a:path w="16940" h="7309" extrusionOk="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83"/>
            <p:cNvSpPr/>
            <p:nvPr/>
          </p:nvSpPr>
          <p:spPr>
            <a:xfrm>
              <a:off x="4171072" y="-576594"/>
              <a:ext cx="19693" cy="10062"/>
            </a:xfrm>
            <a:custGeom>
              <a:avLst/>
              <a:gdLst/>
              <a:ahLst/>
              <a:cxnLst/>
              <a:rect l="l" t="t" r="r" b="b"/>
              <a:pathLst>
                <a:path w="19693" h="10062" extrusionOk="0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83"/>
            <p:cNvSpPr/>
            <p:nvPr/>
          </p:nvSpPr>
          <p:spPr>
            <a:xfrm>
              <a:off x="4164144" y="-669430"/>
              <a:ext cx="24486" cy="15615"/>
            </a:xfrm>
            <a:custGeom>
              <a:avLst/>
              <a:gdLst/>
              <a:ahLst/>
              <a:cxnLst/>
              <a:rect l="l" t="t" r="r" b="b"/>
              <a:pathLst>
                <a:path w="24486" h="15615" extrusionOk="0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83"/>
            <p:cNvSpPr/>
            <p:nvPr/>
          </p:nvSpPr>
          <p:spPr>
            <a:xfrm>
              <a:off x="3637542" y="-704268"/>
              <a:ext cx="54098" cy="31087"/>
            </a:xfrm>
            <a:custGeom>
              <a:avLst/>
              <a:gdLst/>
              <a:ahLst/>
              <a:cxnLst/>
              <a:rect l="l" t="t" r="r" b="b"/>
              <a:pathLst>
                <a:path w="54098" h="31087" extrusionOk="0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83"/>
            <p:cNvSpPr/>
            <p:nvPr/>
          </p:nvSpPr>
          <p:spPr>
            <a:xfrm>
              <a:off x="3660083" y="-722398"/>
              <a:ext cx="32126" cy="10868"/>
            </a:xfrm>
            <a:custGeom>
              <a:avLst/>
              <a:gdLst/>
              <a:ahLst/>
              <a:cxnLst/>
              <a:rect l="l" t="t" r="r" b="b"/>
              <a:pathLst>
                <a:path w="32126" h="10868" extrusionOk="0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83"/>
            <p:cNvSpPr/>
            <p:nvPr/>
          </p:nvSpPr>
          <p:spPr>
            <a:xfrm>
              <a:off x="3765574" y="-725104"/>
              <a:ext cx="26527" cy="10299"/>
            </a:xfrm>
            <a:custGeom>
              <a:avLst/>
              <a:gdLst/>
              <a:ahLst/>
              <a:cxnLst/>
              <a:rect l="l" t="t" r="r" b="b"/>
              <a:pathLst>
                <a:path w="26527" h="10299" extrusionOk="0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83"/>
            <p:cNvSpPr/>
            <p:nvPr/>
          </p:nvSpPr>
          <p:spPr>
            <a:xfrm>
              <a:off x="3782325" y="-724819"/>
              <a:ext cx="21734" cy="9397"/>
            </a:xfrm>
            <a:custGeom>
              <a:avLst/>
              <a:gdLst/>
              <a:ahLst/>
              <a:cxnLst/>
              <a:rect l="l" t="t" r="r" b="b"/>
              <a:pathLst>
                <a:path w="21734" h="9397" extrusionOk="0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83"/>
            <p:cNvSpPr/>
            <p:nvPr/>
          </p:nvSpPr>
          <p:spPr>
            <a:xfrm>
              <a:off x="3517530" y="-691168"/>
              <a:ext cx="34878" cy="18415"/>
            </a:xfrm>
            <a:custGeom>
              <a:avLst/>
              <a:gdLst/>
              <a:ahLst/>
              <a:cxnLst/>
              <a:rect l="l" t="t" r="r" b="b"/>
              <a:pathLst>
                <a:path w="34878" h="18415" extrusionOk="0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83"/>
            <p:cNvSpPr/>
            <p:nvPr/>
          </p:nvSpPr>
          <p:spPr>
            <a:xfrm>
              <a:off x="5835679" y="-638627"/>
              <a:ext cx="28140" cy="10251"/>
            </a:xfrm>
            <a:custGeom>
              <a:avLst/>
              <a:gdLst/>
              <a:ahLst/>
              <a:cxnLst/>
              <a:rect l="l" t="t" r="r" b="b"/>
              <a:pathLst>
                <a:path w="28140" h="10251" extrusionOk="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83"/>
            <p:cNvSpPr/>
            <p:nvPr/>
          </p:nvSpPr>
          <p:spPr>
            <a:xfrm>
              <a:off x="5880950" y="-655619"/>
              <a:ext cx="62782" cy="30423"/>
            </a:xfrm>
            <a:custGeom>
              <a:avLst/>
              <a:gdLst/>
              <a:ahLst/>
              <a:cxnLst/>
              <a:rect l="l" t="t" r="r" b="b"/>
              <a:pathLst>
                <a:path w="62782" h="30423" extrusionOk="0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83"/>
            <p:cNvSpPr/>
            <p:nvPr/>
          </p:nvSpPr>
          <p:spPr>
            <a:xfrm>
              <a:off x="5856844" y="-671471"/>
              <a:ext cx="27381" cy="6644"/>
            </a:xfrm>
            <a:custGeom>
              <a:avLst/>
              <a:gdLst/>
              <a:ahLst/>
              <a:cxnLst/>
              <a:rect l="l" t="t" r="r" b="b"/>
              <a:pathLst>
                <a:path w="27381" h="6644" extrusionOk="0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83"/>
            <p:cNvSpPr/>
            <p:nvPr/>
          </p:nvSpPr>
          <p:spPr>
            <a:xfrm>
              <a:off x="5698393" y="-599518"/>
              <a:ext cx="28092" cy="11818"/>
            </a:xfrm>
            <a:custGeom>
              <a:avLst/>
              <a:gdLst/>
              <a:ahLst/>
              <a:cxnLst/>
              <a:rect l="l" t="t" r="r" b="b"/>
              <a:pathLst>
                <a:path w="28092" h="11818" extrusionOk="0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83"/>
            <p:cNvSpPr/>
            <p:nvPr/>
          </p:nvSpPr>
          <p:spPr>
            <a:xfrm>
              <a:off x="5769100" y="-600800"/>
              <a:ext cx="29184" cy="13764"/>
            </a:xfrm>
            <a:custGeom>
              <a:avLst/>
              <a:gdLst/>
              <a:ahLst/>
              <a:cxnLst/>
              <a:rect l="l" t="t" r="r" b="b"/>
              <a:pathLst>
                <a:path w="29184" h="13764" extrusionOk="0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83"/>
            <p:cNvSpPr/>
            <p:nvPr/>
          </p:nvSpPr>
          <p:spPr>
            <a:xfrm>
              <a:off x="5790217" y="-607871"/>
              <a:ext cx="45556" cy="18984"/>
            </a:xfrm>
            <a:custGeom>
              <a:avLst/>
              <a:gdLst/>
              <a:ahLst/>
              <a:cxnLst/>
              <a:rect l="l" t="t" r="r" b="b"/>
              <a:pathLst>
                <a:path w="45556" h="18984" extrusionOk="0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83"/>
            <p:cNvSpPr/>
            <p:nvPr/>
          </p:nvSpPr>
          <p:spPr>
            <a:xfrm>
              <a:off x="5766016" y="-670379"/>
              <a:ext cx="22635" cy="8211"/>
            </a:xfrm>
            <a:custGeom>
              <a:avLst/>
              <a:gdLst/>
              <a:ahLst/>
              <a:cxnLst/>
              <a:rect l="l" t="t" r="r" b="b"/>
              <a:pathLst>
                <a:path w="22635" h="8211" extrusionOk="0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83"/>
            <p:cNvSpPr/>
            <p:nvPr/>
          </p:nvSpPr>
          <p:spPr>
            <a:xfrm>
              <a:off x="5751447" y="-657470"/>
              <a:ext cx="34310" cy="8922"/>
            </a:xfrm>
            <a:custGeom>
              <a:avLst/>
              <a:gdLst/>
              <a:ahLst/>
              <a:cxnLst/>
              <a:rect l="l" t="t" r="r" b="b"/>
              <a:pathLst>
                <a:path w="34310" h="8922" extrusionOk="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83"/>
            <p:cNvSpPr/>
            <p:nvPr/>
          </p:nvSpPr>
          <p:spPr>
            <a:xfrm>
              <a:off x="5731231" y="-649164"/>
              <a:ext cx="47501" cy="10441"/>
            </a:xfrm>
            <a:custGeom>
              <a:avLst/>
              <a:gdLst/>
              <a:ahLst/>
              <a:cxnLst/>
              <a:rect l="l" t="t" r="r" b="b"/>
              <a:pathLst>
                <a:path w="47501" h="10441" extrusionOk="0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83"/>
            <p:cNvSpPr/>
            <p:nvPr/>
          </p:nvSpPr>
          <p:spPr>
            <a:xfrm>
              <a:off x="5793397" y="-626761"/>
              <a:ext cx="19930" cy="6882"/>
            </a:xfrm>
            <a:custGeom>
              <a:avLst/>
              <a:gdLst/>
              <a:ahLst/>
              <a:cxnLst/>
              <a:rect l="l" t="t" r="r" b="b"/>
              <a:pathLst>
                <a:path w="19930" h="6882" extrusionOk="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83"/>
            <p:cNvSpPr/>
            <p:nvPr/>
          </p:nvSpPr>
          <p:spPr>
            <a:xfrm>
              <a:off x="5748315" y="-619073"/>
              <a:ext cx="32126" cy="6454"/>
            </a:xfrm>
            <a:custGeom>
              <a:avLst/>
              <a:gdLst/>
              <a:ahLst/>
              <a:cxnLst/>
              <a:rect l="l" t="t" r="r" b="b"/>
              <a:pathLst>
                <a:path w="32126" h="6454" extrusionOk="0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83"/>
            <p:cNvSpPr/>
            <p:nvPr/>
          </p:nvSpPr>
          <p:spPr>
            <a:xfrm>
              <a:off x="5714480" y="-624009"/>
              <a:ext cx="39339" cy="7736"/>
            </a:xfrm>
            <a:custGeom>
              <a:avLst/>
              <a:gdLst/>
              <a:ahLst/>
              <a:cxnLst/>
              <a:rect l="l" t="t" r="r" b="b"/>
              <a:pathLst>
                <a:path w="39339" h="7736" extrusionOk="0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83"/>
            <p:cNvSpPr/>
            <p:nvPr/>
          </p:nvSpPr>
          <p:spPr>
            <a:xfrm>
              <a:off x="5718656" y="-633169"/>
              <a:ext cx="72937" cy="16469"/>
            </a:xfrm>
            <a:custGeom>
              <a:avLst/>
              <a:gdLst/>
              <a:ahLst/>
              <a:cxnLst/>
              <a:rect l="l" t="t" r="r" b="b"/>
              <a:pathLst>
                <a:path w="72937" h="16469" extrusionOk="0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83"/>
            <p:cNvSpPr/>
            <p:nvPr/>
          </p:nvSpPr>
          <p:spPr>
            <a:xfrm>
              <a:off x="5751068" y="-635162"/>
              <a:ext cx="44274" cy="12530"/>
            </a:xfrm>
            <a:custGeom>
              <a:avLst/>
              <a:gdLst/>
              <a:ahLst/>
              <a:cxnLst/>
              <a:rect l="l" t="t" r="r" b="b"/>
              <a:pathLst>
                <a:path w="44274" h="12530" extrusionOk="0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83"/>
            <p:cNvSpPr/>
            <p:nvPr/>
          </p:nvSpPr>
          <p:spPr>
            <a:xfrm>
              <a:off x="5518066" y="-618645"/>
              <a:ext cx="95857" cy="21215"/>
            </a:xfrm>
            <a:custGeom>
              <a:avLst/>
              <a:gdLst/>
              <a:ahLst/>
              <a:cxnLst/>
              <a:rect l="l" t="t" r="r" b="b"/>
              <a:pathLst>
                <a:path w="95857" h="21215" extrusionOk="0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83"/>
            <p:cNvSpPr/>
            <p:nvPr/>
          </p:nvSpPr>
          <p:spPr>
            <a:xfrm>
              <a:off x="5260626" y="-580770"/>
              <a:ext cx="44464" cy="8922"/>
            </a:xfrm>
            <a:custGeom>
              <a:avLst/>
              <a:gdLst/>
              <a:ahLst/>
              <a:cxnLst/>
              <a:rect l="l" t="t" r="r" b="b"/>
              <a:pathLst>
                <a:path w="44464" h="8922" extrusionOk="0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83"/>
            <p:cNvSpPr/>
            <p:nvPr/>
          </p:nvSpPr>
          <p:spPr>
            <a:xfrm>
              <a:off x="2605266" y="3280914"/>
              <a:ext cx="22778" cy="23398"/>
            </a:xfrm>
            <a:custGeom>
              <a:avLst/>
              <a:gdLst/>
              <a:ahLst/>
              <a:cxnLst/>
              <a:rect l="l" t="t" r="r" b="b"/>
              <a:pathLst>
                <a:path w="22778" h="23398" extrusionOk="0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83"/>
            <p:cNvSpPr/>
            <p:nvPr/>
          </p:nvSpPr>
          <p:spPr>
            <a:xfrm>
              <a:off x="9402640" y="2715589"/>
              <a:ext cx="35163" cy="102850"/>
            </a:xfrm>
            <a:custGeom>
              <a:avLst/>
              <a:gdLst/>
              <a:ahLst/>
              <a:cxnLst/>
              <a:rect l="l" t="t" r="r" b="b"/>
              <a:pathLst>
                <a:path w="35163" h="102850" extrusionOk="0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83"/>
            <p:cNvSpPr/>
            <p:nvPr/>
          </p:nvSpPr>
          <p:spPr>
            <a:xfrm>
              <a:off x="9519994" y="2739368"/>
              <a:ext cx="10249" cy="35264"/>
            </a:xfrm>
            <a:custGeom>
              <a:avLst/>
              <a:gdLst/>
              <a:ahLst/>
              <a:cxnLst/>
              <a:rect l="l" t="t" r="r" b="b"/>
              <a:pathLst>
                <a:path w="10249" h="35264" extrusionOk="0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83"/>
            <p:cNvSpPr/>
            <p:nvPr/>
          </p:nvSpPr>
          <p:spPr>
            <a:xfrm>
              <a:off x="9438183" y="2699452"/>
              <a:ext cx="21685" cy="96064"/>
            </a:xfrm>
            <a:custGeom>
              <a:avLst/>
              <a:gdLst/>
              <a:ahLst/>
              <a:cxnLst/>
              <a:rect l="l" t="t" r="r" b="b"/>
              <a:pathLst>
                <a:path w="21685" h="96064" extrusionOk="0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83"/>
            <p:cNvSpPr/>
            <p:nvPr/>
          </p:nvSpPr>
          <p:spPr>
            <a:xfrm>
              <a:off x="9456452" y="2757261"/>
              <a:ext cx="28805" cy="30423"/>
            </a:xfrm>
            <a:custGeom>
              <a:avLst/>
              <a:gdLst/>
              <a:ahLst/>
              <a:cxnLst/>
              <a:rect l="l" t="t" r="r" b="b"/>
              <a:pathLst>
                <a:path w="28805" h="30423" extrusionOk="0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83"/>
            <p:cNvSpPr/>
            <p:nvPr/>
          </p:nvSpPr>
          <p:spPr>
            <a:xfrm>
              <a:off x="9325004" y="3023050"/>
              <a:ext cx="15850" cy="14048"/>
            </a:xfrm>
            <a:custGeom>
              <a:avLst/>
              <a:gdLst/>
              <a:ahLst/>
              <a:cxnLst/>
              <a:rect l="l" t="t" r="r" b="b"/>
              <a:pathLst>
                <a:path w="15850" h="14048" extrusionOk="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83"/>
            <p:cNvSpPr/>
            <p:nvPr/>
          </p:nvSpPr>
          <p:spPr>
            <a:xfrm>
              <a:off x="9293826" y="3210195"/>
              <a:ext cx="250987" cy="395788"/>
            </a:xfrm>
            <a:custGeom>
              <a:avLst/>
              <a:gdLst/>
              <a:ahLst/>
              <a:cxnLst/>
              <a:rect l="l" t="t" r="r" b="b"/>
              <a:pathLst>
                <a:path w="250987" h="395788" extrusionOk="0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83"/>
            <p:cNvSpPr/>
            <p:nvPr/>
          </p:nvSpPr>
          <p:spPr>
            <a:xfrm>
              <a:off x="9631085" y="3182714"/>
              <a:ext cx="57799" cy="168966"/>
            </a:xfrm>
            <a:custGeom>
              <a:avLst/>
              <a:gdLst/>
              <a:ahLst/>
              <a:cxnLst/>
              <a:rect l="l" t="t" r="r" b="b"/>
              <a:pathLst>
                <a:path w="57799" h="168966" extrusionOk="0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83"/>
            <p:cNvSpPr/>
            <p:nvPr/>
          </p:nvSpPr>
          <p:spPr>
            <a:xfrm>
              <a:off x="8904557" y="2934391"/>
              <a:ext cx="397099" cy="590669"/>
            </a:xfrm>
            <a:custGeom>
              <a:avLst/>
              <a:gdLst/>
              <a:ahLst/>
              <a:cxnLst/>
              <a:rect l="l" t="t" r="r" b="b"/>
              <a:pathLst>
                <a:path w="397099" h="590669" extrusionOk="0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83"/>
            <p:cNvSpPr/>
            <p:nvPr/>
          </p:nvSpPr>
          <p:spPr>
            <a:xfrm>
              <a:off x="9206510" y="2697031"/>
              <a:ext cx="79201" cy="159995"/>
            </a:xfrm>
            <a:custGeom>
              <a:avLst/>
              <a:gdLst/>
              <a:ahLst/>
              <a:cxnLst/>
              <a:rect l="l" t="t" r="r" b="b"/>
              <a:pathLst>
                <a:path w="79201" h="159995" extrusionOk="0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83"/>
            <p:cNvSpPr/>
            <p:nvPr/>
          </p:nvSpPr>
          <p:spPr>
            <a:xfrm>
              <a:off x="8351239" y="3016026"/>
              <a:ext cx="432119" cy="593802"/>
            </a:xfrm>
            <a:custGeom>
              <a:avLst/>
              <a:gdLst/>
              <a:ahLst/>
              <a:cxnLst/>
              <a:rect l="l" t="t" r="r" b="b"/>
              <a:pathLst>
                <a:path w="432119" h="593802" extrusionOk="0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83"/>
            <p:cNvSpPr/>
            <p:nvPr/>
          </p:nvSpPr>
          <p:spPr>
            <a:xfrm>
              <a:off x="7731673" y="2808948"/>
              <a:ext cx="86319" cy="194026"/>
            </a:xfrm>
            <a:custGeom>
              <a:avLst/>
              <a:gdLst/>
              <a:ahLst/>
              <a:cxnLst/>
              <a:rect l="l" t="t" r="r" b="b"/>
              <a:pathLst>
                <a:path w="86319" h="194026" extrusionOk="0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83"/>
            <p:cNvSpPr/>
            <p:nvPr/>
          </p:nvSpPr>
          <p:spPr>
            <a:xfrm>
              <a:off x="1718959" y="2306795"/>
              <a:ext cx="234756" cy="115191"/>
            </a:xfrm>
            <a:custGeom>
              <a:avLst/>
              <a:gdLst/>
              <a:ahLst/>
              <a:cxnLst/>
              <a:rect l="l" t="t" r="r" b="b"/>
              <a:pathLst>
                <a:path w="234756" h="115191" extrusionOk="0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83"/>
            <p:cNvSpPr/>
            <p:nvPr/>
          </p:nvSpPr>
          <p:spPr>
            <a:xfrm>
              <a:off x="1342883" y="2132655"/>
              <a:ext cx="398142" cy="173949"/>
            </a:xfrm>
            <a:custGeom>
              <a:avLst/>
              <a:gdLst/>
              <a:ahLst/>
              <a:cxnLst/>
              <a:rect l="l" t="t" r="r" b="b"/>
              <a:pathLst>
                <a:path w="398142" h="173949" extrusionOk="0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83"/>
            <p:cNvSpPr/>
            <p:nvPr/>
          </p:nvSpPr>
          <p:spPr>
            <a:xfrm>
              <a:off x="9285996" y="2667794"/>
              <a:ext cx="7972" cy="11960"/>
            </a:xfrm>
            <a:custGeom>
              <a:avLst/>
              <a:gdLst/>
              <a:ahLst/>
              <a:cxnLst/>
              <a:rect l="l" t="t" r="r" b="b"/>
              <a:pathLst>
                <a:path w="7972" h="11960" extrusionOk="0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83"/>
            <p:cNvSpPr/>
            <p:nvPr/>
          </p:nvSpPr>
          <p:spPr>
            <a:xfrm>
              <a:off x="9240914" y="2312680"/>
              <a:ext cx="203531" cy="319327"/>
            </a:xfrm>
            <a:custGeom>
              <a:avLst/>
              <a:gdLst/>
              <a:ahLst/>
              <a:cxnLst/>
              <a:rect l="l" t="t" r="r" b="b"/>
              <a:pathLst>
                <a:path w="203531" h="319327" extrusionOk="0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83"/>
            <p:cNvSpPr/>
            <p:nvPr/>
          </p:nvSpPr>
          <p:spPr>
            <a:xfrm>
              <a:off x="8777427" y="2247847"/>
              <a:ext cx="83899" cy="103752"/>
            </a:xfrm>
            <a:custGeom>
              <a:avLst/>
              <a:gdLst/>
              <a:ahLst/>
              <a:cxnLst/>
              <a:rect l="l" t="t" r="r" b="b"/>
              <a:pathLst>
                <a:path w="83899" h="103752" extrusionOk="0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83"/>
            <p:cNvSpPr/>
            <p:nvPr/>
          </p:nvSpPr>
          <p:spPr>
            <a:xfrm>
              <a:off x="246780" y="1507813"/>
              <a:ext cx="7924" cy="6882"/>
            </a:xfrm>
            <a:custGeom>
              <a:avLst/>
              <a:gdLst/>
              <a:ahLst/>
              <a:cxnLst/>
              <a:rect l="l" t="t" r="r" b="b"/>
              <a:pathLst>
                <a:path w="7924" h="6882" extrusionOk="0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83"/>
            <p:cNvSpPr/>
            <p:nvPr/>
          </p:nvSpPr>
          <p:spPr>
            <a:xfrm>
              <a:off x="9314136" y="1053929"/>
              <a:ext cx="302284" cy="434755"/>
            </a:xfrm>
            <a:custGeom>
              <a:avLst/>
              <a:gdLst/>
              <a:ahLst/>
              <a:cxnLst/>
              <a:rect l="l" t="t" r="r" b="b"/>
              <a:pathLst>
                <a:path w="302284" h="434755" extrusionOk="0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83"/>
            <p:cNvSpPr/>
            <p:nvPr/>
          </p:nvSpPr>
          <p:spPr>
            <a:xfrm>
              <a:off x="9298002" y="1482088"/>
              <a:ext cx="104542" cy="151167"/>
            </a:xfrm>
            <a:custGeom>
              <a:avLst/>
              <a:gdLst/>
              <a:ahLst/>
              <a:cxnLst/>
              <a:rect l="l" t="t" r="r" b="b"/>
              <a:pathLst>
                <a:path w="104542" h="151167" extrusionOk="0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" name="Google Shape;2868;p83"/>
            <p:cNvSpPr/>
            <p:nvPr/>
          </p:nvSpPr>
          <p:spPr>
            <a:xfrm>
              <a:off x="5293512" y="1377101"/>
              <a:ext cx="15612" cy="18605"/>
            </a:xfrm>
            <a:custGeom>
              <a:avLst/>
              <a:gdLst/>
              <a:ahLst/>
              <a:cxnLst/>
              <a:rect l="l" t="t" r="r" b="b"/>
              <a:pathLst>
                <a:path w="15612" h="18605" extrusionOk="0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" name="Google Shape;2869;p83"/>
            <p:cNvSpPr/>
            <p:nvPr/>
          </p:nvSpPr>
          <p:spPr>
            <a:xfrm>
              <a:off x="4735685" y="1366375"/>
              <a:ext cx="14188" cy="10679"/>
            </a:xfrm>
            <a:custGeom>
              <a:avLst/>
              <a:gdLst/>
              <a:ahLst/>
              <a:cxnLst/>
              <a:rect l="l" t="t" r="r" b="b"/>
              <a:pathLst>
                <a:path w="14188" h="10679" extrusionOk="0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0" name="Google Shape;2870;p83"/>
            <p:cNvSpPr/>
            <p:nvPr/>
          </p:nvSpPr>
          <p:spPr>
            <a:xfrm>
              <a:off x="4884977" y="1305765"/>
              <a:ext cx="54098" cy="116805"/>
            </a:xfrm>
            <a:custGeom>
              <a:avLst/>
              <a:gdLst/>
              <a:ahLst/>
              <a:cxnLst/>
              <a:rect l="l" t="t" r="r" b="b"/>
              <a:pathLst>
                <a:path w="54098" h="116805" extrusionOk="0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" name="Google Shape;2871;p83"/>
            <p:cNvSpPr/>
            <p:nvPr/>
          </p:nvSpPr>
          <p:spPr>
            <a:xfrm>
              <a:off x="4408297" y="469952"/>
              <a:ext cx="245908" cy="417147"/>
            </a:xfrm>
            <a:custGeom>
              <a:avLst/>
              <a:gdLst/>
              <a:ahLst/>
              <a:cxnLst/>
              <a:rect l="l" t="t" r="r" b="b"/>
              <a:pathLst>
                <a:path w="245908" h="417147" extrusionOk="0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" name="Google Shape;2872;p83"/>
            <p:cNvSpPr/>
            <p:nvPr/>
          </p:nvSpPr>
          <p:spPr>
            <a:xfrm>
              <a:off x="2508696" y="986343"/>
              <a:ext cx="59033" cy="69722"/>
            </a:xfrm>
            <a:custGeom>
              <a:avLst/>
              <a:gdLst/>
              <a:ahLst/>
              <a:cxnLst/>
              <a:rect l="l" t="t" r="r" b="b"/>
              <a:pathLst>
                <a:path w="59033" h="69722" extrusionOk="0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3" name="Google Shape;2873;p83"/>
            <p:cNvSpPr/>
            <p:nvPr/>
          </p:nvSpPr>
          <p:spPr>
            <a:xfrm>
              <a:off x="2608065" y="769630"/>
              <a:ext cx="220568" cy="247706"/>
            </a:xfrm>
            <a:custGeom>
              <a:avLst/>
              <a:gdLst/>
              <a:ahLst/>
              <a:cxnLst/>
              <a:rect l="l" t="t" r="r" b="b"/>
              <a:pathLst>
                <a:path w="220568" h="247706" extrusionOk="0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4" name="Google Shape;2874;p83"/>
            <p:cNvSpPr/>
            <p:nvPr/>
          </p:nvSpPr>
          <p:spPr>
            <a:xfrm>
              <a:off x="496390" y="630707"/>
              <a:ext cx="82570" cy="140868"/>
            </a:xfrm>
            <a:custGeom>
              <a:avLst/>
              <a:gdLst/>
              <a:ahLst/>
              <a:cxnLst/>
              <a:rect l="l" t="t" r="r" b="b"/>
              <a:pathLst>
                <a:path w="82570" h="140868" extrusionOk="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5" name="Google Shape;2875;p83"/>
            <p:cNvSpPr/>
            <p:nvPr/>
          </p:nvSpPr>
          <p:spPr>
            <a:xfrm>
              <a:off x="9527776" y="769582"/>
              <a:ext cx="11483" cy="37400"/>
            </a:xfrm>
            <a:custGeom>
              <a:avLst/>
              <a:gdLst/>
              <a:ahLst/>
              <a:cxnLst/>
              <a:rect l="l" t="t" r="r" b="b"/>
              <a:pathLst>
                <a:path w="11483" h="37400" extrusionOk="0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" name="Google Shape;2876;p83"/>
            <p:cNvSpPr/>
            <p:nvPr/>
          </p:nvSpPr>
          <p:spPr>
            <a:xfrm>
              <a:off x="8937491" y="405403"/>
              <a:ext cx="392257" cy="414869"/>
            </a:xfrm>
            <a:custGeom>
              <a:avLst/>
              <a:gdLst/>
              <a:ahLst/>
              <a:cxnLst/>
              <a:rect l="l" t="t" r="r" b="b"/>
              <a:pathLst>
                <a:path w="392257" h="414869" extrusionOk="0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" name="Google Shape;2877;p83"/>
            <p:cNvSpPr/>
            <p:nvPr/>
          </p:nvSpPr>
          <p:spPr>
            <a:xfrm>
              <a:off x="9304455" y="846424"/>
              <a:ext cx="206806" cy="213580"/>
            </a:xfrm>
            <a:custGeom>
              <a:avLst/>
              <a:gdLst/>
              <a:ahLst/>
              <a:cxnLst/>
              <a:rect l="l" t="t" r="r" b="b"/>
              <a:pathLst>
                <a:path w="206806" h="213580" extrusionOk="0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8" name="Google Shape;2878;p83"/>
            <p:cNvSpPr/>
            <p:nvPr/>
          </p:nvSpPr>
          <p:spPr>
            <a:xfrm>
              <a:off x="4549141" y="372417"/>
              <a:ext cx="15612" cy="36688"/>
            </a:xfrm>
            <a:custGeom>
              <a:avLst/>
              <a:gdLst/>
              <a:ahLst/>
              <a:cxnLst/>
              <a:rect l="l" t="t" r="r" b="b"/>
              <a:pathLst>
                <a:path w="15612" h="36688" extrusionOk="0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" name="Google Shape;2879;p83"/>
            <p:cNvSpPr/>
            <p:nvPr/>
          </p:nvSpPr>
          <p:spPr>
            <a:xfrm>
              <a:off x="4262185" y="629995"/>
              <a:ext cx="162057" cy="185530"/>
            </a:xfrm>
            <a:custGeom>
              <a:avLst/>
              <a:gdLst/>
              <a:ahLst/>
              <a:cxnLst/>
              <a:rect l="l" t="t" r="r" b="b"/>
              <a:pathLst>
                <a:path w="162057" h="185530" extrusionOk="0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" name="Google Shape;2880;p83"/>
            <p:cNvSpPr/>
            <p:nvPr/>
          </p:nvSpPr>
          <p:spPr>
            <a:xfrm>
              <a:off x="3284291" y="375074"/>
              <a:ext cx="25578" cy="7119"/>
            </a:xfrm>
            <a:custGeom>
              <a:avLst/>
              <a:gdLst/>
              <a:ahLst/>
              <a:cxnLst/>
              <a:rect l="l" t="t" r="r" b="b"/>
              <a:pathLst>
                <a:path w="25578" h="7119" extrusionOk="0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" name="Google Shape;2881;p83"/>
            <p:cNvSpPr/>
            <p:nvPr/>
          </p:nvSpPr>
          <p:spPr>
            <a:xfrm>
              <a:off x="555566" y="486374"/>
              <a:ext cx="9396" cy="25249"/>
            </a:xfrm>
            <a:custGeom>
              <a:avLst/>
              <a:gdLst/>
              <a:ahLst/>
              <a:cxnLst/>
              <a:rect l="l" t="t" r="r" b="b"/>
              <a:pathLst>
                <a:path w="9396" h="25249" extrusionOk="0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" name="Google Shape;2882;p83"/>
            <p:cNvSpPr/>
            <p:nvPr/>
          </p:nvSpPr>
          <p:spPr>
            <a:xfrm>
              <a:off x="565721" y="476264"/>
              <a:ext cx="13666" cy="35786"/>
            </a:xfrm>
            <a:custGeom>
              <a:avLst/>
              <a:gdLst/>
              <a:ahLst/>
              <a:cxnLst/>
              <a:rect l="l" t="t" r="r" b="b"/>
              <a:pathLst>
                <a:path w="13666" h="35786" extrusionOk="0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" name="Google Shape;2883;p83"/>
            <p:cNvSpPr/>
            <p:nvPr/>
          </p:nvSpPr>
          <p:spPr>
            <a:xfrm>
              <a:off x="385679" y="104586"/>
              <a:ext cx="49827" cy="25155"/>
            </a:xfrm>
            <a:custGeom>
              <a:avLst/>
              <a:gdLst/>
              <a:ahLst/>
              <a:cxnLst/>
              <a:rect l="l" t="t" r="r" b="b"/>
              <a:pathLst>
                <a:path w="49827" h="25155" extrusionOk="0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" name="Google Shape;2884;p83"/>
            <p:cNvSpPr/>
            <p:nvPr/>
          </p:nvSpPr>
          <p:spPr>
            <a:xfrm>
              <a:off x="-63666" y="19961"/>
              <a:ext cx="52959" cy="27528"/>
            </a:xfrm>
            <a:custGeom>
              <a:avLst/>
              <a:gdLst/>
              <a:ahLst/>
              <a:cxnLst/>
              <a:rect l="l" t="t" r="r" b="b"/>
              <a:pathLst>
                <a:path w="52959" h="27528" extrusionOk="0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" name="Google Shape;2885;p83"/>
            <p:cNvSpPr/>
            <p:nvPr/>
          </p:nvSpPr>
          <p:spPr>
            <a:xfrm>
              <a:off x="2271756" y="212136"/>
              <a:ext cx="41617" cy="38776"/>
            </a:xfrm>
            <a:custGeom>
              <a:avLst/>
              <a:gdLst/>
              <a:ahLst/>
              <a:cxnLst/>
              <a:rect l="l" t="t" r="r" b="b"/>
              <a:pathLst>
                <a:path w="41617" h="38776" extrusionOk="0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" name="Google Shape;2886;p83"/>
            <p:cNvSpPr/>
            <p:nvPr/>
          </p:nvSpPr>
          <p:spPr>
            <a:xfrm>
              <a:off x="8625715" y="-388927"/>
              <a:ext cx="53006" cy="16659"/>
            </a:xfrm>
            <a:custGeom>
              <a:avLst/>
              <a:gdLst/>
              <a:ahLst/>
              <a:cxnLst/>
              <a:rect l="l" t="t" r="r" b="b"/>
              <a:pathLst>
                <a:path w="53006" h="16659" extrusionOk="0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" name="Google Shape;2887;p83"/>
            <p:cNvSpPr/>
            <p:nvPr/>
          </p:nvSpPr>
          <p:spPr>
            <a:xfrm>
              <a:off x="5180665" y="378112"/>
              <a:ext cx="14710" cy="19602"/>
            </a:xfrm>
            <a:custGeom>
              <a:avLst/>
              <a:gdLst/>
              <a:ahLst/>
              <a:cxnLst/>
              <a:rect l="l" t="t" r="r" b="b"/>
              <a:pathLst>
                <a:path w="14710" h="19602" extrusionOk="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" name="Google Shape;2888;p83"/>
            <p:cNvSpPr/>
            <p:nvPr/>
          </p:nvSpPr>
          <p:spPr>
            <a:xfrm>
              <a:off x="2707150" y="-380716"/>
              <a:ext cx="22635" cy="9255"/>
            </a:xfrm>
            <a:custGeom>
              <a:avLst/>
              <a:gdLst/>
              <a:ahLst/>
              <a:cxnLst/>
              <a:rect l="l" t="t" r="r" b="b"/>
              <a:pathLst>
                <a:path w="22635" h="9255" extrusionOk="0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" name="Google Shape;2889;p83"/>
            <p:cNvSpPr/>
            <p:nvPr/>
          </p:nvSpPr>
          <p:spPr>
            <a:xfrm>
              <a:off x="7836263" y="-460073"/>
              <a:ext cx="93911" cy="28002"/>
            </a:xfrm>
            <a:custGeom>
              <a:avLst/>
              <a:gdLst/>
              <a:ahLst/>
              <a:cxnLst/>
              <a:rect l="l" t="t" r="r" b="b"/>
              <a:pathLst>
                <a:path w="93911" h="28002" extrusionOk="0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" name="Google Shape;2890;p83"/>
            <p:cNvSpPr/>
            <p:nvPr/>
          </p:nvSpPr>
          <p:spPr>
            <a:xfrm>
              <a:off x="5103552" y="-95135"/>
              <a:ext cx="14758" cy="10394"/>
            </a:xfrm>
            <a:custGeom>
              <a:avLst/>
              <a:gdLst/>
              <a:ahLst/>
              <a:cxnLst/>
              <a:rect l="l" t="t" r="r" b="b"/>
              <a:pathLst>
                <a:path w="14758" h="10394" extrusionOk="0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" name="Google Shape;2891;p83"/>
            <p:cNvSpPr/>
            <p:nvPr/>
          </p:nvSpPr>
          <p:spPr>
            <a:xfrm>
              <a:off x="10855219" y="3843486"/>
              <a:ext cx="48640" cy="42383"/>
            </a:xfrm>
            <a:custGeom>
              <a:avLst/>
              <a:gdLst/>
              <a:ahLst/>
              <a:cxnLst/>
              <a:rect l="l" t="t" r="r" b="b"/>
              <a:pathLst>
                <a:path w="48640" h="42383" extrusionOk="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" name="Google Shape;2892;p83"/>
            <p:cNvSpPr/>
            <p:nvPr/>
          </p:nvSpPr>
          <p:spPr>
            <a:xfrm>
              <a:off x="10450433" y="3543998"/>
              <a:ext cx="164856" cy="119415"/>
            </a:xfrm>
            <a:custGeom>
              <a:avLst/>
              <a:gdLst/>
              <a:ahLst/>
              <a:cxnLst/>
              <a:rect l="l" t="t" r="r" b="b"/>
              <a:pathLst>
                <a:path w="164856" h="119415" extrusionOk="0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" name="Google Shape;2893;p83"/>
            <p:cNvSpPr/>
            <p:nvPr/>
          </p:nvSpPr>
          <p:spPr>
            <a:xfrm>
              <a:off x="10517771" y="3861427"/>
              <a:ext cx="14377" cy="18367"/>
            </a:xfrm>
            <a:custGeom>
              <a:avLst/>
              <a:gdLst/>
              <a:ahLst/>
              <a:cxnLst/>
              <a:rect l="l" t="t" r="r" b="b"/>
              <a:pathLst>
                <a:path w="14377" h="18367" extrusionOk="0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" name="Google Shape;2894;p83"/>
            <p:cNvSpPr/>
            <p:nvPr/>
          </p:nvSpPr>
          <p:spPr>
            <a:xfrm>
              <a:off x="9771265" y="3334546"/>
              <a:ext cx="743088" cy="576668"/>
            </a:xfrm>
            <a:custGeom>
              <a:avLst/>
              <a:gdLst/>
              <a:ahLst/>
              <a:cxnLst/>
              <a:rect l="l" t="t" r="r" b="b"/>
              <a:pathLst>
                <a:path w="743088" h="576668" extrusionOk="0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" name="Google Shape;2895;p83"/>
            <p:cNvSpPr/>
            <p:nvPr/>
          </p:nvSpPr>
          <p:spPr>
            <a:xfrm>
              <a:off x="9725235" y="3396438"/>
              <a:ext cx="24058" cy="20503"/>
            </a:xfrm>
            <a:custGeom>
              <a:avLst/>
              <a:gdLst/>
              <a:ahLst/>
              <a:cxnLst/>
              <a:rect l="l" t="t" r="r" b="b"/>
              <a:pathLst>
                <a:path w="24058" h="20503" extrusionOk="0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" name="Google Shape;2896;p83"/>
            <p:cNvSpPr/>
            <p:nvPr/>
          </p:nvSpPr>
          <p:spPr>
            <a:xfrm>
              <a:off x="9649070" y="3456857"/>
              <a:ext cx="114887" cy="59185"/>
            </a:xfrm>
            <a:custGeom>
              <a:avLst/>
              <a:gdLst/>
              <a:ahLst/>
              <a:cxnLst/>
              <a:rect l="l" t="t" r="r" b="b"/>
              <a:pathLst>
                <a:path w="114887" h="59185" extrusionOk="0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83"/>
            <p:cNvSpPr/>
            <p:nvPr/>
          </p:nvSpPr>
          <p:spPr>
            <a:xfrm>
              <a:off x="9443070" y="3754542"/>
              <a:ext cx="155935" cy="105556"/>
            </a:xfrm>
            <a:custGeom>
              <a:avLst/>
              <a:gdLst/>
              <a:ahLst/>
              <a:cxnLst/>
              <a:rect l="l" t="t" r="r" b="b"/>
              <a:pathLst>
                <a:path w="155935" h="105556" extrusionOk="0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83"/>
            <p:cNvSpPr/>
            <p:nvPr/>
          </p:nvSpPr>
          <p:spPr>
            <a:xfrm>
              <a:off x="9272376" y="3798017"/>
              <a:ext cx="65392" cy="54629"/>
            </a:xfrm>
            <a:custGeom>
              <a:avLst/>
              <a:gdLst/>
              <a:ahLst/>
              <a:cxnLst/>
              <a:rect l="l" t="t" r="r" b="b"/>
              <a:pathLst>
                <a:path w="65392" h="54629" extrusionOk="0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83"/>
            <p:cNvSpPr/>
            <p:nvPr/>
          </p:nvSpPr>
          <p:spPr>
            <a:xfrm>
              <a:off x="8746629" y="3611822"/>
              <a:ext cx="353298" cy="156578"/>
            </a:xfrm>
            <a:custGeom>
              <a:avLst/>
              <a:gdLst/>
              <a:ahLst/>
              <a:cxnLst/>
              <a:rect l="l" t="t" r="r" b="b"/>
              <a:pathLst>
                <a:path w="353298" h="156578" extrusionOk="0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83"/>
            <p:cNvSpPr/>
            <p:nvPr/>
          </p:nvSpPr>
          <p:spPr>
            <a:xfrm>
              <a:off x="10848481" y="3972442"/>
              <a:ext cx="20879" cy="21168"/>
            </a:xfrm>
            <a:custGeom>
              <a:avLst/>
              <a:gdLst/>
              <a:ahLst/>
              <a:cxnLst/>
              <a:rect l="l" t="t" r="r" b="b"/>
              <a:pathLst>
                <a:path w="20879" h="21168" extrusionOk="0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83"/>
            <p:cNvSpPr/>
            <p:nvPr/>
          </p:nvSpPr>
          <p:spPr>
            <a:xfrm>
              <a:off x="8760296" y="3900583"/>
              <a:ext cx="1562104" cy="1554062"/>
            </a:xfrm>
            <a:custGeom>
              <a:avLst/>
              <a:gdLst/>
              <a:ahLst/>
              <a:cxnLst/>
              <a:rect l="l" t="t" r="r" b="b"/>
              <a:pathLst>
                <a:path w="1562104" h="1554062" extrusionOk="0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83"/>
            <p:cNvSpPr/>
            <p:nvPr/>
          </p:nvSpPr>
          <p:spPr>
            <a:xfrm>
              <a:off x="9680579" y="3923698"/>
              <a:ext cx="18080" cy="23351"/>
            </a:xfrm>
            <a:custGeom>
              <a:avLst/>
              <a:gdLst/>
              <a:ahLst/>
              <a:cxnLst/>
              <a:rect l="l" t="t" r="r" b="b"/>
              <a:pathLst>
                <a:path w="18080" h="23351" extrusionOk="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83"/>
            <p:cNvSpPr/>
            <p:nvPr/>
          </p:nvSpPr>
          <p:spPr>
            <a:xfrm>
              <a:off x="6246587" y="3900773"/>
              <a:ext cx="306176" cy="655693"/>
            </a:xfrm>
            <a:custGeom>
              <a:avLst/>
              <a:gdLst/>
              <a:ahLst/>
              <a:cxnLst/>
              <a:rect l="l" t="t" r="r" b="b"/>
              <a:pathLst>
                <a:path w="306176" h="655693" extrusionOk="0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83"/>
            <p:cNvSpPr/>
            <p:nvPr/>
          </p:nvSpPr>
          <p:spPr>
            <a:xfrm>
              <a:off x="10470553" y="5327019"/>
              <a:ext cx="283967" cy="396785"/>
            </a:xfrm>
            <a:custGeom>
              <a:avLst/>
              <a:gdLst/>
              <a:ahLst/>
              <a:cxnLst/>
              <a:rect l="l" t="t" r="r" b="b"/>
              <a:pathLst>
                <a:path w="283967" h="396785" extrusionOk="0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83"/>
            <p:cNvSpPr/>
            <p:nvPr/>
          </p:nvSpPr>
          <p:spPr>
            <a:xfrm>
              <a:off x="9697331" y="5493043"/>
              <a:ext cx="16799" cy="28856"/>
            </a:xfrm>
            <a:custGeom>
              <a:avLst/>
              <a:gdLst/>
              <a:ahLst/>
              <a:cxnLst/>
              <a:rect l="l" t="t" r="r" b="b"/>
              <a:pathLst>
                <a:path w="16799" h="28856" extrusionOk="0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83"/>
            <p:cNvSpPr/>
            <p:nvPr/>
          </p:nvSpPr>
          <p:spPr>
            <a:xfrm>
              <a:off x="2112926" y="5723853"/>
              <a:ext cx="41095" cy="66209"/>
            </a:xfrm>
            <a:custGeom>
              <a:avLst/>
              <a:gdLst/>
              <a:ahLst/>
              <a:cxnLst/>
              <a:rect l="l" t="t" r="r" b="b"/>
              <a:pathLst>
                <a:path w="41095" h="66209" extrusionOk="0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83"/>
            <p:cNvSpPr/>
            <p:nvPr/>
          </p:nvSpPr>
          <p:spPr>
            <a:xfrm>
              <a:off x="10004693" y="5655270"/>
              <a:ext cx="465243" cy="295406"/>
            </a:xfrm>
            <a:custGeom>
              <a:avLst/>
              <a:gdLst/>
              <a:ahLst/>
              <a:cxnLst/>
              <a:rect l="l" t="t" r="r" b="b"/>
              <a:pathLst>
                <a:path w="465243" h="295406" extrusionOk="0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83"/>
            <p:cNvSpPr/>
            <p:nvPr/>
          </p:nvSpPr>
          <p:spPr>
            <a:xfrm>
              <a:off x="2629325" y="5829694"/>
              <a:ext cx="45461" cy="43522"/>
            </a:xfrm>
            <a:custGeom>
              <a:avLst/>
              <a:gdLst/>
              <a:ahLst/>
              <a:cxnLst/>
              <a:rect l="l" t="t" r="r" b="b"/>
              <a:pathLst>
                <a:path w="45461" h="43522" extrusionOk="0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83"/>
            <p:cNvSpPr/>
            <p:nvPr/>
          </p:nvSpPr>
          <p:spPr>
            <a:xfrm>
              <a:off x="2340470" y="5898324"/>
              <a:ext cx="207518" cy="121835"/>
            </a:xfrm>
            <a:custGeom>
              <a:avLst/>
              <a:gdLst/>
              <a:ahLst/>
              <a:cxnLst/>
              <a:rect l="l" t="t" r="r" b="b"/>
              <a:pathLst>
                <a:path w="207518" h="121835" extrusionOk="0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83"/>
            <p:cNvSpPr/>
            <p:nvPr/>
          </p:nvSpPr>
          <p:spPr>
            <a:xfrm>
              <a:off x="11065158" y="4409713"/>
              <a:ext cx="6928" cy="18842"/>
            </a:xfrm>
            <a:custGeom>
              <a:avLst/>
              <a:gdLst/>
              <a:ahLst/>
              <a:cxnLst/>
              <a:rect l="l" t="t" r="r" b="b"/>
              <a:pathLst>
                <a:path w="6928" h="18842" extrusionOk="0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83"/>
            <p:cNvSpPr/>
            <p:nvPr/>
          </p:nvSpPr>
          <p:spPr>
            <a:xfrm>
              <a:off x="2455120" y="6014227"/>
              <a:ext cx="44180" cy="19270"/>
            </a:xfrm>
            <a:custGeom>
              <a:avLst/>
              <a:gdLst/>
              <a:ahLst/>
              <a:cxnLst/>
              <a:rect l="l" t="t" r="r" b="b"/>
              <a:pathLst>
                <a:path w="44180" h="19270" extrusionOk="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83"/>
            <p:cNvSpPr/>
            <p:nvPr/>
          </p:nvSpPr>
          <p:spPr>
            <a:xfrm>
              <a:off x="2512112" y="6026093"/>
              <a:ext cx="5979" cy="4604"/>
            </a:xfrm>
            <a:custGeom>
              <a:avLst/>
              <a:gdLst/>
              <a:ahLst/>
              <a:cxnLst/>
              <a:rect l="l" t="t" r="r" b="b"/>
              <a:pathLst>
                <a:path w="5979" h="4604" extrusionOk="0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83"/>
            <p:cNvSpPr/>
            <p:nvPr/>
          </p:nvSpPr>
          <p:spPr>
            <a:xfrm>
              <a:off x="1369599" y="2914219"/>
              <a:ext cx="7735" cy="20598"/>
            </a:xfrm>
            <a:custGeom>
              <a:avLst/>
              <a:gdLst/>
              <a:ahLst/>
              <a:cxnLst/>
              <a:rect l="l" t="t" r="r" b="b"/>
              <a:pathLst>
                <a:path w="7735" h="20598" extrusionOk="0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83"/>
            <p:cNvSpPr/>
            <p:nvPr/>
          </p:nvSpPr>
          <p:spPr>
            <a:xfrm>
              <a:off x="-82363" y="240566"/>
              <a:ext cx="17510" cy="15330"/>
            </a:xfrm>
            <a:custGeom>
              <a:avLst/>
              <a:gdLst/>
              <a:ahLst/>
              <a:cxnLst/>
              <a:rect l="l" t="t" r="r" b="b"/>
              <a:pathLst>
                <a:path w="17510" h="15330" extrusionOk="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83"/>
            <p:cNvSpPr/>
            <p:nvPr/>
          </p:nvSpPr>
          <p:spPr>
            <a:xfrm>
              <a:off x="-331024" y="172078"/>
              <a:ext cx="5884" cy="4793"/>
            </a:xfrm>
            <a:custGeom>
              <a:avLst/>
              <a:gdLst/>
              <a:ahLst/>
              <a:cxnLst/>
              <a:rect l="l" t="t" r="r" b="b"/>
              <a:pathLst>
                <a:path w="5884" h="4793" extrusionOk="0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83"/>
            <p:cNvSpPr/>
            <p:nvPr/>
          </p:nvSpPr>
          <p:spPr>
            <a:xfrm>
              <a:off x="48563" y="-150951"/>
              <a:ext cx="58796" cy="41244"/>
            </a:xfrm>
            <a:custGeom>
              <a:avLst/>
              <a:gdLst/>
              <a:ahLst/>
              <a:cxnLst/>
              <a:rect l="l" t="t" r="r" b="b"/>
              <a:pathLst>
                <a:path w="58796" h="41244" extrusionOk="0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83"/>
            <p:cNvSpPr/>
            <p:nvPr/>
          </p:nvSpPr>
          <p:spPr>
            <a:xfrm>
              <a:off x="1554340" y="-439475"/>
              <a:ext cx="317470" cy="147180"/>
            </a:xfrm>
            <a:custGeom>
              <a:avLst/>
              <a:gdLst/>
              <a:ahLst/>
              <a:cxnLst/>
              <a:rect l="l" t="t" r="r" b="b"/>
              <a:pathLst>
                <a:path w="317470" h="147180" extrusionOk="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83"/>
            <p:cNvSpPr/>
            <p:nvPr/>
          </p:nvSpPr>
          <p:spPr>
            <a:xfrm>
              <a:off x="1637053" y="-369563"/>
              <a:ext cx="417314" cy="230667"/>
            </a:xfrm>
            <a:custGeom>
              <a:avLst/>
              <a:gdLst/>
              <a:ahLst/>
              <a:cxnLst/>
              <a:rect l="l" t="t" r="r" b="b"/>
              <a:pathLst>
                <a:path w="417314" h="230667" extrusionOk="0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83"/>
            <p:cNvSpPr/>
            <p:nvPr/>
          </p:nvSpPr>
          <p:spPr>
            <a:xfrm>
              <a:off x="1846991" y="-553242"/>
              <a:ext cx="220615" cy="64691"/>
            </a:xfrm>
            <a:custGeom>
              <a:avLst/>
              <a:gdLst/>
              <a:ahLst/>
              <a:cxnLst/>
              <a:rect l="l" t="t" r="r" b="b"/>
              <a:pathLst>
                <a:path w="220615" h="64691" extrusionOk="0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83"/>
            <p:cNvSpPr/>
            <p:nvPr/>
          </p:nvSpPr>
          <p:spPr>
            <a:xfrm>
              <a:off x="2126450" y="-566959"/>
              <a:ext cx="99227" cy="29664"/>
            </a:xfrm>
            <a:custGeom>
              <a:avLst/>
              <a:gdLst/>
              <a:ahLst/>
              <a:cxnLst/>
              <a:rect l="l" t="t" r="r" b="b"/>
              <a:pathLst>
                <a:path w="99227" h="29664" extrusionOk="0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83"/>
            <p:cNvSpPr/>
            <p:nvPr/>
          </p:nvSpPr>
          <p:spPr>
            <a:xfrm>
              <a:off x="2166312" y="-593633"/>
              <a:ext cx="88977" cy="19981"/>
            </a:xfrm>
            <a:custGeom>
              <a:avLst/>
              <a:gdLst/>
              <a:ahLst/>
              <a:cxnLst/>
              <a:rect l="l" t="t" r="r" b="b"/>
              <a:pathLst>
                <a:path w="88977" h="19981" extrusionOk="0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83"/>
            <p:cNvSpPr/>
            <p:nvPr/>
          </p:nvSpPr>
          <p:spPr>
            <a:xfrm>
              <a:off x="2511685" y="-637488"/>
              <a:ext cx="32885" cy="20646"/>
            </a:xfrm>
            <a:custGeom>
              <a:avLst/>
              <a:gdLst/>
              <a:ahLst/>
              <a:cxnLst/>
              <a:rect l="l" t="t" r="r" b="b"/>
              <a:pathLst>
                <a:path w="32885" h="20646" extrusionOk="0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83"/>
            <p:cNvSpPr/>
            <p:nvPr/>
          </p:nvSpPr>
          <p:spPr>
            <a:xfrm>
              <a:off x="2337385" y="-609485"/>
              <a:ext cx="119110" cy="73519"/>
            </a:xfrm>
            <a:custGeom>
              <a:avLst/>
              <a:gdLst/>
              <a:ahLst/>
              <a:cxnLst/>
              <a:rect l="l" t="t" r="r" b="b"/>
              <a:pathLst>
                <a:path w="119110" h="73519" extrusionOk="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83"/>
            <p:cNvSpPr/>
            <p:nvPr/>
          </p:nvSpPr>
          <p:spPr>
            <a:xfrm>
              <a:off x="2243805" y="-486605"/>
              <a:ext cx="149102" cy="75370"/>
            </a:xfrm>
            <a:custGeom>
              <a:avLst/>
              <a:gdLst/>
              <a:ahLst/>
              <a:cxnLst/>
              <a:rect l="l" t="t" r="r" b="b"/>
              <a:pathLst>
                <a:path w="149102" h="75370" extrusionOk="0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83"/>
            <p:cNvSpPr/>
            <p:nvPr/>
          </p:nvSpPr>
          <p:spPr>
            <a:xfrm>
              <a:off x="2112024" y="-362870"/>
              <a:ext cx="172639" cy="121836"/>
            </a:xfrm>
            <a:custGeom>
              <a:avLst/>
              <a:gdLst/>
              <a:ahLst/>
              <a:cxnLst/>
              <a:rect l="l" t="t" r="r" b="b"/>
              <a:pathLst>
                <a:path w="172639" h="121836" extrusionOk="0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83"/>
            <p:cNvSpPr/>
            <p:nvPr/>
          </p:nvSpPr>
          <p:spPr>
            <a:xfrm>
              <a:off x="2342226" y="-335817"/>
              <a:ext cx="580415" cy="595890"/>
            </a:xfrm>
            <a:custGeom>
              <a:avLst/>
              <a:gdLst/>
              <a:ahLst/>
              <a:cxnLst/>
              <a:rect l="l" t="t" r="r" b="b"/>
              <a:pathLst>
                <a:path w="580415" h="595890" extrusionOk="0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83"/>
            <p:cNvSpPr/>
            <p:nvPr/>
          </p:nvSpPr>
          <p:spPr>
            <a:xfrm>
              <a:off x="2517522" y="-116066"/>
              <a:ext cx="42946" cy="21642"/>
            </a:xfrm>
            <a:custGeom>
              <a:avLst/>
              <a:gdLst/>
              <a:ahLst/>
              <a:cxnLst/>
              <a:rect l="l" t="t" r="r" b="b"/>
              <a:pathLst>
                <a:path w="42946" h="21642" extrusionOk="0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83"/>
            <p:cNvSpPr/>
            <p:nvPr/>
          </p:nvSpPr>
          <p:spPr>
            <a:xfrm>
              <a:off x="2518661" y="-138658"/>
              <a:ext cx="27523" cy="15330"/>
            </a:xfrm>
            <a:custGeom>
              <a:avLst/>
              <a:gdLst/>
              <a:ahLst/>
              <a:cxnLst/>
              <a:rect l="l" t="t" r="r" b="b"/>
              <a:pathLst>
                <a:path w="27523" h="15330" extrusionOk="0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83"/>
            <p:cNvSpPr/>
            <p:nvPr/>
          </p:nvSpPr>
          <p:spPr>
            <a:xfrm>
              <a:off x="2636016" y="-320392"/>
              <a:ext cx="98040" cy="48221"/>
            </a:xfrm>
            <a:custGeom>
              <a:avLst/>
              <a:gdLst/>
              <a:ahLst/>
              <a:cxnLst/>
              <a:rect l="l" t="t" r="r" b="b"/>
              <a:pathLst>
                <a:path w="98040" h="48221" extrusionOk="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83"/>
            <p:cNvSpPr/>
            <p:nvPr/>
          </p:nvSpPr>
          <p:spPr>
            <a:xfrm>
              <a:off x="2580874" y="-681296"/>
              <a:ext cx="204955" cy="148509"/>
            </a:xfrm>
            <a:custGeom>
              <a:avLst/>
              <a:gdLst/>
              <a:ahLst/>
              <a:cxnLst/>
              <a:rect l="l" t="t" r="r" b="b"/>
              <a:pathLst>
                <a:path w="204955" h="148509" extrusionOk="0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83"/>
            <p:cNvSpPr/>
            <p:nvPr/>
          </p:nvSpPr>
          <p:spPr>
            <a:xfrm>
              <a:off x="3165275" y="-126697"/>
              <a:ext cx="77683" cy="50594"/>
            </a:xfrm>
            <a:custGeom>
              <a:avLst/>
              <a:gdLst/>
              <a:ahLst/>
              <a:cxnLst/>
              <a:rect l="l" t="t" r="r" b="b"/>
              <a:pathLst>
                <a:path w="77683" h="50594" extrusionOk="0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83"/>
            <p:cNvSpPr/>
            <p:nvPr/>
          </p:nvSpPr>
          <p:spPr>
            <a:xfrm>
              <a:off x="3784651" y="-733979"/>
              <a:ext cx="31130" cy="13289"/>
            </a:xfrm>
            <a:custGeom>
              <a:avLst/>
              <a:gdLst/>
              <a:ahLst/>
              <a:cxnLst/>
              <a:rect l="l" t="t" r="r" b="b"/>
              <a:pathLst>
                <a:path w="31130" h="13289" extrusionOk="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83"/>
            <p:cNvSpPr/>
            <p:nvPr/>
          </p:nvSpPr>
          <p:spPr>
            <a:xfrm>
              <a:off x="3908934" y="83987"/>
              <a:ext cx="305701" cy="153398"/>
            </a:xfrm>
            <a:custGeom>
              <a:avLst/>
              <a:gdLst/>
              <a:ahLst/>
              <a:cxnLst/>
              <a:rect l="l" t="t" r="r" b="b"/>
              <a:pathLst>
                <a:path w="305701" h="153398" extrusionOk="0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83"/>
            <p:cNvSpPr/>
            <p:nvPr/>
          </p:nvSpPr>
          <p:spPr>
            <a:xfrm>
              <a:off x="2568868" y="-741098"/>
              <a:ext cx="810332" cy="308505"/>
            </a:xfrm>
            <a:custGeom>
              <a:avLst/>
              <a:gdLst/>
              <a:ahLst/>
              <a:cxnLst/>
              <a:rect l="l" t="t" r="r" b="b"/>
              <a:pathLst>
                <a:path w="810332" h="308505" extrusionOk="0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83"/>
            <p:cNvSpPr/>
            <p:nvPr/>
          </p:nvSpPr>
          <p:spPr>
            <a:xfrm>
              <a:off x="2421617" y="-498565"/>
              <a:ext cx="322215" cy="140678"/>
            </a:xfrm>
            <a:custGeom>
              <a:avLst/>
              <a:gdLst/>
              <a:ahLst/>
              <a:cxnLst/>
              <a:rect l="l" t="t" r="r" b="b"/>
              <a:pathLst>
                <a:path w="322215" h="140678" extrusionOk="0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" name="Google Shape;2936;p83"/>
            <p:cNvSpPr/>
            <p:nvPr/>
          </p:nvSpPr>
          <p:spPr>
            <a:xfrm>
              <a:off x="2982671" y="-742950"/>
              <a:ext cx="1361230" cy="1120587"/>
            </a:xfrm>
            <a:custGeom>
              <a:avLst/>
              <a:gdLst/>
              <a:ahLst/>
              <a:cxnLst/>
              <a:rect l="l" t="t" r="r" b="b"/>
              <a:pathLst>
                <a:path w="1361230" h="1120587" extrusionOk="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" name="Google Shape;2937;p83"/>
            <p:cNvSpPr/>
            <p:nvPr/>
          </p:nvSpPr>
          <p:spPr>
            <a:xfrm>
              <a:off x="1910960" y="-509719"/>
              <a:ext cx="287810" cy="96586"/>
            </a:xfrm>
            <a:custGeom>
              <a:avLst/>
              <a:gdLst/>
              <a:ahLst/>
              <a:cxnLst/>
              <a:rect l="l" t="t" r="r" b="b"/>
              <a:pathLst>
                <a:path w="287810" h="96586" extrusionOk="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" name="Google Shape;2938;p83"/>
            <p:cNvSpPr/>
            <p:nvPr/>
          </p:nvSpPr>
          <p:spPr>
            <a:xfrm>
              <a:off x="5483472" y="1364002"/>
              <a:ext cx="11389" cy="9492"/>
            </a:xfrm>
            <a:custGeom>
              <a:avLst/>
              <a:gdLst/>
              <a:ahLst/>
              <a:cxnLst/>
              <a:rect l="l" t="t" r="r" b="b"/>
              <a:pathLst>
                <a:path w="11389" h="9492" extrusionOk="0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" name="Google Shape;2939;p83"/>
            <p:cNvSpPr/>
            <p:nvPr/>
          </p:nvSpPr>
          <p:spPr>
            <a:xfrm>
              <a:off x="4736776" y="311380"/>
              <a:ext cx="10961" cy="6359"/>
            </a:xfrm>
            <a:custGeom>
              <a:avLst/>
              <a:gdLst/>
              <a:ahLst/>
              <a:cxnLst/>
              <a:rect l="l" t="t" r="r" b="b"/>
              <a:pathLst>
                <a:path w="10961" h="6359" extrusionOk="0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0" name="Google Shape;2940;p83"/>
            <p:cNvSpPr/>
            <p:nvPr/>
          </p:nvSpPr>
          <p:spPr>
            <a:xfrm>
              <a:off x="5082339" y="-87019"/>
              <a:ext cx="23679" cy="13384"/>
            </a:xfrm>
            <a:custGeom>
              <a:avLst/>
              <a:gdLst/>
              <a:ahLst/>
              <a:cxnLst/>
              <a:rect l="l" t="t" r="r" b="b"/>
              <a:pathLst>
                <a:path w="23679" h="13384" extrusionOk="0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" name="Google Shape;2941;p83"/>
            <p:cNvSpPr/>
            <p:nvPr/>
          </p:nvSpPr>
          <p:spPr>
            <a:xfrm>
              <a:off x="4825706" y="-568050"/>
              <a:ext cx="238696" cy="169156"/>
            </a:xfrm>
            <a:custGeom>
              <a:avLst/>
              <a:gdLst/>
              <a:ahLst/>
              <a:cxnLst/>
              <a:rect l="l" t="t" r="r" b="b"/>
              <a:pathLst>
                <a:path w="238696" h="169156" extrusionOk="0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" name="Google Shape;2942;p83"/>
            <p:cNvSpPr/>
            <p:nvPr/>
          </p:nvSpPr>
          <p:spPr>
            <a:xfrm>
              <a:off x="4968307" y="-591070"/>
              <a:ext cx="206046" cy="65308"/>
            </a:xfrm>
            <a:custGeom>
              <a:avLst/>
              <a:gdLst/>
              <a:ahLst/>
              <a:cxnLst/>
              <a:rect l="l" t="t" r="r" b="b"/>
              <a:pathLst>
                <a:path w="206046" h="65308" extrusionOk="0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" name="Google Shape;2943;p83"/>
            <p:cNvSpPr/>
            <p:nvPr/>
          </p:nvSpPr>
          <p:spPr>
            <a:xfrm>
              <a:off x="5865148" y="-81323"/>
              <a:ext cx="55995" cy="39678"/>
            </a:xfrm>
            <a:custGeom>
              <a:avLst/>
              <a:gdLst/>
              <a:ahLst/>
              <a:cxnLst/>
              <a:rect l="l" t="t" r="r" b="b"/>
              <a:pathLst>
                <a:path w="55995" h="39678" extrusionOk="0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" name="Google Shape;2944;p83"/>
            <p:cNvSpPr/>
            <p:nvPr/>
          </p:nvSpPr>
          <p:spPr>
            <a:xfrm>
              <a:off x="6105979" y="-136902"/>
              <a:ext cx="63114" cy="34789"/>
            </a:xfrm>
            <a:custGeom>
              <a:avLst/>
              <a:gdLst/>
              <a:ahLst/>
              <a:cxnLst/>
              <a:rect l="l" t="t" r="r" b="b"/>
              <a:pathLst>
                <a:path w="63114" h="34789" extrusionOk="0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" name="Google Shape;2945;p83"/>
            <p:cNvSpPr/>
            <p:nvPr/>
          </p:nvSpPr>
          <p:spPr>
            <a:xfrm>
              <a:off x="5895139" y="-454141"/>
              <a:ext cx="277229" cy="187239"/>
            </a:xfrm>
            <a:custGeom>
              <a:avLst/>
              <a:gdLst/>
              <a:ahLst/>
              <a:cxnLst/>
              <a:rect l="l" t="t" r="r" b="b"/>
              <a:pathLst>
                <a:path w="277229" h="187239" extrusionOk="0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6" name="Google Shape;2946;p83"/>
            <p:cNvSpPr/>
            <p:nvPr/>
          </p:nvSpPr>
          <p:spPr>
            <a:xfrm>
              <a:off x="5830981" y="-629704"/>
              <a:ext cx="57467" cy="25392"/>
            </a:xfrm>
            <a:custGeom>
              <a:avLst/>
              <a:gdLst/>
              <a:ahLst/>
              <a:cxnLst/>
              <a:rect l="l" t="t" r="r" b="b"/>
              <a:pathLst>
                <a:path w="57467" h="25392" extrusionOk="0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" name="Google Shape;2947;p83"/>
            <p:cNvSpPr/>
            <p:nvPr/>
          </p:nvSpPr>
          <p:spPr>
            <a:xfrm>
              <a:off x="5834492" y="-590120"/>
              <a:ext cx="26052" cy="9445"/>
            </a:xfrm>
            <a:custGeom>
              <a:avLst/>
              <a:gdLst/>
              <a:ahLst/>
              <a:cxnLst/>
              <a:rect l="l" t="t" r="r" b="b"/>
              <a:pathLst>
                <a:path w="26052" h="9445" extrusionOk="0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" name="Google Shape;2948;p83"/>
            <p:cNvSpPr/>
            <p:nvPr/>
          </p:nvSpPr>
          <p:spPr>
            <a:xfrm>
              <a:off x="5569364" y="-622917"/>
              <a:ext cx="101647" cy="45658"/>
            </a:xfrm>
            <a:custGeom>
              <a:avLst/>
              <a:gdLst/>
              <a:ahLst/>
              <a:cxnLst/>
              <a:rect l="l" t="t" r="r" b="b"/>
              <a:pathLst>
                <a:path w="101647" h="45658" extrusionOk="0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" name="Google Shape;2949;p83"/>
            <p:cNvSpPr/>
            <p:nvPr/>
          </p:nvSpPr>
          <p:spPr>
            <a:xfrm>
              <a:off x="6232778" y="-647123"/>
              <a:ext cx="28520" cy="7593"/>
            </a:xfrm>
            <a:custGeom>
              <a:avLst/>
              <a:gdLst/>
              <a:ahLst/>
              <a:cxnLst/>
              <a:rect l="l" t="t" r="r" b="b"/>
              <a:pathLst>
                <a:path w="28520" h="7593" extrusionOk="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" name="Google Shape;2950;p83"/>
            <p:cNvSpPr/>
            <p:nvPr/>
          </p:nvSpPr>
          <p:spPr>
            <a:xfrm>
              <a:off x="6420792" y="-673370"/>
              <a:ext cx="34831" cy="7783"/>
            </a:xfrm>
            <a:custGeom>
              <a:avLst/>
              <a:gdLst/>
              <a:ahLst/>
              <a:cxnLst/>
              <a:rect l="l" t="t" r="r" b="b"/>
              <a:pathLst>
                <a:path w="34831" h="7783" extrusionOk="0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" name="Google Shape;2951;p83"/>
            <p:cNvSpPr/>
            <p:nvPr/>
          </p:nvSpPr>
          <p:spPr>
            <a:xfrm>
              <a:off x="6492970" y="-623582"/>
              <a:ext cx="60884" cy="18510"/>
            </a:xfrm>
            <a:custGeom>
              <a:avLst/>
              <a:gdLst/>
              <a:ahLst/>
              <a:cxnLst/>
              <a:rect l="l" t="t" r="r" b="b"/>
              <a:pathLst>
                <a:path w="60884" h="18510" extrusionOk="0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" name="Google Shape;2952;p83"/>
            <p:cNvSpPr/>
            <p:nvPr/>
          </p:nvSpPr>
          <p:spPr>
            <a:xfrm>
              <a:off x="6489174" y="-679872"/>
              <a:ext cx="117639" cy="56527"/>
            </a:xfrm>
            <a:custGeom>
              <a:avLst/>
              <a:gdLst/>
              <a:ahLst/>
              <a:cxnLst/>
              <a:rect l="l" t="t" r="r" b="b"/>
              <a:pathLst>
                <a:path w="117639" h="56527" extrusionOk="0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" name="Google Shape;2953;p83"/>
            <p:cNvSpPr/>
            <p:nvPr/>
          </p:nvSpPr>
          <p:spPr>
            <a:xfrm>
              <a:off x="6551719" y="-634498"/>
              <a:ext cx="171595" cy="58663"/>
            </a:xfrm>
            <a:custGeom>
              <a:avLst/>
              <a:gdLst/>
              <a:ahLst/>
              <a:cxnLst/>
              <a:rect l="l" t="t" r="r" b="b"/>
              <a:pathLst>
                <a:path w="171595" h="58663" extrusionOk="0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" name="Google Shape;2954;p83"/>
            <p:cNvSpPr/>
            <p:nvPr/>
          </p:nvSpPr>
          <p:spPr>
            <a:xfrm>
              <a:off x="6739211" y="-610055"/>
              <a:ext cx="121198" cy="69247"/>
            </a:xfrm>
            <a:custGeom>
              <a:avLst/>
              <a:gdLst/>
              <a:ahLst/>
              <a:cxnLst/>
              <a:rect l="l" t="t" r="r" b="b"/>
              <a:pathLst>
                <a:path w="121198" h="69247" extrusionOk="0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" name="Google Shape;2955;p83"/>
            <p:cNvSpPr/>
            <p:nvPr/>
          </p:nvSpPr>
          <p:spPr>
            <a:xfrm>
              <a:off x="7892496" y="-398040"/>
              <a:ext cx="34214" cy="16232"/>
            </a:xfrm>
            <a:custGeom>
              <a:avLst/>
              <a:gdLst/>
              <a:ahLst/>
              <a:cxnLst/>
              <a:rect l="l" t="t" r="r" b="b"/>
              <a:pathLst>
                <a:path w="34214" h="16232" extrusionOk="0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" name="Google Shape;2956;p83"/>
            <p:cNvSpPr/>
            <p:nvPr/>
          </p:nvSpPr>
          <p:spPr>
            <a:xfrm>
              <a:off x="7837781" y="-536630"/>
              <a:ext cx="131449" cy="24680"/>
            </a:xfrm>
            <a:custGeom>
              <a:avLst/>
              <a:gdLst/>
              <a:ahLst/>
              <a:cxnLst/>
              <a:rect l="l" t="t" r="r" b="b"/>
              <a:pathLst>
                <a:path w="131449" h="24680" extrusionOk="0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" name="Google Shape;2957;p83"/>
            <p:cNvSpPr/>
            <p:nvPr/>
          </p:nvSpPr>
          <p:spPr>
            <a:xfrm>
              <a:off x="7615267" y="-523009"/>
              <a:ext cx="31082" cy="19744"/>
            </a:xfrm>
            <a:custGeom>
              <a:avLst/>
              <a:gdLst/>
              <a:ahLst/>
              <a:cxnLst/>
              <a:rect l="l" t="t" r="r" b="b"/>
              <a:pathLst>
                <a:path w="31082" h="19744" extrusionOk="0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" name="Google Shape;2958;p83"/>
            <p:cNvSpPr/>
            <p:nvPr/>
          </p:nvSpPr>
          <p:spPr>
            <a:xfrm>
              <a:off x="7643123" y="-549065"/>
              <a:ext cx="188726" cy="66067"/>
            </a:xfrm>
            <a:custGeom>
              <a:avLst/>
              <a:gdLst/>
              <a:ahLst/>
              <a:cxnLst/>
              <a:rect l="l" t="t" r="r" b="b"/>
              <a:pathLst>
                <a:path w="188726" h="66067" extrusionOk="0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" name="Google Shape;2959;p83"/>
            <p:cNvSpPr/>
            <p:nvPr/>
          </p:nvSpPr>
          <p:spPr>
            <a:xfrm>
              <a:off x="8716638" y="3320972"/>
              <a:ext cx="13761" cy="17845"/>
            </a:xfrm>
            <a:custGeom>
              <a:avLst/>
              <a:gdLst/>
              <a:ahLst/>
              <a:cxnLst/>
              <a:rect l="l" t="t" r="r" b="b"/>
              <a:pathLst>
                <a:path w="13761" h="17845" extrusionOk="0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" name="Google Shape;2960;p83"/>
            <p:cNvSpPr/>
            <p:nvPr/>
          </p:nvSpPr>
          <p:spPr>
            <a:xfrm>
              <a:off x="9308680" y="3734370"/>
              <a:ext cx="125564" cy="47841"/>
            </a:xfrm>
            <a:custGeom>
              <a:avLst/>
              <a:gdLst/>
              <a:ahLst/>
              <a:cxnLst/>
              <a:rect l="l" t="t" r="r" b="b"/>
              <a:pathLst>
                <a:path w="125564" h="47841" extrusionOk="0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" name="Google Shape;2961;p83"/>
            <p:cNvSpPr/>
            <p:nvPr/>
          </p:nvSpPr>
          <p:spPr>
            <a:xfrm>
              <a:off x="9283433" y="2648192"/>
              <a:ext cx="16276" cy="14286"/>
            </a:xfrm>
            <a:custGeom>
              <a:avLst/>
              <a:gdLst/>
              <a:ahLst/>
              <a:cxnLst/>
              <a:rect l="l" t="t" r="r" b="b"/>
              <a:pathLst>
                <a:path w="16276" h="14286" extrusionOk="0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" name="Google Shape;2962;p83"/>
            <p:cNvSpPr/>
            <p:nvPr/>
          </p:nvSpPr>
          <p:spPr>
            <a:xfrm>
              <a:off x="9334732" y="2497831"/>
              <a:ext cx="8778" cy="21690"/>
            </a:xfrm>
            <a:custGeom>
              <a:avLst/>
              <a:gdLst/>
              <a:ahLst/>
              <a:cxnLst/>
              <a:rect l="l" t="t" r="r" b="b"/>
              <a:pathLst>
                <a:path w="8778" h="21690" extrusionOk="0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" name="Google Shape;2963;p83"/>
            <p:cNvSpPr/>
            <p:nvPr/>
          </p:nvSpPr>
          <p:spPr>
            <a:xfrm>
              <a:off x="11081388" y="3934282"/>
              <a:ext cx="14947" cy="13194"/>
            </a:xfrm>
            <a:custGeom>
              <a:avLst/>
              <a:gdLst/>
              <a:ahLst/>
              <a:cxnLst/>
              <a:rect l="l" t="t" r="r" b="b"/>
              <a:pathLst>
                <a:path w="14947" h="13194" extrusionOk="0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" name="Google Shape;2964;p83"/>
            <p:cNvSpPr/>
            <p:nvPr/>
          </p:nvSpPr>
          <p:spPr>
            <a:xfrm>
              <a:off x="3924356" y="1497513"/>
              <a:ext cx="2683785" cy="3489864"/>
            </a:xfrm>
            <a:custGeom>
              <a:avLst/>
              <a:gdLst/>
              <a:ahLst/>
              <a:cxnLst/>
              <a:rect l="l" t="t" r="r" b="b"/>
              <a:pathLst>
                <a:path w="2683785" h="3489864" extrusionOk="0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" name="Google Shape;2965;p83"/>
            <p:cNvSpPr/>
            <p:nvPr/>
          </p:nvSpPr>
          <p:spPr>
            <a:xfrm>
              <a:off x="1386208" y="2679185"/>
              <a:ext cx="1838622" cy="3289383"/>
            </a:xfrm>
            <a:custGeom>
              <a:avLst/>
              <a:gdLst/>
              <a:ahLst/>
              <a:cxnLst/>
              <a:rect l="l" t="t" r="r" b="b"/>
              <a:pathLst>
                <a:path w="1838622" h="3289383" extrusionOk="0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" name="Google Shape;2966;p83"/>
            <p:cNvSpPr/>
            <p:nvPr/>
          </p:nvSpPr>
          <p:spPr>
            <a:xfrm>
              <a:off x="-268242" y="-400081"/>
              <a:ext cx="3084111" cy="3339551"/>
            </a:xfrm>
            <a:custGeom>
              <a:avLst/>
              <a:gdLst/>
              <a:ahLst/>
              <a:cxnLst/>
              <a:rect l="l" t="t" r="r" b="b"/>
              <a:pathLst>
                <a:path w="3084111" h="3339551" extrusionOk="0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" name="Google Shape;2967;p83"/>
            <p:cNvSpPr/>
            <p:nvPr/>
          </p:nvSpPr>
          <p:spPr>
            <a:xfrm>
              <a:off x="409881" y="-487412"/>
              <a:ext cx="66293" cy="26484"/>
            </a:xfrm>
            <a:custGeom>
              <a:avLst/>
              <a:gdLst/>
              <a:ahLst/>
              <a:cxnLst/>
              <a:rect l="l" t="t" r="r" b="b"/>
              <a:pathLst>
                <a:path w="66293" h="26484" extrusionOk="0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" name="Google Shape;2968;p83"/>
            <p:cNvSpPr/>
            <p:nvPr/>
          </p:nvSpPr>
          <p:spPr>
            <a:xfrm>
              <a:off x="-5439" y="-390683"/>
              <a:ext cx="290895" cy="215147"/>
            </a:xfrm>
            <a:custGeom>
              <a:avLst/>
              <a:gdLst/>
              <a:ahLst/>
              <a:cxnLst/>
              <a:rect l="l" t="t" r="r" b="b"/>
              <a:pathLst>
                <a:path w="290895" h="215147" extrusionOk="0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" name="Google Shape;2969;p83"/>
            <p:cNvSpPr/>
            <p:nvPr/>
          </p:nvSpPr>
          <p:spPr>
            <a:xfrm>
              <a:off x="8737707" y="-488029"/>
              <a:ext cx="43990" cy="30091"/>
            </a:xfrm>
            <a:custGeom>
              <a:avLst/>
              <a:gdLst/>
              <a:ahLst/>
              <a:cxnLst/>
              <a:rect l="l" t="t" r="r" b="b"/>
              <a:pathLst>
                <a:path w="43990" h="30091" extrusionOk="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" name="Google Shape;2970;p83"/>
            <p:cNvSpPr/>
            <p:nvPr/>
          </p:nvSpPr>
          <p:spPr>
            <a:xfrm>
              <a:off x="4263845" y="-537010"/>
              <a:ext cx="5232658" cy="3773974"/>
            </a:xfrm>
            <a:custGeom>
              <a:avLst/>
              <a:gdLst/>
              <a:ahLst/>
              <a:cxnLst/>
              <a:rect l="l" t="t" r="r" b="b"/>
              <a:pathLst>
                <a:path w="5232658" h="3773974" extrusionOk="0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" name="Google Shape;2971;p83"/>
            <p:cNvSpPr/>
            <p:nvPr/>
          </p:nvSpPr>
          <p:spPr>
            <a:xfrm>
              <a:off x="1783117" y="1002717"/>
              <a:ext cx="49637" cy="20029"/>
            </a:xfrm>
            <a:custGeom>
              <a:avLst/>
              <a:gdLst/>
              <a:ahLst/>
              <a:cxnLst/>
              <a:rect l="l" t="t" r="r" b="b"/>
              <a:pathLst>
                <a:path w="49637" h="20029" extrusionOk="0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" name="Google Shape;2972;p83"/>
            <p:cNvSpPr/>
            <p:nvPr/>
          </p:nvSpPr>
          <p:spPr>
            <a:xfrm>
              <a:off x="1254760" y="175068"/>
              <a:ext cx="11911" cy="11296"/>
            </a:xfrm>
            <a:custGeom>
              <a:avLst/>
              <a:gdLst/>
              <a:ahLst/>
              <a:cxnLst/>
              <a:rect l="l" t="t" r="r" b="b"/>
              <a:pathLst>
                <a:path w="11911" h="11296" extrusionOk="0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" name="Google Shape;2973;p83"/>
            <p:cNvSpPr/>
            <p:nvPr/>
          </p:nvSpPr>
          <p:spPr>
            <a:xfrm>
              <a:off x="1380846" y="151811"/>
              <a:ext cx="29564" cy="11580"/>
            </a:xfrm>
            <a:custGeom>
              <a:avLst/>
              <a:gdLst/>
              <a:ahLst/>
              <a:cxnLst/>
              <a:rect l="l" t="t" r="r" b="b"/>
              <a:pathLst>
                <a:path w="29564" h="11580" extrusionOk="0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83"/>
            <p:cNvSpPr/>
            <p:nvPr/>
          </p:nvSpPr>
          <p:spPr>
            <a:xfrm>
              <a:off x="1442774" y="122622"/>
              <a:ext cx="36207" cy="9492"/>
            </a:xfrm>
            <a:custGeom>
              <a:avLst/>
              <a:gdLst/>
              <a:ahLst/>
              <a:cxnLst/>
              <a:rect l="l" t="t" r="r" b="b"/>
              <a:pathLst>
                <a:path w="36207" h="9492" extrusionOk="0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75" name="Google Shape;2975;p83"/>
          <p:cNvSpPr txBox="1">
            <a:spLocks noGrp="1"/>
          </p:cNvSpPr>
          <p:nvPr>
            <p:ph type="ctrTitle"/>
          </p:nvPr>
        </p:nvSpPr>
        <p:spPr>
          <a:xfrm>
            <a:off x="401525" y="1959675"/>
            <a:ext cx="7401600" cy="91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pen Sans"/>
              <a:buNone/>
              <a:defRPr sz="2400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976" name="Google Shape;2976;p83"/>
          <p:cNvSpPr txBox="1">
            <a:spLocks noGrp="1"/>
          </p:cNvSpPr>
          <p:nvPr>
            <p:ph type="ctrTitle" idx="2"/>
          </p:nvPr>
        </p:nvSpPr>
        <p:spPr>
          <a:xfrm>
            <a:off x="401525" y="123980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400"/>
              <a:buNone/>
              <a:defRPr sz="64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977" name="Google Shape;2977;p83"/>
          <p:cNvSpPr txBox="1">
            <a:spLocks noGrp="1"/>
          </p:cNvSpPr>
          <p:nvPr>
            <p:ph type="ctrTitle" idx="3"/>
          </p:nvPr>
        </p:nvSpPr>
        <p:spPr>
          <a:xfrm>
            <a:off x="401525" y="3316888"/>
            <a:ext cx="37005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400"/>
              <a:buFont typeface="Open Sans"/>
              <a:buNone/>
              <a:defRPr sz="14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cxnSp>
        <p:nvCxnSpPr>
          <p:cNvPr id="2978" name="Google Shape;2978;p83"/>
          <p:cNvCxnSpPr/>
          <p:nvPr/>
        </p:nvCxnSpPr>
        <p:spPr>
          <a:xfrm>
            <a:off x="517850" y="30327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2979" name="Google Shape;2979;p83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divider [photo, hillside]">
  <p:cSld name="SECTION_HEADER_2_1_1">
    <p:bg>
      <p:bgPr>
        <a:solidFill>
          <a:schemeClr val="dk1"/>
        </a:solidFill>
        <a:effectLst/>
      </p:bgPr>
    </p:bg>
    <p:spTree>
      <p:nvGrpSpPr>
        <p:cNvPr id="1" name="Shape 2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81" name="Google Shape;2981;p84"/>
          <p:cNvPicPr preferRelativeResize="0"/>
          <p:nvPr/>
        </p:nvPicPr>
        <p:blipFill rotWithShape="1">
          <a:blip r:embed="rId2">
            <a:alphaModFix amt="80000"/>
          </a:blip>
          <a:srcRect t="13004" b="2279"/>
          <a:stretch/>
        </p:blipFill>
        <p:spPr>
          <a:xfrm>
            <a:off x="0" y="2475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982" name="Google Shape;2982;p84"/>
          <p:cNvSpPr/>
          <p:nvPr/>
        </p:nvSpPr>
        <p:spPr>
          <a:xfrm>
            <a:off x="-125" y="2325"/>
            <a:ext cx="9144000" cy="5143500"/>
          </a:xfrm>
          <a:prstGeom prst="rect">
            <a:avLst/>
          </a:prstGeom>
          <a:solidFill>
            <a:srgbClr val="212721">
              <a:alpha val="65098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2983" name="Google Shape;2983;p84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287637" y="4622663"/>
            <a:ext cx="1261833" cy="489083"/>
          </a:xfrm>
          <a:prstGeom prst="rect">
            <a:avLst/>
          </a:prstGeom>
          <a:noFill/>
          <a:ln>
            <a:noFill/>
          </a:ln>
        </p:spPr>
      </p:pic>
      <p:sp>
        <p:nvSpPr>
          <p:cNvPr id="2984" name="Google Shape;2984;p84"/>
          <p:cNvSpPr txBox="1">
            <a:spLocks noGrp="1"/>
          </p:cNvSpPr>
          <p:nvPr>
            <p:ph type="ctrTitle"/>
          </p:nvPr>
        </p:nvSpPr>
        <p:spPr>
          <a:xfrm>
            <a:off x="401525" y="2205050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Georgia"/>
              <a:buNone/>
              <a:defRPr sz="32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cxnSp>
        <p:nvCxnSpPr>
          <p:cNvPr id="2985" name="Google Shape;2985;p84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2986" name="Google Shape;2986;p84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2987" name="Google Shape;2987;p84" title="State_Logo.png"/>
          <p:cNvPicPr preferRelativeResize="0"/>
          <p:nvPr/>
        </p:nvPicPr>
        <p:blipFill rotWithShape="1">
          <a:blip r:embed="rId4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2988" name="Google Shape;2988;p84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2989" name="Google Shape;2989;p84" title="FEWS NET Logo Full 2025.png"/>
          <p:cNvPicPr preferRelativeResize="0"/>
          <p:nvPr/>
        </p:nvPicPr>
        <p:blipFill rotWithShape="1">
          <a:blip r:embed="rId5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990" name="Google Shape;2990;p84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2991" name="Google Shape;2991;p84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2992" name="Google Shape;2992;p84" title="CHC_logo.jpg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sub-divider [photo, hillside]">
  <p:cSld name="SECTION_HEADER_2_1_1_3">
    <p:bg>
      <p:bgPr>
        <a:solidFill>
          <a:schemeClr val="dk1"/>
        </a:solidFill>
        <a:effectLst/>
      </p:bgPr>
    </p:bg>
    <p:spTree>
      <p:nvGrpSpPr>
        <p:cNvPr id="1" name="Shape 29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94" name="Google Shape;2994;p85"/>
          <p:cNvPicPr preferRelativeResize="0"/>
          <p:nvPr/>
        </p:nvPicPr>
        <p:blipFill rotWithShape="1">
          <a:blip r:embed="rId2">
            <a:alphaModFix amt="80000"/>
          </a:blip>
          <a:srcRect t="13004" b="2279"/>
          <a:stretch/>
        </p:blipFill>
        <p:spPr>
          <a:xfrm>
            <a:off x="0" y="2475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995" name="Google Shape;2995;p85"/>
          <p:cNvSpPr txBox="1">
            <a:spLocks noGrp="1"/>
          </p:cNvSpPr>
          <p:nvPr>
            <p:ph type="sldNum" idx="12"/>
          </p:nvPr>
        </p:nvSpPr>
        <p:spPr>
          <a:xfrm>
            <a:off x="8453908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2996" name="Google Shape;2996;p85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287637" y="4622663"/>
            <a:ext cx="1261833" cy="489083"/>
          </a:xfrm>
          <a:prstGeom prst="rect">
            <a:avLst/>
          </a:prstGeom>
          <a:noFill/>
          <a:ln>
            <a:noFill/>
          </a:ln>
        </p:spPr>
      </p:pic>
      <p:sp>
        <p:nvSpPr>
          <p:cNvPr id="2997" name="Google Shape;2997;p85"/>
          <p:cNvSpPr/>
          <p:nvPr/>
        </p:nvSpPr>
        <p:spPr>
          <a:xfrm>
            <a:off x="0" y="2475"/>
            <a:ext cx="9144000" cy="5143500"/>
          </a:xfrm>
          <a:prstGeom prst="rect">
            <a:avLst/>
          </a:prstGeom>
          <a:solidFill>
            <a:srgbClr val="212721">
              <a:alpha val="65098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2998" name="Google Shape;2998;p85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2999" name="Google Shape;2999;p85"/>
          <p:cNvSpPr txBox="1">
            <a:spLocks noGrp="1"/>
          </p:cNvSpPr>
          <p:nvPr>
            <p:ph type="ctrTitle"/>
          </p:nvPr>
        </p:nvSpPr>
        <p:spPr>
          <a:xfrm>
            <a:off x="401525" y="179405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Georgia"/>
              <a:buNone/>
              <a:defRPr sz="18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00" name="Google Shape;3000;p85"/>
          <p:cNvSpPr txBox="1">
            <a:spLocks noGrp="1"/>
          </p:cNvSpPr>
          <p:nvPr>
            <p:ph type="ctrTitle" idx="2"/>
          </p:nvPr>
        </p:nvSpPr>
        <p:spPr>
          <a:xfrm>
            <a:off x="401525" y="2240750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01" name="Google Shape;3001;p85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02" name="Google Shape;3002;p85" title="State_Logo.png"/>
          <p:cNvPicPr preferRelativeResize="0"/>
          <p:nvPr/>
        </p:nvPicPr>
        <p:blipFill rotWithShape="1">
          <a:blip r:embed="rId4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003" name="Google Shape;3003;p85"/>
          <p:cNvSpPr txBox="1">
            <a:spLocks noGrp="1"/>
          </p:cNvSpPr>
          <p:nvPr>
            <p:ph type="sldNum" idx="3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004" name="Google Shape;3004;p85" title="FEWS NET Logo Full 2025.png"/>
          <p:cNvPicPr preferRelativeResize="0"/>
          <p:nvPr/>
        </p:nvPicPr>
        <p:blipFill rotWithShape="1">
          <a:blip r:embed="rId5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05" name="Google Shape;3005;p85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06" name="Google Shape;3006;p85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07" name="Google Shape;3007;p85" title="CHC_logo.jpg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divider [photo, market]">
  <p:cSld name="SECTION_HEADER_2_1_1_2">
    <p:bg>
      <p:bgPr>
        <a:solidFill>
          <a:schemeClr val="dk1"/>
        </a:solidFill>
        <a:effectLst/>
      </p:bgPr>
    </p:bg>
    <p:spTree>
      <p:nvGrpSpPr>
        <p:cNvPr id="1" name="Shape 30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09" name="Google Shape;3009;p86"/>
          <p:cNvPicPr preferRelativeResize="0"/>
          <p:nvPr/>
        </p:nvPicPr>
        <p:blipFill rotWithShape="1">
          <a:blip r:embed="rId2">
            <a:alphaModFix amt="40000"/>
          </a:blip>
          <a:srcRect t="9323" b="9323"/>
          <a:stretch/>
        </p:blipFill>
        <p:spPr>
          <a:xfrm>
            <a:off x="0" y="2475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010" name="Google Shape;3010;p86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212721">
              <a:alpha val="65098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3011" name="Google Shape;3011;p86"/>
          <p:cNvSpPr txBox="1">
            <a:spLocks noGrp="1"/>
          </p:cNvSpPr>
          <p:nvPr>
            <p:ph type="ctrTitle"/>
          </p:nvPr>
        </p:nvSpPr>
        <p:spPr>
          <a:xfrm>
            <a:off x="401525" y="2205050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Georgia"/>
              <a:buNone/>
              <a:defRPr sz="32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cxnSp>
        <p:nvCxnSpPr>
          <p:cNvPr id="3012" name="Google Shape;3012;p86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013" name="Google Shape;3013;p86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14" name="Google Shape;3014;p86" title="State_Logo.png"/>
          <p:cNvPicPr preferRelativeResize="0"/>
          <p:nvPr/>
        </p:nvPicPr>
        <p:blipFill rotWithShape="1">
          <a:blip r:embed="rId3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015" name="Google Shape;3015;p86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016" name="Google Shape;3016;p86" title="FEWS NET Logo Full 2025.png"/>
          <p:cNvPicPr preferRelativeResize="0"/>
          <p:nvPr/>
        </p:nvPicPr>
        <p:blipFill rotWithShape="1">
          <a:blip r:embed="rId4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17" name="Google Shape;3017;p86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18" name="Google Shape;3018;p86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19" name="Google Shape;3019;p86" title="CHC_logo.jpg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sub-divider [photo, market]">
  <p:cSld name="SECTION_HEADER_2_1_1_2_2">
    <p:bg>
      <p:bgPr>
        <a:solidFill>
          <a:schemeClr val="dk1"/>
        </a:solidFill>
        <a:effectLst/>
      </p:bgPr>
    </p:bg>
    <p:spTree>
      <p:nvGrpSpPr>
        <p:cNvPr id="1" name="Shape 30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21" name="Google Shape;3021;p87"/>
          <p:cNvPicPr preferRelativeResize="0"/>
          <p:nvPr/>
        </p:nvPicPr>
        <p:blipFill rotWithShape="1">
          <a:blip r:embed="rId2">
            <a:alphaModFix amt="40000"/>
          </a:blip>
          <a:srcRect t="9323" b="9323"/>
          <a:stretch/>
        </p:blipFill>
        <p:spPr>
          <a:xfrm>
            <a:off x="0" y="2475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022" name="Google Shape;3022;p87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212721">
              <a:alpha val="65098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3023" name="Google Shape;3023;p87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024" name="Google Shape;3024;p87"/>
          <p:cNvSpPr txBox="1">
            <a:spLocks noGrp="1"/>
          </p:cNvSpPr>
          <p:nvPr>
            <p:ph type="ctrTitle"/>
          </p:nvPr>
        </p:nvSpPr>
        <p:spPr>
          <a:xfrm>
            <a:off x="401525" y="2240750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25" name="Google Shape;3025;p87"/>
          <p:cNvSpPr txBox="1">
            <a:spLocks noGrp="1"/>
          </p:cNvSpPr>
          <p:nvPr>
            <p:ph type="ctrTitle" idx="2"/>
          </p:nvPr>
        </p:nvSpPr>
        <p:spPr>
          <a:xfrm>
            <a:off x="401525" y="179405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Georgia"/>
              <a:buNone/>
              <a:defRPr sz="18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26" name="Google Shape;3026;p87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27" name="Google Shape;3027;p87" title="State_Logo.png"/>
          <p:cNvPicPr preferRelativeResize="0"/>
          <p:nvPr/>
        </p:nvPicPr>
        <p:blipFill rotWithShape="1">
          <a:blip r:embed="rId3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028" name="Google Shape;3028;p87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029" name="Google Shape;3029;p87" title="FEWS NET Logo Full 2025.png"/>
          <p:cNvPicPr preferRelativeResize="0"/>
          <p:nvPr/>
        </p:nvPicPr>
        <p:blipFill rotWithShape="1">
          <a:blip r:embed="rId4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30" name="Google Shape;3030;p87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31" name="Google Shape;3031;p87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32" name="Google Shape;3032;p87" title="CHC_logo.jpg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divider [photo, field]">
  <p:cSld name="SECTION_HEADER_2_1_1_2_1">
    <p:bg>
      <p:bgPr>
        <a:solidFill>
          <a:schemeClr val="dk1"/>
        </a:solidFill>
        <a:effectLst/>
      </p:bgPr>
    </p:bg>
    <p:spTree>
      <p:nvGrpSpPr>
        <p:cNvPr id="1" name="Shape 30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34" name="Google Shape;3034;p88"/>
          <p:cNvPicPr preferRelativeResize="0"/>
          <p:nvPr/>
        </p:nvPicPr>
        <p:blipFill rotWithShape="1">
          <a:blip r:embed="rId2">
            <a:alphaModFix amt="50000"/>
          </a:blip>
          <a:srcRect t="12503" b="12495"/>
          <a:stretch/>
        </p:blipFill>
        <p:spPr>
          <a:xfrm>
            <a:off x="0" y="2475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035" name="Google Shape;3035;p88"/>
          <p:cNvSpPr/>
          <p:nvPr/>
        </p:nvSpPr>
        <p:spPr>
          <a:xfrm>
            <a:off x="0" y="2475"/>
            <a:ext cx="9144000" cy="5143500"/>
          </a:xfrm>
          <a:prstGeom prst="rect">
            <a:avLst/>
          </a:prstGeom>
          <a:solidFill>
            <a:srgbClr val="212721">
              <a:alpha val="65098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3036" name="Google Shape;3036;p88"/>
          <p:cNvSpPr txBox="1">
            <a:spLocks noGrp="1"/>
          </p:cNvSpPr>
          <p:nvPr>
            <p:ph type="ctrTitle"/>
          </p:nvPr>
        </p:nvSpPr>
        <p:spPr>
          <a:xfrm>
            <a:off x="401525" y="2205050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Georgia"/>
              <a:buNone/>
              <a:defRPr sz="32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cxnSp>
        <p:nvCxnSpPr>
          <p:cNvPr id="3037" name="Google Shape;3037;p88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038" name="Google Shape;3038;p88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39" name="Google Shape;3039;p88" title="State_Logo.png"/>
          <p:cNvPicPr preferRelativeResize="0"/>
          <p:nvPr/>
        </p:nvPicPr>
        <p:blipFill rotWithShape="1">
          <a:blip r:embed="rId3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040" name="Google Shape;3040;p88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041" name="Google Shape;3041;p88" title="FEWS NET Logo Full 2025.png"/>
          <p:cNvPicPr preferRelativeResize="0"/>
          <p:nvPr/>
        </p:nvPicPr>
        <p:blipFill rotWithShape="1">
          <a:blip r:embed="rId4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42" name="Google Shape;3042;p88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43" name="Google Shape;3043;p88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44" name="Google Shape;3044;p88" title="CHC_logo.jpg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sub-divider [photo, field]">
  <p:cSld name="SECTION_HEADER_2_1_1_2_1_2">
    <p:bg>
      <p:bgPr>
        <a:solidFill>
          <a:schemeClr val="dk1"/>
        </a:solidFill>
        <a:effectLst/>
      </p:bgPr>
    </p:bg>
    <p:spTree>
      <p:nvGrpSpPr>
        <p:cNvPr id="1" name="Shape 30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46" name="Google Shape;3046;p89"/>
          <p:cNvPicPr preferRelativeResize="0"/>
          <p:nvPr/>
        </p:nvPicPr>
        <p:blipFill rotWithShape="1">
          <a:blip r:embed="rId2">
            <a:alphaModFix amt="50000"/>
          </a:blip>
          <a:srcRect t="12503" b="12495"/>
          <a:stretch/>
        </p:blipFill>
        <p:spPr>
          <a:xfrm>
            <a:off x="0" y="2475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047" name="Google Shape;3047;p89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212721">
              <a:alpha val="65098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3048" name="Google Shape;3048;p89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049" name="Google Shape;3049;p89"/>
          <p:cNvSpPr txBox="1">
            <a:spLocks noGrp="1"/>
          </p:cNvSpPr>
          <p:nvPr>
            <p:ph type="ctrTitle"/>
          </p:nvPr>
        </p:nvSpPr>
        <p:spPr>
          <a:xfrm>
            <a:off x="401525" y="2240750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50" name="Google Shape;3050;p89"/>
          <p:cNvSpPr txBox="1">
            <a:spLocks noGrp="1"/>
          </p:cNvSpPr>
          <p:nvPr>
            <p:ph type="ctrTitle" idx="2"/>
          </p:nvPr>
        </p:nvSpPr>
        <p:spPr>
          <a:xfrm>
            <a:off x="401525" y="179405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Georgia"/>
              <a:buNone/>
              <a:defRPr sz="18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51" name="Google Shape;3051;p89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52" name="Google Shape;3052;p89" title="State_Logo.png"/>
          <p:cNvPicPr preferRelativeResize="0"/>
          <p:nvPr/>
        </p:nvPicPr>
        <p:blipFill rotWithShape="1">
          <a:blip r:embed="rId3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053" name="Google Shape;3053;p89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054" name="Google Shape;3054;p89" title="FEWS NET Logo Full 2025.png"/>
          <p:cNvPicPr preferRelativeResize="0"/>
          <p:nvPr/>
        </p:nvPicPr>
        <p:blipFill rotWithShape="1">
          <a:blip r:embed="rId4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55" name="Google Shape;3055;p89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56" name="Google Shape;3056;p89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57" name="Google Shape;3057;p89" title="CHC_logo.jpg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divider [photo, aerial]">
  <p:cSld name="SECTION_HEADER_2_1_1_2_1_1">
    <p:bg>
      <p:bgPr>
        <a:solidFill>
          <a:schemeClr val="dk1"/>
        </a:solidFill>
        <a:effectLst/>
      </p:bgPr>
    </p:bg>
    <p:spTree>
      <p:nvGrpSpPr>
        <p:cNvPr id="1" name="Shape 30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59" name="Google Shape;3059;p90"/>
          <p:cNvPicPr preferRelativeResize="0"/>
          <p:nvPr/>
        </p:nvPicPr>
        <p:blipFill rotWithShape="1">
          <a:blip r:embed="rId2">
            <a:alphaModFix amt="50000"/>
          </a:blip>
          <a:srcRect t="7770" b="7770"/>
          <a:stretch/>
        </p:blipFill>
        <p:spPr>
          <a:xfrm>
            <a:off x="0" y="2475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3060" name="Google Shape;3060;p90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212721">
              <a:alpha val="65098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3061" name="Google Shape;3061;p90"/>
          <p:cNvSpPr txBox="1">
            <a:spLocks noGrp="1"/>
          </p:cNvSpPr>
          <p:nvPr>
            <p:ph type="ctrTitle"/>
          </p:nvPr>
        </p:nvSpPr>
        <p:spPr>
          <a:xfrm>
            <a:off x="401525" y="2205050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Georgia"/>
              <a:buNone/>
              <a:defRPr sz="32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cxnSp>
        <p:nvCxnSpPr>
          <p:cNvPr id="3062" name="Google Shape;3062;p90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063" name="Google Shape;3063;p90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64" name="Google Shape;3064;p90" title="State_Logo.png"/>
          <p:cNvPicPr preferRelativeResize="0"/>
          <p:nvPr/>
        </p:nvPicPr>
        <p:blipFill rotWithShape="1">
          <a:blip r:embed="rId3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065" name="Google Shape;3065;p90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066" name="Google Shape;3066;p90" title="FEWS NET Logo Full 2025.png"/>
          <p:cNvPicPr preferRelativeResize="0"/>
          <p:nvPr/>
        </p:nvPicPr>
        <p:blipFill rotWithShape="1">
          <a:blip r:embed="rId4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67" name="Google Shape;3067;p90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68" name="Google Shape;3068;p90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69" name="Google Shape;3069;p90" title="CHC_logo.jpg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[dense]">
  <p:cSld name="TITLE_AND_BODY_1">
    <p:spTree>
      <p:nvGrpSpPr>
        <p:cNvPr id="1" name="Shape 6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6" name="Google Shape;606;p74"/>
          <p:cNvSpPr txBox="1">
            <a:spLocks noGrp="1"/>
          </p:cNvSpPr>
          <p:nvPr>
            <p:ph type="body" idx="1"/>
          </p:nvPr>
        </p:nvSpPr>
        <p:spPr>
          <a:xfrm>
            <a:off x="190500" y="618175"/>
            <a:ext cx="8763000" cy="404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607" name="Google Shape;607;p74"/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08" name="Google Shape;608;p74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sub-divider [photo, aerial]">
  <p:cSld name="SECTION_HEADER_2_1_1_2_1_1_2">
    <p:bg>
      <p:bgPr>
        <a:solidFill>
          <a:schemeClr val="dk1"/>
        </a:solidFill>
        <a:effectLst/>
      </p:bgPr>
    </p:bg>
    <p:spTree>
      <p:nvGrpSpPr>
        <p:cNvPr id="1" name="Shape 30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1" name="Google Shape;3071;p91"/>
          <p:cNvPicPr preferRelativeResize="0"/>
          <p:nvPr/>
        </p:nvPicPr>
        <p:blipFill rotWithShape="1">
          <a:blip r:embed="rId2">
            <a:alphaModFix amt="50000"/>
          </a:blip>
          <a:srcRect t="7770" b="7770"/>
          <a:stretch/>
        </p:blipFill>
        <p:spPr>
          <a:xfrm>
            <a:off x="0" y="2475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3072" name="Google Shape;3072;p91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212721">
              <a:alpha val="65098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3073" name="Google Shape;3073;p91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074" name="Google Shape;3074;p91"/>
          <p:cNvSpPr txBox="1">
            <a:spLocks noGrp="1"/>
          </p:cNvSpPr>
          <p:nvPr>
            <p:ph type="ctrTitle"/>
          </p:nvPr>
        </p:nvSpPr>
        <p:spPr>
          <a:xfrm>
            <a:off x="401525" y="2240750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75" name="Google Shape;3075;p91"/>
          <p:cNvSpPr txBox="1">
            <a:spLocks noGrp="1"/>
          </p:cNvSpPr>
          <p:nvPr>
            <p:ph type="ctrTitle" idx="2"/>
          </p:nvPr>
        </p:nvSpPr>
        <p:spPr>
          <a:xfrm>
            <a:off x="401525" y="179405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Georgia"/>
              <a:buNone/>
              <a:defRPr sz="18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76" name="Google Shape;3076;p91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77" name="Google Shape;3077;p91" title="State_Logo.png"/>
          <p:cNvPicPr preferRelativeResize="0"/>
          <p:nvPr/>
        </p:nvPicPr>
        <p:blipFill rotWithShape="1">
          <a:blip r:embed="rId3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078" name="Google Shape;3078;p91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079" name="Google Shape;3079;p91" title="FEWS NET Logo Full 2025.png"/>
          <p:cNvPicPr preferRelativeResize="0"/>
          <p:nvPr/>
        </p:nvPicPr>
        <p:blipFill rotWithShape="1">
          <a:blip r:embed="rId4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80" name="Google Shape;3080;p91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81" name="Google Shape;3081;p91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82" name="Google Shape;3082;p91" title="CHC_logo.jpg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Image highlight [dark, 1:1 ratio]">
  <p:cSld name="SECTION_TITLE_AND_DESCRIPTION_1_1">
    <p:spTree>
      <p:nvGrpSpPr>
        <p:cNvPr id="1" name="Shape 30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4" name="Google Shape;3084;p92"/>
          <p:cNvSpPr>
            <a:spLocks noGrp="1"/>
          </p:cNvSpPr>
          <p:nvPr>
            <p:ph type="pic" idx="2"/>
          </p:nvPr>
        </p:nvSpPr>
        <p:spPr>
          <a:xfrm>
            <a:off x="3995475" y="-125"/>
            <a:ext cx="51486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3085" name="Google Shape;3085;p92"/>
          <p:cNvSpPr/>
          <p:nvPr/>
        </p:nvSpPr>
        <p:spPr>
          <a:xfrm>
            <a:off x="0" y="0"/>
            <a:ext cx="39954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6" name="Google Shape;3086;p92"/>
          <p:cNvSpPr txBox="1">
            <a:spLocks noGrp="1"/>
          </p:cNvSpPr>
          <p:nvPr>
            <p:ph type="title"/>
          </p:nvPr>
        </p:nvSpPr>
        <p:spPr>
          <a:xfrm>
            <a:off x="423063" y="1996950"/>
            <a:ext cx="2991000" cy="114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Open Sans"/>
              <a:buNone/>
              <a:defRPr sz="16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cxnSp>
        <p:nvCxnSpPr>
          <p:cNvPr id="3087" name="Google Shape;3087;p92"/>
          <p:cNvCxnSpPr/>
          <p:nvPr/>
        </p:nvCxnSpPr>
        <p:spPr>
          <a:xfrm>
            <a:off x="422475" y="38725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088" name="Google Shape;3088;p92"/>
          <p:cNvSpPr txBox="1">
            <a:spLocks noGrp="1"/>
          </p:cNvSpPr>
          <p:nvPr>
            <p:ph type="subTitle" idx="1"/>
          </p:nvPr>
        </p:nvSpPr>
        <p:spPr>
          <a:xfrm>
            <a:off x="337875" y="3921025"/>
            <a:ext cx="3076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None/>
              <a:defRPr sz="12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89" name="Google Shape;3089;p92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90" name="Google Shape;3090;p92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091" name="Google Shape;3091;p92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092" name="Google Shape;3092;p92" title="FEWS NET Logo Full 2025.png"/>
          <p:cNvPicPr preferRelativeResize="0"/>
          <p:nvPr/>
        </p:nvPicPr>
        <p:blipFill rotWithShape="1">
          <a:blip r:embed="rId3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93" name="Google Shape;3093;p92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94" name="Google Shape;3094;p92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95" name="Google Shape;3095;p92" title="CHC_logo.jpg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Image highlight [dark, 4:3 ratio]">
  <p:cSld name="SECTION_TITLE_AND_DESCRIPTION_1_1_4">
    <p:spTree>
      <p:nvGrpSpPr>
        <p:cNvPr id="1" name="Shape 30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7" name="Google Shape;3097;p93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8" name="Google Shape;3098;p93"/>
          <p:cNvSpPr>
            <a:spLocks noGrp="1"/>
          </p:cNvSpPr>
          <p:nvPr>
            <p:ph type="pic" idx="2"/>
          </p:nvPr>
        </p:nvSpPr>
        <p:spPr>
          <a:xfrm>
            <a:off x="4114800" y="858300"/>
            <a:ext cx="4572000" cy="3014400"/>
          </a:xfrm>
          <a:prstGeom prst="rect">
            <a:avLst/>
          </a:prstGeom>
          <a:noFill/>
          <a:ln>
            <a:noFill/>
          </a:ln>
        </p:spPr>
      </p:sp>
      <p:sp>
        <p:nvSpPr>
          <p:cNvPr id="3099" name="Google Shape;3099;p93"/>
          <p:cNvSpPr txBox="1">
            <a:spLocks noGrp="1"/>
          </p:cNvSpPr>
          <p:nvPr>
            <p:ph type="title"/>
          </p:nvPr>
        </p:nvSpPr>
        <p:spPr>
          <a:xfrm>
            <a:off x="423063" y="1996950"/>
            <a:ext cx="2991000" cy="114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Open Sans"/>
              <a:buNone/>
              <a:defRPr sz="16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cxnSp>
        <p:nvCxnSpPr>
          <p:cNvPr id="3100" name="Google Shape;3100;p93"/>
          <p:cNvCxnSpPr/>
          <p:nvPr/>
        </p:nvCxnSpPr>
        <p:spPr>
          <a:xfrm>
            <a:off x="422475" y="38725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101" name="Google Shape;3101;p93"/>
          <p:cNvSpPr txBox="1">
            <a:spLocks noGrp="1"/>
          </p:cNvSpPr>
          <p:nvPr>
            <p:ph type="subTitle" idx="1"/>
          </p:nvPr>
        </p:nvSpPr>
        <p:spPr>
          <a:xfrm>
            <a:off x="337875" y="3921025"/>
            <a:ext cx="3076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None/>
              <a:defRPr sz="12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102" name="Google Shape;3102;p93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103" name="Google Shape;3103;p93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104" name="Google Shape;3104;p93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105" name="Google Shape;3105;p93" title="FEWS NET Logo Full 2025.png"/>
          <p:cNvPicPr preferRelativeResize="0"/>
          <p:nvPr/>
        </p:nvPicPr>
        <p:blipFill rotWithShape="1">
          <a:blip r:embed="rId3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106" name="Google Shape;3106;p93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107" name="Google Shape;3107;p93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108" name="Google Shape;3108;p93" title="CHC_logo.jpg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Image highlight [light, 1:1]">
  <p:cSld name="SECTION_TITLE_AND_DESCRIPTION_1_1_5">
    <p:spTree>
      <p:nvGrpSpPr>
        <p:cNvPr id="1" name="Shape 3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0" name="Google Shape;3110;p94"/>
          <p:cNvSpPr>
            <a:spLocks noGrp="1"/>
          </p:cNvSpPr>
          <p:nvPr>
            <p:ph type="pic" idx="2"/>
          </p:nvPr>
        </p:nvSpPr>
        <p:spPr>
          <a:xfrm>
            <a:off x="3995475" y="-125"/>
            <a:ext cx="51486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3111" name="Google Shape;3111;p94"/>
          <p:cNvSpPr/>
          <p:nvPr/>
        </p:nvSpPr>
        <p:spPr>
          <a:xfrm>
            <a:off x="0" y="0"/>
            <a:ext cx="3995400" cy="51435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2" name="Google Shape;3112;p94"/>
          <p:cNvSpPr txBox="1">
            <a:spLocks noGrp="1"/>
          </p:cNvSpPr>
          <p:nvPr>
            <p:ph type="title"/>
          </p:nvPr>
        </p:nvSpPr>
        <p:spPr>
          <a:xfrm>
            <a:off x="423063" y="1996950"/>
            <a:ext cx="2991000" cy="114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Open Sans"/>
              <a:buNone/>
              <a:defRPr sz="1600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cxnSp>
        <p:nvCxnSpPr>
          <p:cNvPr id="3113" name="Google Shape;3113;p94"/>
          <p:cNvCxnSpPr/>
          <p:nvPr/>
        </p:nvCxnSpPr>
        <p:spPr>
          <a:xfrm>
            <a:off x="422475" y="38725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114" name="Google Shape;3114;p94"/>
          <p:cNvSpPr txBox="1">
            <a:spLocks noGrp="1"/>
          </p:cNvSpPr>
          <p:nvPr>
            <p:ph type="subTitle" idx="1"/>
          </p:nvPr>
        </p:nvSpPr>
        <p:spPr>
          <a:xfrm>
            <a:off x="337875" y="3921025"/>
            <a:ext cx="3076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200"/>
              <a:buFont typeface="Open Sans"/>
              <a:buNone/>
              <a:defRPr sz="12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115" name="Google Shape;3115;p94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116" name="Google Shape;3116;p94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117" name="Google Shape;3117;p94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118" name="Google Shape;3118;p94" title="FEWS NET Logo Full 2025.png"/>
          <p:cNvPicPr preferRelativeResize="0"/>
          <p:nvPr/>
        </p:nvPicPr>
        <p:blipFill rotWithShape="1">
          <a:blip r:embed="rId3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119" name="Google Shape;3119;p94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120" name="Google Shape;3120;p94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121" name="Google Shape;3121;p94" title="CHC_logo.jpg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Image highlight [light, 4:3]">
  <p:cSld name="SECTION_TITLE_AND_DESCRIPTION_1_1_4_1">
    <p:spTree>
      <p:nvGrpSpPr>
        <p:cNvPr id="1" name="Shape 3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3" name="Google Shape;3123;p95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24" name="Google Shape;3124;p95"/>
          <p:cNvSpPr txBox="1">
            <a:spLocks noGrp="1"/>
          </p:cNvSpPr>
          <p:nvPr>
            <p:ph type="title"/>
          </p:nvPr>
        </p:nvSpPr>
        <p:spPr>
          <a:xfrm>
            <a:off x="423063" y="1996950"/>
            <a:ext cx="2991000" cy="114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Open Sans"/>
              <a:buNone/>
              <a:defRPr sz="1600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cxnSp>
        <p:nvCxnSpPr>
          <p:cNvPr id="3125" name="Google Shape;3125;p95"/>
          <p:cNvCxnSpPr/>
          <p:nvPr/>
        </p:nvCxnSpPr>
        <p:spPr>
          <a:xfrm>
            <a:off x="422475" y="38725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126" name="Google Shape;3126;p95"/>
          <p:cNvSpPr txBox="1">
            <a:spLocks noGrp="1"/>
          </p:cNvSpPr>
          <p:nvPr>
            <p:ph type="subTitle" idx="1"/>
          </p:nvPr>
        </p:nvSpPr>
        <p:spPr>
          <a:xfrm>
            <a:off x="337875" y="3921025"/>
            <a:ext cx="3076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200"/>
              <a:buFont typeface="Open Sans"/>
              <a:buNone/>
              <a:defRPr sz="12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127" name="Google Shape;3127;p95"/>
          <p:cNvSpPr>
            <a:spLocks noGrp="1"/>
          </p:cNvSpPr>
          <p:nvPr>
            <p:ph type="pic" idx="2"/>
          </p:nvPr>
        </p:nvSpPr>
        <p:spPr>
          <a:xfrm>
            <a:off x="4114800" y="858300"/>
            <a:ext cx="4572000" cy="3014400"/>
          </a:xfrm>
          <a:prstGeom prst="rect">
            <a:avLst/>
          </a:prstGeom>
          <a:noFill/>
          <a:ln>
            <a:noFill/>
          </a:ln>
        </p:spPr>
      </p:sp>
      <p:sp>
        <p:nvSpPr>
          <p:cNvPr id="3128" name="Google Shape;3128;p95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129" name="Google Shape;3129;p95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130" name="Google Shape;3130;p95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131" name="Google Shape;3131;p95" title="FEWS NET Logo Full 2025.png"/>
          <p:cNvPicPr preferRelativeResize="0"/>
          <p:nvPr/>
        </p:nvPicPr>
        <p:blipFill rotWithShape="1">
          <a:blip r:embed="rId3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132" name="Google Shape;3132;p95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133" name="Google Shape;3133;p95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134" name="Google Shape;3134;p95" title="CHC_logo.jpg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[standard, grey]">
  <p:cSld name="TITLE_AND_BODY_2">
    <p:bg>
      <p:bgPr>
        <a:solidFill>
          <a:schemeClr val="accent5"/>
        </a:solidFill>
        <a:effectLst/>
      </p:bgPr>
    </p:bg>
    <p:spTree>
      <p:nvGrpSpPr>
        <p:cNvPr id="1" name="Shape 3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6" name="Google Shape;3136;p96"/>
          <p:cNvSpPr txBox="1">
            <a:spLocks noGrp="1"/>
          </p:cNvSpPr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37" name="Google Shape;3137;p96"/>
          <p:cNvSpPr txBox="1">
            <a:spLocks noGrp="1"/>
          </p:cNvSpPr>
          <p:nvPr>
            <p:ph type="body" idx="1"/>
          </p:nvPr>
        </p:nvSpPr>
        <p:spPr>
          <a:xfrm>
            <a:off x="462925" y="999050"/>
            <a:ext cx="82182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11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–"/>
              <a:defRPr sz="13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38" name="Google Shape;3138;p96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[dense, grey]">
  <p:cSld name="TITLE_AND_BODY_1_2">
    <p:bg>
      <p:bgPr>
        <a:solidFill>
          <a:schemeClr val="accent5"/>
        </a:solidFill>
        <a:effectLst/>
      </p:bgPr>
    </p:bg>
    <p:spTree>
      <p:nvGrpSpPr>
        <p:cNvPr id="1" name="Shape 3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0" name="Google Shape;3140;p97"/>
          <p:cNvSpPr txBox="1">
            <a:spLocks noGrp="1"/>
          </p:cNvSpPr>
          <p:nvPr>
            <p:ph type="body" idx="1"/>
          </p:nvPr>
        </p:nvSpPr>
        <p:spPr>
          <a:xfrm>
            <a:off x="190500" y="618175"/>
            <a:ext cx="8763000" cy="404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41" name="Google Shape;3141;p97"/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42" name="Google Shape;3142;p97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[dense]">
  <p:cSld name="TITLE_AND_BODY_1_1">
    <p:spTree>
      <p:nvGrpSpPr>
        <p:cNvPr id="1" name="Shape 3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4" name="Google Shape;3144;p98"/>
          <p:cNvSpPr txBox="1">
            <a:spLocks noGrp="1"/>
          </p:cNvSpPr>
          <p:nvPr>
            <p:ph type="body" idx="1"/>
          </p:nvPr>
        </p:nvSpPr>
        <p:spPr>
          <a:xfrm>
            <a:off x="190500" y="618175"/>
            <a:ext cx="4162500" cy="387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45" name="Google Shape;3145;p98"/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46" name="Google Shape;3146;p98"/>
          <p:cNvSpPr txBox="1">
            <a:spLocks noGrp="1"/>
          </p:cNvSpPr>
          <p:nvPr>
            <p:ph type="body" idx="2"/>
          </p:nvPr>
        </p:nvSpPr>
        <p:spPr>
          <a:xfrm>
            <a:off x="4763400" y="618175"/>
            <a:ext cx="4162500" cy="387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47" name="Google Shape;3147;p98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[dense, grey]">
  <p:cSld name="TITLE_AND_BODY_1_1_2">
    <p:bg>
      <p:bgPr>
        <a:solidFill>
          <a:schemeClr val="accent5"/>
        </a:solidFill>
        <a:effectLst/>
      </p:bgPr>
    </p:bg>
    <p:spTree>
      <p:nvGrpSpPr>
        <p:cNvPr id="1" name="Shape 3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9" name="Google Shape;3149;p99"/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50" name="Google Shape;3150;p99"/>
          <p:cNvSpPr txBox="1">
            <a:spLocks noGrp="1"/>
          </p:cNvSpPr>
          <p:nvPr>
            <p:ph type="body" idx="1"/>
          </p:nvPr>
        </p:nvSpPr>
        <p:spPr>
          <a:xfrm>
            <a:off x="190500" y="618175"/>
            <a:ext cx="4381500" cy="381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51" name="Google Shape;3151;p99"/>
          <p:cNvSpPr txBox="1">
            <a:spLocks noGrp="1"/>
          </p:cNvSpPr>
          <p:nvPr>
            <p:ph type="body" idx="2"/>
          </p:nvPr>
        </p:nvSpPr>
        <p:spPr>
          <a:xfrm>
            <a:off x="4572000" y="618175"/>
            <a:ext cx="4381500" cy="381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52" name="Google Shape;3152;p99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. Two charts [dense, grey]">
  <p:cSld name="TITLE_AND_BODY_1_1_1">
    <p:bg>
      <p:bgPr>
        <a:solidFill>
          <a:schemeClr val="accent5"/>
        </a:solidFill>
        <a:effectLst/>
      </p:bgPr>
    </p:bg>
    <p:spTree>
      <p:nvGrpSpPr>
        <p:cNvPr id="1" name="Shape 3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4" name="Google Shape;3154;p100"/>
          <p:cNvSpPr txBox="1">
            <a:spLocks noGrp="1"/>
          </p:cNvSpPr>
          <p:nvPr>
            <p:ph type="subTitle" idx="1"/>
          </p:nvPr>
        </p:nvSpPr>
        <p:spPr>
          <a:xfrm>
            <a:off x="190500" y="579950"/>
            <a:ext cx="4300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 b="1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55" name="Google Shape;3155;p100"/>
          <p:cNvSpPr>
            <a:spLocks noGrp="1"/>
          </p:cNvSpPr>
          <p:nvPr>
            <p:ph type="pic" idx="2"/>
          </p:nvPr>
        </p:nvSpPr>
        <p:spPr>
          <a:xfrm>
            <a:off x="190500" y="1195550"/>
            <a:ext cx="4300800" cy="2999700"/>
          </a:xfrm>
          <a:prstGeom prst="rect">
            <a:avLst/>
          </a:prstGeom>
          <a:noFill/>
          <a:ln>
            <a:noFill/>
          </a:ln>
        </p:spPr>
      </p:sp>
      <p:sp>
        <p:nvSpPr>
          <p:cNvPr id="3156" name="Google Shape;3156;p100"/>
          <p:cNvSpPr>
            <a:spLocks noGrp="1"/>
          </p:cNvSpPr>
          <p:nvPr>
            <p:ph type="pic" idx="3"/>
          </p:nvPr>
        </p:nvSpPr>
        <p:spPr>
          <a:xfrm>
            <a:off x="4652700" y="1195550"/>
            <a:ext cx="4300800" cy="2999700"/>
          </a:xfrm>
          <a:prstGeom prst="rect">
            <a:avLst/>
          </a:prstGeom>
          <a:noFill/>
          <a:ln>
            <a:noFill/>
          </a:ln>
        </p:spPr>
      </p:sp>
      <p:sp>
        <p:nvSpPr>
          <p:cNvPr id="3157" name="Google Shape;3157;p100"/>
          <p:cNvSpPr txBox="1">
            <a:spLocks noGrp="1"/>
          </p:cNvSpPr>
          <p:nvPr>
            <p:ph type="subTitle" idx="4"/>
          </p:nvPr>
        </p:nvSpPr>
        <p:spPr>
          <a:xfrm>
            <a:off x="190500" y="4195250"/>
            <a:ext cx="4300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58" name="Google Shape;3158;p100"/>
          <p:cNvSpPr txBox="1">
            <a:spLocks noGrp="1"/>
          </p:cNvSpPr>
          <p:nvPr>
            <p:ph type="subTitle" idx="5"/>
          </p:nvPr>
        </p:nvSpPr>
        <p:spPr>
          <a:xfrm>
            <a:off x="4652700" y="4195250"/>
            <a:ext cx="4300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59" name="Google Shape;3159;p100"/>
          <p:cNvSpPr txBox="1">
            <a:spLocks noGrp="1"/>
          </p:cNvSpPr>
          <p:nvPr>
            <p:ph type="title"/>
          </p:nvPr>
        </p:nvSpPr>
        <p:spPr>
          <a:xfrm>
            <a:off x="1143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60" name="Google Shape;3160;p100"/>
          <p:cNvSpPr txBox="1">
            <a:spLocks noGrp="1"/>
          </p:cNvSpPr>
          <p:nvPr>
            <p:ph type="subTitle" idx="6"/>
          </p:nvPr>
        </p:nvSpPr>
        <p:spPr>
          <a:xfrm>
            <a:off x="4652700" y="579950"/>
            <a:ext cx="4300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 b="1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61" name="Google Shape;3161;p100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Half photo 5">
  <p:cSld name="Half photo 5">
    <p:spTree>
      <p:nvGrpSpPr>
        <p:cNvPr id="1" name="Shape 6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0" name="Google Shape;610;p75" descr="A picture containing water, river, drink, bunch&#10;&#10;Description automatically generated"/>
          <p:cNvPicPr preferRelativeResize="0"/>
          <p:nvPr/>
        </p:nvPicPr>
        <p:blipFill rotWithShape="1">
          <a:blip r:embed="rId2">
            <a:alphaModFix/>
          </a:blip>
          <a:srcRect r="40741"/>
          <a:stretch/>
        </p:blipFill>
        <p:spPr>
          <a:xfrm>
            <a:off x="0" y="-1"/>
            <a:ext cx="4572000" cy="5143375"/>
          </a:xfrm>
          <a:prstGeom prst="rect">
            <a:avLst/>
          </a:prstGeom>
          <a:noFill/>
          <a:ln>
            <a:noFill/>
          </a:ln>
        </p:spPr>
      </p:pic>
      <p:sp>
        <p:nvSpPr>
          <p:cNvPr id="611" name="Google Shape;611;p75"/>
          <p:cNvSpPr txBox="1"/>
          <p:nvPr/>
        </p:nvSpPr>
        <p:spPr>
          <a:xfrm>
            <a:off x="444791" y="4752295"/>
            <a:ext cx="3682500" cy="21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rPr lang="en" sz="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rPr>
              <a:t>Floods in Fangak, Jonglei state, South Sudan, October 2021- photo by WFP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2" name="Google Shape;612;p75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3" name="Google Shape;613;p7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614" name="Google Shape;614;p75"/>
          <p:cNvSpPr/>
          <p:nvPr/>
        </p:nvSpPr>
        <p:spPr>
          <a:xfrm rot="-5400000">
            <a:off x="4233600" y="2461950"/>
            <a:ext cx="457200" cy="219600"/>
          </a:xfrm>
          <a:prstGeom prst="triangle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5" name="Google Shape;615;p75"/>
          <p:cNvSpPr txBox="1">
            <a:spLocks noGrp="1"/>
          </p:cNvSpPr>
          <p:nvPr>
            <p:ph type="body" idx="1"/>
          </p:nvPr>
        </p:nvSpPr>
        <p:spPr>
          <a:xfrm>
            <a:off x="5029200" y="457200"/>
            <a:ext cx="36576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429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Open Sans"/>
              <a:buChar char="●"/>
              <a:defRPr sz="1800" b="1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○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Char char="■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Char char="●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Char char="○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Char char="■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Char char="●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Char char="○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Char char="■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harts [dense, grey]">
  <p:cSld name="TITLE_AND_BODY_1_1_1_4">
    <p:bg>
      <p:bgPr>
        <a:solidFill>
          <a:schemeClr val="accent5"/>
        </a:solidFill>
        <a:effectLst/>
      </p:bgPr>
    </p:bg>
    <p:spTree>
      <p:nvGrpSpPr>
        <p:cNvPr id="1" name="Shape 3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3" name="Google Shape;3163;p101"/>
          <p:cNvSpPr txBox="1">
            <a:spLocks noGrp="1"/>
          </p:cNvSpPr>
          <p:nvPr>
            <p:ph type="subTitle" idx="1"/>
          </p:nvPr>
        </p:nvSpPr>
        <p:spPr>
          <a:xfrm>
            <a:off x="3180650" y="579950"/>
            <a:ext cx="2782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64" name="Google Shape;3164;p101"/>
          <p:cNvSpPr>
            <a:spLocks noGrp="1"/>
          </p:cNvSpPr>
          <p:nvPr>
            <p:ph type="pic" idx="2"/>
          </p:nvPr>
        </p:nvSpPr>
        <p:spPr>
          <a:xfrm>
            <a:off x="190500" y="1195550"/>
            <a:ext cx="2782800" cy="2999700"/>
          </a:xfrm>
          <a:prstGeom prst="rect">
            <a:avLst/>
          </a:prstGeom>
          <a:noFill/>
          <a:ln>
            <a:noFill/>
          </a:ln>
        </p:spPr>
      </p:sp>
      <p:sp>
        <p:nvSpPr>
          <p:cNvPr id="3165" name="Google Shape;3165;p101"/>
          <p:cNvSpPr txBox="1">
            <a:spLocks noGrp="1"/>
          </p:cNvSpPr>
          <p:nvPr>
            <p:ph type="subTitle" idx="3"/>
          </p:nvPr>
        </p:nvSpPr>
        <p:spPr>
          <a:xfrm>
            <a:off x="190500" y="4195250"/>
            <a:ext cx="2782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66" name="Google Shape;3166;p101"/>
          <p:cNvSpPr>
            <a:spLocks noGrp="1"/>
          </p:cNvSpPr>
          <p:nvPr>
            <p:ph type="pic" idx="4"/>
          </p:nvPr>
        </p:nvSpPr>
        <p:spPr>
          <a:xfrm>
            <a:off x="3180650" y="1195550"/>
            <a:ext cx="2782800" cy="2999700"/>
          </a:xfrm>
          <a:prstGeom prst="rect">
            <a:avLst/>
          </a:prstGeom>
          <a:noFill/>
          <a:ln>
            <a:noFill/>
          </a:ln>
        </p:spPr>
      </p:sp>
      <p:sp>
        <p:nvSpPr>
          <p:cNvPr id="3167" name="Google Shape;3167;p101"/>
          <p:cNvSpPr>
            <a:spLocks noGrp="1"/>
          </p:cNvSpPr>
          <p:nvPr>
            <p:ph type="pic" idx="5"/>
          </p:nvPr>
        </p:nvSpPr>
        <p:spPr>
          <a:xfrm>
            <a:off x="6170800" y="1195550"/>
            <a:ext cx="2782800" cy="2999700"/>
          </a:xfrm>
          <a:prstGeom prst="rect">
            <a:avLst/>
          </a:prstGeom>
          <a:noFill/>
          <a:ln>
            <a:noFill/>
          </a:ln>
        </p:spPr>
      </p:sp>
      <p:sp>
        <p:nvSpPr>
          <p:cNvPr id="3168" name="Google Shape;3168;p101"/>
          <p:cNvSpPr txBox="1">
            <a:spLocks noGrp="1"/>
          </p:cNvSpPr>
          <p:nvPr>
            <p:ph type="subTitle" idx="6"/>
          </p:nvPr>
        </p:nvSpPr>
        <p:spPr>
          <a:xfrm>
            <a:off x="6170800" y="579950"/>
            <a:ext cx="2782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69" name="Google Shape;3169;p101"/>
          <p:cNvSpPr txBox="1">
            <a:spLocks noGrp="1"/>
          </p:cNvSpPr>
          <p:nvPr>
            <p:ph type="subTitle" idx="7"/>
          </p:nvPr>
        </p:nvSpPr>
        <p:spPr>
          <a:xfrm>
            <a:off x="3180650" y="4195250"/>
            <a:ext cx="2782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70" name="Google Shape;3170;p101"/>
          <p:cNvSpPr txBox="1">
            <a:spLocks noGrp="1"/>
          </p:cNvSpPr>
          <p:nvPr>
            <p:ph type="subTitle" idx="8"/>
          </p:nvPr>
        </p:nvSpPr>
        <p:spPr>
          <a:xfrm>
            <a:off x="6170800" y="4195250"/>
            <a:ext cx="2782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71" name="Google Shape;3171;p101"/>
          <p:cNvSpPr txBox="1">
            <a:spLocks noGrp="1"/>
          </p:cNvSpPr>
          <p:nvPr>
            <p:ph type="title"/>
          </p:nvPr>
        </p:nvSpPr>
        <p:spPr>
          <a:xfrm>
            <a:off x="1143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72" name="Google Shape;3172;p101"/>
          <p:cNvSpPr txBox="1">
            <a:spLocks noGrp="1"/>
          </p:cNvSpPr>
          <p:nvPr>
            <p:ph type="subTitle" idx="9"/>
          </p:nvPr>
        </p:nvSpPr>
        <p:spPr>
          <a:xfrm>
            <a:off x="190500" y="579950"/>
            <a:ext cx="2782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73" name="Google Shape;3173;p101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lumn and chart [dense, grey]">
  <p:cSld name="TITLE_AND_BODY_1_1_1_3">
    <p:bg>
      <p:bgPr>
        <a:solidFill>
          <a:schemeClr val="accent5"/>
        </a:solidFill>
        <a:effectLst/>
      </p:bgPr>
    </p:bg>
    <p:spTree>
      <p:nvGrpSpPr>
        <p:cNvPr id="1" name="Shape 3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5" name="Google Shape;3175;p102"/>
          <p:cNvSpPr>
            <a:spLocks noGrp="1"/>
          </p:cNvSpPr>
          <p:nvPr>
            <p:ph type="pic" idx="2"/>
          </p:nvPr>
        </p:nvSpPr>
        <p:spPr>
          <a:xfrm>
            <a:off x="4652700" y="1195550"/>
            <a:ext cx="4300800" cy="2940900"/>
          </a:xfrm>
          <a:prstGeom prst="rect">
            <a:avLst/>
          </a:prstGeom>
          <a:noFill/>
          <a:ln>
            <a:noFill/>
          </a:ln>
        </p:spPr>
      </p:sp>
      <p:sp>
        <p:nvSpPr>
          <p:cNvPr id="3176" name="Google Shape;3176;p102"/>
          <p:cNvSpPr txBox="1">
            <a:spLocks noGrp="1"/>
          </p:cNvSpPr>
          <p:nvPr>
            <p:ph type="subTitle" idx="1"/>
          </p:nvPr>
        </p:nvSpPr>
        <p:spPr>
          <a:xfrm>
            <a:off x="4652700" y="4136450"/>
            <a:ext cx="4300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77" name="Google Shape;3177;p102"/>
          <p:cNvSpPr txBox="1">
            <a:spLocks noGrp="1"/>
          </p:cNvSpPr>
          <p:nvPr>
            <p:ph type="subTitle" idx="3"/>
          </p:nvPr>
        </p:nvSpPr>
        <p:spPr>
          <a:xfrm>
            <a:off x="4652700" y="579950"/>
            <a:ext cx="4300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 b="1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78" name="Google Shape;3178;p102"/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79" name="Google Shape;3179;p102"/>
          <p:cNvSpPr txBox="1">
            <a:spLocks noGrp="1"/>
          </p:cNvSpPr>
          <p:nvPr>
            <p:ph type="body" idx="4"/>
          </p:nvPr>
        </p:nvSpPr>
        <p:spPr>
          <a:xfrm>
            <a:off x="190500" y="618175"/>
            <a:ext cx="4381500" cy="381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80" name="Google Shape;3180;p102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hart and outline [dense, grey]">
  <p:cSld name="TITLE_AND_BODY_1_1_1_2">
    <p:bg>
      <p:bgPr>
        <a:solidFill>
          <a:schemeClr val="accent5"/>
        </a:solidFill>
        <a:effectLst/>
      </p:bgPr>
    </p:bg>
    <p:spTree>
      <p:nvGrpSpPr>
        <p:cNvPr id="1" name="Shape 3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2" name="Google Shape;3182;p103"/>
          <p:cNvSpPr txBox="1">
            <a:spLocks noGrp="1"/>
          </p:cNvSpPr>
          <p:nvPr>
            <p:ph type="body" idx="1"/>
          </p:nvPr>
        </p:nvSpPr>
        <p:spPr>
          <a:xfrm>
            <a:off x="6151950" y="1195550"/>
            <a:ext cx="2825400" cy="3200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cxnSp>
        <p:nvCxnSpPr>
          <p:cNvPr id="3183" name="Google Shape;3183;p103"/>
          <p:cNvCxnSpPr/>
          <p:nvPr/>
        </p:nvCxnSpPr>
        <p:spPr>
          <a:xfrm>
            <a:off x="6021650" y="706250"/>
            <a:ext cx="0" cy="3690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184" name="Google Shape;3184;p103"/>
          <p:cNvSpPr>
            <a:spLocks noGrp="1"/>
          </p:cNvSpPr>
          <p:nvPr>
            <p:ph type="pic" idx="2"/>
          </p:nvPr>
        </p:nvSpPr>
        <p:spPr>
          <a:xfrm>
            <a:off x="190600" y="1255250"/>
            <a:ext cx="5707200" cy="2934300"/>
          </a:xfrm>
          <a:prstGeom prst="rect">
            <a:avLst/>
          </a:prstGeom>
          <a:noFill/>
          <a:ln>
            <a:noFill/>
          </a:ln>
        </p:spPr>
      </p:sp>
      <p:sp>
        <p:nvSpPr>
          <p:cNvPr id="3185" name="Google Shape;3185;p103"/>
          <p:cNvSpPr txBox="1">
            <a:spLocks noGrp="1"/>
          </p:cNvSpPr>
          <p:nvPr>
            <p:ph type="subTitle" idx="3"/>
          </p:nvPr>
        </p:nvSpPr>
        <p:spPr>
          <a:xfrm>
            <a:off x="190500" y="4189550"/>
            <a:ext cx="4300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86" name="Google Shape;3186;p103"/>
          <p:cNvSpPr txBox="1">
            <a:spLocks noGrp="1"/>
          </p:cNvSpPr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87" name="Google Shape;3187;p103"/>
          <p:cNvSpPr txBox="1">
            <a:spLocks noGrp="1"/>
          </p:cNvSpPr>
          <p:nvPr>
            <p:ph type="subTitle" idx="4"/>
          </p:nvPr>
        </p:nvSpPr>
        <p:spPr>
          <a:xfrm>
            <a:off x="190500" y="579950"/>
            <a:ext cx="4300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 b="1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88" name="Google Shape;3188;p103"/>
          <p:cNvSpPr txBox="1">
            <a:spLocks noGrp="1"/>
          </p:cNvSpPr>
          <p:nvPr>
            <p:ph type="subTitle" idx="5"/>
          </p:nvPr>
        </p:nvSpPr>
        <p:spPr>
          <a:xfrm>
            <a:off x="6151950" y="579950"/>
            <a:ext cx="2782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89" name="Google Shape;3189;p103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gallery [dense, grey]">
  <p:cSld name="TITLE_AND_BODY_1_1_1_2_2">
    <p:bg>
      <p:bgPr>
        <a:solidFill>
          <a:schemeClr val="accent5"/>
        </a:solidFill>
        <a:effectLst/>
      </p:bgPr>
    </p:bg>
    <p:spTree>
      <p:nvGrpSpPr>
        <p:cNvPr id="1" name="Shape 3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1" name="Google Shape;3191;p104"/>
          <p:cNvSpPr>
            <a:spLocks noGrp="1"/>
          </p:cNvSpPr>
          <p:nvPr>
            <p:ph type="pic" idx="2"/>
          </p:nvPr>
        </p:nvSpPr>
        <p:spPr>
          <a:xfrm>
            <a:off x="3333075" y="2454448"/>
            <a:ext cx="2763000" cy="1690500"/>
          </a:xfrm>
          <a:prstGeom prst="rect">
            <a:avLst/>
          </a:prstGeom>
          <a:noFill/>
          <a:ln>
            <a:noFill/>
          </a:ln>
        </p:spPr>
      </p:sp>
      <p:sp>
        <p:nvSpPr>
          <p:cNvPr id="3192" name="Google Shape;3192;p104"/>
          <p:cNvSpPr txBox="1">
            <a:spLocks noGrp="1"/>
          </p:cNvSpPr>
          <p:nvPr>
            <p:ph type="subTitle" idx="1"/>
          </p:nvPr>
        </p:nvSpPr>
        <p:spPr>
          <a:xfrm>
            <a:off x="3333075" y="4173250"/>
            <a:ext cx="4300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93" name="Google Shape;3193;p104"/>
          <p:cNvSpPr>
            <a:spLocks noGrp="1"/>
          </p:cNvSpPr>
          <p:nvPr>
            <p:ph type="pic" idx="3"/>
          </p:nvPr>
        </p:nvSpPr>
        <p:spPr>
          <a:xfrm>
            <a:off x="3333075" y="686100"/>
            <a:ext cx="2763000" cy="1690500"/>
          </a:xfrm>
          <a:prstGeom prst="rect">
            <a:avLst/>
          </a:prstGeom>
          <a:noFill/>
          <a:ln>
            <a:noFill/>
          </a:ln>
        </p:spPr>
      </p:sp>
      <p:sp>
        <p:nvSpPr>
          <p:cNvPr id="3194" name="Google Shape;3194;p104"/>
          <p:cNvSpPr>
            <a:spLocks noGrp="1"/>
          </p:cNvSpPr>
          <p:nvPr>
            <p:ph type="pic" idx="4"/>
          </p:nvPr>
        </p:nvSpPr>
        <p:spPr>
          <a:xfrm>
            <a:off x="6200950" y="2482750"/>
            <a:ext cx="2820300" cy="1690500"/>
          </a:xfrm>
          <a:prstGeom prst="rect">
            <a:avLst/>
          </a:prstGeom>
          <a:noFill/>
          <a:ln>
            <a:noFill/>
          </a:ln>
        </p:spPr>
      </p:sp>
      <p:sp>
        <p:nvSpPr>
          <p:cNvPr id="3195" name="Google Shape;3195;p104"/>
          <p:cNvSpPr>
            <a:spLocks noGrp="1"/>
          </p:cNvSpPr>
          <p:nvPr>
            <p:ph type="pic" idx="5"/>
          </p:nvPr>
        </p:nvSpPr>
        <p:spPr>
          <a:xfrm>
            <a:off x="6200950" y="686100"/>
            <a:ext cx="2820300" cy="1690500"/>
          </a:xfrm>
          <a:prstGeom prst="rect">
            <a:avLst/>
          </a:prstGeom>
          <a:noFill/>
          <a:ln>
            <a:noFill/>
          </a:ln>
        </p:spPr>
      </p:sp>
      <p:sp>
        <p:nvSpPr>
          <p:cNvPr id="3196" name="Google Shape;3196;p104"/>
          <p:cNvSpPr txBox="1">
            <a:spLocks noGrp="1"/>
          </p:cNvSpPr>
          <p:nvPr>
            <p:ph type="subTitle" idx="6"/>
          </p:nvPr>
        </p:nvSpPr>
        <p:spPr>
          <a:xfrm>
            <a:off x="190500" y="686100"/>
            <a:ext cx="2782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97" name="Google Shape;3197;p104"/>
          <p:cNvSpPr txBox="1">
            <a:spLocks noGrp="1"/>
          </p:cNvSpPr>
          <p:nvPr>
            <p:ph type="body" idx="7"/>
          </p:nvPr>
        </p:nvSpPr>
        <p:spPr>
          <a:xfrm>
            <a:off x="190500" y="1301700"/>
            <a:ext cx="2825400" cy="307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98" name="Google Shape;3198;p104"/>
          <p:cNvSpPr txBox="1">
            <a:spLocks noGrp="1"/>
          </p:cNvSpPr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99" name="Google Shape;3199;p104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hart and outline [dense, grey]">
  <p:cSld name="TITLE_AND_BODY_1_1_1_2_1">
    <p:bg>
      <p:bgPr>
        <a:solidFill>
          <a:schemeClr val="accent5"/>
        </a:solidFill>
        <a:effectLst/>
      </p:bgPr>
    </p:bg>
    <p:spTree>
      <p:nvGrpSpPr>
        <p:cNvPr id="1" name="Shape 3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201" name="Google Shape;3201;p105"/>
          <p:cNvCxnSpPr/>
          <p:nvPr/>
        </p:nvCxnSpPr>
        <p:spPr>
          <a:xfrm>
            <a:off x="6568300" y="692750"/>
            <a:ext cx="0" cy="372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202" name="Google Shape;3202;p105"/>
          <p:cNvSpPr txBox="1">
            <a:spLocks noGrp="1"/>
          </p:cNvSpPr>
          <p:nvPr>
            <p:ph type="subTitle" idx="1"/>
          </p:nvPr>
        </p:nvSpPr>
        <p:spPr>
          <a:xfrm>
            <a:off x="6757825" y="707525"/>
            <a:ext cx="2220900" cy="5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03" name="Google Shape;3203;p105"/>
          <p:cNvSpPr txBox="1">
            <a:spLocks noGrp="1"/>
          </p:cNvSpPr>
          <p:nvPr>
            <p:ph type="subTitle" idx="2"/>
          </p:nvPr>
        </p:nvSpPr>
        <p:spPr>
          <a:xfrm>
            <a:off x="6757825" y="1239236"/>
            <a:ext cx="2220900" cy="5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04" name="Google Shape;3204;p105"/>
          <p:cNvSpPr txBox="1">
            <a:spLocks noGrp="1"/>
          </p:cNvSpPr>
          <p:nvPr>
            <p:ph type="subTitle" idx="3"/>
          </p:nvPr>
        </p:nvSpPr>
        <p:spPr>
          <a:xfrm>
            <a:off x="6757825" y="1770947"/>
            <a:ext cx="2220900" cy="5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05" name="Google Shape;3205;p105"/>
          <p:cNvSpPr txBox="1">
            <a:spLocks noGrp="1"/>
          </p:cNvSpPr>
          <p:nvPr>
            <p:ph type="subTitle" idx="4"/>
          </p:nvPr>
        </p:nvSpPr>
        <p:spPr>
          <a:xfrm>
            <a:off x="6757825" y="2309081"/>
            <a:ext cx="2220900" cy="5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06" name="Google Shape;3206;p105"/>
          <p:cNvSpPr txBox="1">
            <a:spLocks noGrp="1"/>
          </p:cNvSpPr>
          <p:nvPr>
            <p:ph type="subTitle" idx="5"/>
          </p:nvPr>
        </p:nvSpPr>
        <p:spPr>
          <a:xfrm>
            <a:off x="6757825" y="2834369"/>
            <a:ext cx="2220900" cy="5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07" name="Google Shape;3207;p105"/>
          <p:cNvSpPr txBox="1">
            <a:spLocks noGrp="1"/>
          </p:cNvSpPr>
          <p:nvPr>
            <p:ph type="subTitle" idx="6"/>
          </p:nvPr>
        </p:nvSpPr>
        <p:spPr>
          <a:xfrm>
            <a:off x="6757825" y="3366080"/>
            <a:ext cx="2220900" cy="5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08" name="Google Shape;3208;p105"/>
          <p:cNvSpPr txBox="1">
            <a:spLocks noGrp="1"/>
          </p:cNvSpPr>
          <p:nvPr>
            <p:ph type="subTitle" idx="7"/>
          </p:nvPr>
        </p:nvSpPr>
        <p:spPr>
          <a:xfrm>
            <a:off x="6757825" y="3904214"/>
            <a:ext cx="2220900" cy="5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09" name="Google Shape;3209;p105"/>
          <p:cNvSpPr txBox="1">
            <a:spLocks noGrp="1"/>
          </p:cNvSpPr>
          <p:nvPr>
            <p:ph type="subTitle" idx="8"/>
          </p:nvPr>
        </p:nvSpPr>
        <p:spPr>
          <a:xfrm>
            <a:off x="3373275" y="579950"/>
            <a:ext cx="2782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10" name="Google Shape;3210;p105"/>
          <p:cNvSpPr txBox="1">
            <a:spLocks noGrp="1"/>
          </p:cNvSpPr>
          <p:nvPr>
            <p:ph type="subTitle" idx="9"/>
          </p:nvPr>
        </p:nvSpPr>
        <p:spPr>
          <a:xfrm>
            <a:off x="190500" y="4157450"/>
            <a:ext cx="2782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11" name="Google Shape;3211;p105"/>
          <p:cNvSpPr txBox="1">
            <a:spLocks noGrp="1"/>
          </p:cNvSpPr>
          <p:nvPr>
            <p:ph type="subTitle" idx="13"/>
          </p:nvPr>
        </p:nvSpPr>
        <p:spPr>
          <a:xfrm>
            <a:off x="3373275" y="4157450"/>
            <a:ext cx="2782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12" name="Google Shape;3212;p105"/>
          <p:cNvSpPr txBox="1">
            <a:spLocks noGrp="1"/>
          </p:cNvSpPr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213" name="Google Shape;3213;p105"/>
          <p:cNvSpPr txBox="1">
            <a:spLocks noGrp="1"/>
          </p:cNvSpPr>
          <p:nvPr>
            <p:ph type="subTitle" idx="14"/>
          </p:nvPr>
        </p:nvSpPr>
        <p:spPr>
          <a:xfrm>
            <a:off x="190500" y="579950"/>
            <a:ext cx="2782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14" name="Google Shape;3214;p105"/>
          <p:cNvSpPr>
            <a:spLocks noGrp="1"/>
          </p:cNvSpPr>
          <p:nvPr>
            <p:ph type="pic" idx="15"/>
          </p:nvPr>
        </p:nvSpPr>
        <p:spPr>
          <a:xfrm>
            <a:off x="190500" y="1195550"/>
            <a:ext cx="3000300" cy="2961900"/>
          </a:xfrm>
          <a:prstGeom prst="rect">
            <a:avLst/>
          </a:prstGeom>
          <a:noFill/>
          <a:ln>
            <a:noFill/>
          </a:ln>
        </p:spPr>
      </p:sp>
      <p:sp>
        <p:nvSpPr>
          <p:cNvPr id="3215" name="Google Shape;3215;p105"/>
          <p:cNvSpPr>
            <a:spLocks noGrp="1"/>
          </p:cNvSpPr>
          <p:nvPr>
            <p:ph type="pic" idx="16"/>
          </p:nvPr>
        </p:nvSpPr>
        <p:spPr>
          <a:xfrm>
            <a:off x="3373250" y="1195550"/>
            <a:ext cx="3000300" cy="2961900"/>
          </a:xfrm>
          <a:prstGeom prst="rect">
            <a:avLst/>
          </a:prstGeom>
          <a:noFill/>
          <a:ln>
            <a:noFill/>
          </a:ln>
        </p:spPr>
      </p:sp>
      <p:sp>
        <p:nvSpPr>
          <p:cNvPr id="3216" name="Google Shape;3216;p105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hart [dense, grey]">
  <p:cSld name="TITLE_AND_BODY_1_1_1_1">
    <p:bg>
      <p:bgPr>
        <a:solidFill>
          <a:schemeClr val="accent5"/>
        </a:solidFill>
        <a:effectLst/>
      </p:bgPr>
    </p:bg>
    <p:spTree>
      <p:nvGrpSpPr>
        <p:cNvPr id="1" name="Shape 3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8" name="Google Shape;3218;p106"/>
          <p:cNvSpPr txBox="1">
            <a:spLocks noGrp="1"/>
          </p:cNvSpPr>
          <p:nvPr>
            <p:ph type="subTitle" idx="1"/>
          </p:nvPr>
        </p:nvSpPr>
        <p:spPr>
          <a:xfrm>
            <a:off x="190500" y="579950"/>
            <a:ext cx="87630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19" name="Google Shape;3219;p106"/>
          <p:cNvSpPr>
            <a:spLocks noGrp="1"/>
          </p:cNvSpPr>
          <p:nvPr>
            <p:ph type="pic" idx="2"/>
          </p:nvPr>
        </p:nvSpPr>
        <p:spPr>
          <a:xfrm>
            <a:off x="190500" y="973550"/>
            <a:ext cx="8763000" cy="3171300"/>
          </a:xfrm>
          <a:prstGeom prst="rect">
            <a:avLst/>
          </a:prstGeom>
          <a:noFill/>
          <a:ln>
            <a:noFill/>
          </a:ln>
        </p:spPr>
      </p:sp>
      <p:sp>
        <p:nvSpPr>
          <p:cNvPr id="3220" name="Google Shape;3220;p106"/>
          <p:cNvSpPr txBox="1">
            <a:spLocks noGrp="1"/>
          </p:cNvSpPr>
          <p:nvPr>
            <p:ph type="subTitle" idx="3"/>
          </p:nvPr>
        </p:nvSpPr>
        <p:spPr>
          <a:xfrm>
            <a:off x="190500" y="4144850"/>
            <a:ext cx="4300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21" name="Google Shape;3221;p106"/>
          <p:cNvSpPr txBox="1">
            <a:spLocks noGrp="1"/>
          </p:cNvSpPr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222" name="Google Shape;3222;p106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[dense, grey]">
  <p:cSld name="TITLE_AND_BODY_1_1_1_1_1">
    <p:bg>
      <p:bgPr>
        <a:solidFill>
          <a:schemeClr val="accent5"/>
        </a:solidFill>
        <a:effectLst/>
      </p:bgPr>
    </p:bg>
    <p:spTree>
      <p:nvGrpSpPr>
        <p:cNvPr id="1" name="Shape 3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4" name="Google Shape;3224;p107"/>
          <p:cNvSpPr txBox="1">
            <a:spLocks noGrp="1"/>
          </p:cNvSpPr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225" name="Google Shape;3225;p107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[standard]" type="twoColTx">
  <p:cSld name="TITLE_AND_TWO_COLUMNS">
    <p:spTree>
      <p:nvGrpSpPr>
        <p:cNvPr id="1" name="Shape 3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7" name="Google Shape;3227;p108"/>
          <p:cNvSpPr txBox="1">
            <a:spLocks noGrp="1"/>
          </p:cNvSpPr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228" name="Google Shape;3228;p108"/>
          <p:cNvSpPr txBox="1">
            <a:spLocks noGrp="1"/>
          </p:cNvSpPr>
          <p:nvPr>
            <p:ph type="body" idx="1"/>
          </p:nvPr>
        </p:nvSpPr>
        <p:spPr>
          <a:xfrm>
            <a:off x="462925" y="999050"/>
            <a:ext cx="3863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11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–"/>
              <a:defRPr sz="13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229" name="Google Shape;3229;p108"/>
          <p:cNvSpPr txBox="1">
            <a:spLocks noGrp="1"/>
          </p:cNvSpPr>
          <p:nvPr>
            <p:ph type="body" idx="2"/>
          </p:nvPr>
        </p:nvSpPr>
        <p:spPr>
          <a:xfrm>
            <a:off x="4817725" y="999038"/>
            <a:ext cx="3863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11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–"/>
              <a:defRPr sz="13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230" name="Google Shape;3230;p108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[standard, grey]">
  <p:cSld name="TITLE_AND_TWO_COLUMNS_1">
    <p:bg>
      <p:bgPr>
        <a:solidFill>
          <a:schemeClr val="accent5"/>
        </a:solidFill>
        <a:effectLst/>
      </p:bgPr>
    </p:bg>
    <p:spTree>
      <p:nvGrpSpPr>
        <p:cNvPr id="1" name="Shape 3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2" name="Google Shape;3232;p109"/>
          <p:cNvSpPr txBox="1">
            <a:spLocks noGrp="1"/>
          </p:cNvSpPr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233" name="Google Shape;3233;p109"/>
          <p:cNvSpPr txBox="1">
            <a:spLocks noGrp="1"/>
          </p:cNvSpPr>
          <p:nvPr>
            <p:ph type="body" idx="1"/>
          </p:nvPr>
        </p:nvSpPr>
        <p:spPr>
          <a:xfrm>
            <a:off x="462925" y="999050"/>
            <a:ext cx="3863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11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–"/>
              <a:defRPr sz="13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234" name="Google Shape;3234;p109"/>
          <p:cNvSpPr txBox="1">
            <a:spLocks noGrp="1"/>
          </p:cNvSpPr>
          <p:nvPr>
            <p:ph type="body" idx="2"/>
          </p:nvPr>
        </p:nvSpPr>
        <p:spPr>
          <a:xfrm>
            <a:off x="4817725" y="999038"/>
            <a:ext cx="3863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11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–"/>
              <a:defRPr sz="13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235" name="Google Shape;3235;p109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[standard]" type="titleOnly">
  <p:cSld name="TITLE_ONLY">
    <p:spTree>
      <p:nvGrpSpPr>
        <p:cNvPr id="1" name="Shape 3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7" name="Google Shape;3237;p110"/>
          <p:cNvSpPr txBox="1">
            <a:spLocks noGrp="1"/>
          </p:cNvSpPr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238" name="Google Shape;3238;p110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[standard]" type="tx">
  <p:cSld name="TITLE_AND_BODY">
    <p:spTree>
      <p:nvGrpSpPr>
        <p:cNvPr id="1" name="Shape 6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" name="Google Shape;617;p73"/>
          <p:cNvSpPr txBox="1">
            <a:spLocks noGrp="1"/>
          </p:cNvSpPr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18" name="Google Shape;618;p73"/>
          <p:cNvSpPr txBox="1">
            <a:spLocks noGrp="1"/>
          </p:cNvSpPr>
          <p:nvPr>
            <p:ph type="body" idx="1"/>
          </p:nvPr>
        </p:nvSpPr>
        <p:spPr>
          <a:xfrm>
            <a:off x="462925" y="999050"/>
            <a:ext cx="82182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11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–"/>
              <a:defRPr sz="13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619" name="Google Shape;619;p73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[grey]">
  <p:cSld name="TITLE_ONLY_1">
    <p:bg>
      <p:bgPr>
        <a:solidFill>
          <a:schemeClr val="accent5"/>
        </a:solidFill>
        <a:effectLst/>
      </p:bgPr>
    </p:bg>
    <p:spTree>
      <p:nvGrpSpPr>
        <p:cNvPr id="1" name="Shape 3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0" name="Google Shape;3240;p111"/>
          <p:cNvSpPr txBox="1">
            <a:spLocks noGrp="1"/>
          </p:cNvSpPr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241" name="Google Shape;3241;p111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 [grey]">
  <p:cSld name="CAPTION_ONLY">
    <p:bg>
      <p:bgPr>
        <a:solidFill>
          <a:schemeClr val="accent5"/>
        </a:solidFill>
        <a:effectLst/>
      </p:bgPr>
    </p:bg>
    <p:spTree>
      <p:nvGrpSpPr>
        <p:cNvPr id="1" name="Shape 3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3" name="Google Shape;3243;p112"/>
          <p:cNvSpPr txBox="1">
            <a:spLocks noGrp="1"/>
          </p:cNvSpPr>
          <p:nvPr>
            <p:ph type="body" idx="1"/>
          </p:nvPr>
        </p:nvSpPr>
        <p:spPr>
          <a:xfrm>
            <a:off x="457200" y="4051975"/>
            <a:ext cx="8229600" cy="34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457200" lvl="0" indent="-2286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None/>
              <a:defRPr b="1">
                <a:latin typeface="Open Sans"/>
                <a:ea typeface="Open Sans"/>
                <a:cs typeface="Open Sans"/>
                <a:sym typeface="Open Sans"/>
              </a:defRPr>
            </a:lvl1pPr>
          </a:lstStyle>
          <a:p>
            <a:endParaRPr/>
          </a:p>
        </p:txBody>
      </p:sp>
      <p:sp>
        <p:nvSpPr>
          <p:cNvPr id="3244" name="Google Shape;3244;p112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_1">
    <p:bg>
      <p:bgPr>
        <a:solidFill>
          <a:schemeClr val="lt1"/>
        </a:solidFill>
        <a:effectLst/>
      </p:bgPr>
    </p:bg>
    <p:spTree>
      <p:nvGrpSpPr>
        <p:cNvPr id="1" name="Shape 3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6" name="Google Shape;3246;p113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3247" name="Google Shape;3247;p113"/>
          <p:cNvSpPr txBox="1">
            <a:spLocks noGrp="1"/>
          </p:cNvSpPr>
          <p:nvPr>
            <p:ph type="body" idx="1"/>
          </p:nvPr>
        </p:nvSpPr>
        <p:spPr>
          <a:xfrm>
            <a:off x="457200" y="4051975"/>
            <a:ext cx="8229600" cy="34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457200" lvl="0" indent="-3175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b="1"/>
            </a:lvl1pPr>
            <a:lvl2pPr marL="914400" lvl="1" indent="-31115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–"/>
              <a:defRPr b="1"/>
            </a:lvl2pPr>
            <a:lvl3pPr marL="1371600" lvl="2" indent="-3048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b="1"/>
            </a:lvl3pPr>
            <a:lvl4pPr marL="1828800" lvl="3" indent="-3048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b="1"/>
            </a:lvl4pPr>
            <a:lvl5pPr marL="2286000" lvl="4" indent="-3048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b="1"/>
            </a:lvl5pPr>
            <a:lvl6pPr marL="2743200" lvl="5" indent="-3048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b="1"/>
            </a:lvl6pPr>
            <a:lvl7pPr marL="3200400" lvl="6" indent="-3048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b="1"/>
            </a:lvl7pPr>
            <a:lvl8pPr marL="3657600" lvl="7" indent="-3048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b="1"/>
            </a:lvl8pPr>
            <a:lvl9pPr marL="4114800" lvl="8" indent="-3048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_1">
    <p:bg>
      <p:bgPr>
        <a:solidFill>
          <a:schemeClr val="lt1"/>
        </a:solidFill>
        <a:effectLst/>
      </p:bgPr>
    </p:bg>
    <p:spTree>
      <p:nvGrpSpPr>
        <p:cNvPr id="1" name="Shape 3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9" name="Google Shape;3249;p115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clusion">
  <p:cSld name="TITLE_3_5_2_1">
    <p:bg>
      <p:bgPr>
        <a:solidFill>
          <a:schemeClr val="lt1"/>
        </a:solidFill>
        <a:effectLst/>
      </p:bgPr>
    </p:bg>
    <p:spTree>
      <p:nvGrpSpPr>
        <p:cNvPr id="1" name="Shape 3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51" name="Google Shape;3251;p116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3252" name="Google Shape;3252;p116"/>
            <p:cNvSpPr/>
            <p:nvPr/>
          </p:nvSpPr>
          <p:spPr>
            <a:xfrm>
              <a:off x="4092535" y="2938947"/>
              <a:ext cx="13097" cy="8021"/>
            </a:xfrm>
            <a:custGeom>
              <a:avLst/>
              <a:gdLst/>
              <a:ahLst/>
              <a:cxnLst/>
              <a:rect l="l" t="t" r="r" b="b"/>
              <a:pathLst>
                <a:path w="13097" h="8021" extrusionOk="0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116"/>
            <p:cNvSpPr/>
            <p:nvPr/>
          </p:nvSpPr>
          <p:spPr>
            <a:xfrm>
              <a:off x="9540874" y="2764191"/>
              <a:ext cx="5362" cy="11011"/>
            </a:xfrm>
            <a:custGeom>
              <a:avLst/>
              <a:gdLst/>
              <a:ahLst/>
              <a:cxnLst/>
              <a:rect l="l" t="t" r="r" b="b"/>
              <a:pathLst>
                <a:path w="5362" h="11011" extrusionOk="0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116"/>
            <p:cNvSpPr/>
            <p:nvPr/>
          </p:nvSpPr>
          <p:spPr>
            <a:xfrm>
              <a:off x="9398320" y="2778334"/>
              <a:ext cx="182225" cy="223358"/>
            </a:xfrm>
            <a:custGeom>
              <a:avLst/>
              <a:gdLst/>
              <a:ahLst/>
              <a:cxnLst/>
              <a:rect l="l" t="t" r="r" b="b"/>
              <a:pathLst>
                <a:path w="182225" h="223358" extrusionOk="0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116"/>
            <p:cNvSpPr/>
            <p:nvPr/>
          </p:nvSpPr>
          <p:spPr>
            <a:xfrm>
              <a:off x="9396849" y="2944026"/>
              <a:ext cx="18887" cy="14855"/>
            </a:xfrm>
            <a:custGeom>
              <a:avLst/>
              <a:gdLst/>
              <a:ahLst/>
              <a:cxnLst/>
              <a:rect l="l" t="t" r="r" b="b"/>
              <a:pathLst>
                <a:path w="18887" h="14855" extrusionOk="0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116"/>
            <p:cNvSpPr/>
            <p:nvPr/>
          </p:nvSpPr>
          <p:spPr>
            <a:xfrm>
              <a:off x="9365150" y="2980572"/>
              <a:ext cx="18696" cy="11628"/>
            </a:xfrm>
            <a:custGeom>
              <a:avLst/>
              <a:gdLst/>
              <a:ahLst/>
              <a:cxnLst/>
              <a:rect l="l" t="t" r="r" b="b"/>
              <a:pathLst>
                <a:path w="18696" h="11628" extrusionOk="0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116"/>
            <p:cNvSpPr/>
            <p:nvPr/>
          </p:nvSpPr>
          <p:spPr>
            <a:xfrm>
              <a:off x="9549606" y="3102882"/>
              <a:ext cx="9205" cy="19554"/>
            </a:xfrm>
            <a:custGeom>
              <a:avLst/>
              <a:gdLst/>
              <a:ahLst/>
              <a:cxnLst/>
              <a:rect l="l" t="t" r="r" b="b"/>
              <a:pathLst>
                <a:path w="9205" h="19554" extrusionOk="0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116"/>
            <p:cNvSpPr/>
            <p:nvPr/>
          </p:nvSpPr>
          <p:spPr>
            <a:xfrm>
              <a:off x="9599812" y="3058125"/>
              <a:ext cx="5742" cy="27433"/>
            </a:xfrm>
            <a:custGeom>
              <a:avLst/>
              <a:gdLst/>
              <a:ahLst/>
              <a:cxnLst/>
              <a:rect l="l" t="t" r="r" b="b"/>
              <a:pathLst>
                <a:path w="5742" h="27433" extrusionOk="0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116"/>
            <p:cNvSpPr/>
            <p:nvPr/>
          </p:nvSpPr>
          <p:spPr>
            <a:xfrm>
              <a:off x="9665442" y="3159315"/>
              <a:ext cx="14853" cy="32369"/>
            </a:xfrm>
            <a:custGeom>
              <a:avLst/>
              <a:gdLst/>
              <a:ahLst/>
              <a:cxnLst/>
              <a:rect l="l" t="t" r="r" b="b"/>
              <a:pathLst>
                <a:path w="14853" h="32369" extrusionOk="0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116"/>
            <p:cNvSpPr/>
            <p:nvPr/>
          </p:nvSpPr>
          <p:spPr>
            <a:xfrm>
              <a:off x="8694145" y="3225383"/>
              <a:ext cx="11673" cy="12055"/>
            </a:xfrm>
            <a:custGeom>
              <a:avLst/>
              <a:gdLst/>
              <a:ahLst/>
              <a:cxnLst/>
              <a:rect l="l" t="t" r="r" b="b"/>
              <a:pathLst>
                <a:path w="11673" h="12055" extrusionOk="0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116"/>
            <p:cNvSpPr/>
            <p:nvPr/>
          </p:nvSpPr>
          <p:spPr>
            <a:xfrm>
              <a:off x="8603506" y="3194627"/>
              <a:ext cx="13904" cy="17703"/>
            </a:xfrm>
            <a:custGeom>
              <a:avLst/>
              <a:gdLst/>
              <a:ahLst/>
              <a:cxnLst/>
              <a:rect l="l" t="t" r="r" b="b"/>
              <a:pathLst>
                <a:path w="13904" h="17703" extrusionOk="0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116"/>
            <p:cNvSpPr/>
            <p:nvPr/>
          </p:nvSpPr>
          <p:spPr>
            <a:xfrm>
              <a:off x="8628278" y="3218596"/>
              <a:ext cx="17700" cy="16659"/>
            </a:xfrm>
            <a:custGeom>
              <a:avLst/>
              <a:gdLst/>
              <a:ahLst/>
              <a:cxnLst/>
              <a:rect l="l" t="t" r="r" b="b"/>
              <a:pathLst>
                <a:path w="17700" h="16659" extrusionOk="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116"/>
            <p:cNvSpPr/>
            <p:nvPr/>
          </p:nvSpPr>
          <p:spPr>
            <a:xfrm>
              <a:off x="8718204" y="3241378"/>
              <a:ext cx="13524" cy="17845"/>
            </a:xfrm>
            <a:custGeom>
              <a:avLst/>
              <a:gdLst/>
              <a:ahLst/>
              <a:cxnLst/>
              <a:rect l="l" t="t" r="r" b="b"/>
              <a:pathLst>
                <a:path w="13524" h="17845" extrusionOk="0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116"/>
            <p:cNvSpPr/>
            <p:nvPr/>
          </p:nvSpPr>
          <p:spPr>
            <a:xfrm>
              <a:off x="8465699" y="2883226"/>
              <a:ext cx="6501" cy="15947"/>
            </a:xfrm>
            <a:custGeom>
              <a:avLst/>
              <a:gdLst/>
              <a:ahLst/>
              <a:cxnLst/>
              <a:rect l="l" t="t" r="r" b="b"/>
              <a:pathLst>
                <a:path w="6501" h="15947" extrusionOk="0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116"/>
            <p:cNvSpPr/>
            <p:nvPr/>
          </p:nvSpPr>
          <p:spPr>
            <a:xfrm>
              <a:off x="8286178" y="2928505"/>
              <a:ext cx="8399" cy="24917"/>
            </a:xfrm>
            <a:custGeom>
              <a:avLst/>
              <a:gdLst/>
              <a:ahLst/>
              <a:cxnLst/>
              <a:rect l="l" t="t" r="r" b="b"/>
              <a:pathLst>
                <a:path w="8399" h="24917" extrusionOk="0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116"/>
            <p:cNvSpPr/>
            <p:nvPr/>
          </p:nvSpPr>
          <p:spPr>
            <a:xfrm>
              <a:off x="8377244" y="3155091"/>
              <a:ext cx="28567" cy="28240"/>
            </a:xfrm>
            <a:custGeom>
              <a:avLst/>
              <a:gdLst/>
              <a:ahLst/>
              <a:cxnLst/>
              <a:rect l="l" t="t" r="r" b="b"/>
              <a:pathLst>
                <a:path w="28567" h="28240" extrusionOk="0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116"/>
            <p:cNvSpPr/>
            <p:nvPr/>
          </p:nvSpPr>
          <p:spPr>
            <a:xfrm>
              <a:off x="8436040" y="3225478"/>
              <a:ext cx="30417" cy="47936"/>
            </a:xfrm>
            <a:custGeom>
              <a:avLst/>
              <a:gdLst/>
              <a:ahLst/>
              <a:cxnLst/>
              <a:rect l="l" t="t" r="r" b="b"/>
              <a:pathLst>
                <a:path w="30417" h="47936" extrusionOk="0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116"/>
            <p:cNvSpPr/>
            <p:nvPr/>
          </p:nvSpPr>
          <p:spPr>
            <a:xfrm>
              <a:off x="4928112" y="3118925"/>
              <a:ext cx="18222" cy="26673"/>
            </a:xfrm>
            <a:custGeom>
              <a:avLst/>
              <a:gdLst/>
              <a:ahLst/>
              <a:cxnLst/>
              <a:rect l="l" t="t" r="r" b="b"/>
              <a:pathLst>
                <a:path w="18222" h="26673" extrusionOk="0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116"/>
            <p:cNvSpPr/>
            <p:nvPr/>
          </p:nvSpPr>
          <p:spPr>
            <a:xfrm>
              <a:off x="4850050" y="3287559"/>
              <a:ext cx="7545" cy="11770"/>
            </a:xfrm>
            <a:custGeom>
              <a:avLst/>
              <a:gdLst/>
              <a:ahLst/>
              <a:cxnLst/>
              <a:rect l="l" t="t" r="r" b="b"/>
              <a:pathLst>
                <a:path w="7545" h="11770" extrusionOk="0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116"/>
            <p:cNvSpPr/>
            <p:nvPr/>
          </p:nvSpPr>
          <p:spPr>
            <a:xfrm>
              <a:off x="3962130" y="2765757"/>
              <a:ext cx="10012" cy="7831"/>
            </a:xfrm>
            <a:custGeom>
              <a:avLst/>
              <a:gdLst/>
              <a:ahLst/>
              <a:cxnLst/>
              <a:rect l="l" t="t" r="r" b="b"/>
              <a:pathLst>
                <a:path w="10012" h="7831" extrusionOk="0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116"/>
            <p:cNvSpPr/>
            <p:nvPr/>
          </p:nvSpPr>
          <p:spPr>
            <a:xfrm>
              <a:off x="1994669" y="2382023"/>
              <a:ext cx="60884" cy="29569"/>
            </a:xfrm>
            <a:custGeom>
              <a:avLst/>
              <a:gdLst/>
              <a:ahLst/>
              <a:cxnLst/>
              <a:rect l="l" t="t" r="r" b="b"/>
              <a:pathLst>
                <a:path w="60884" h="29569" extrusionOk="0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116"/>
            <p:cNvSpPr/>
            <p:nvPr/>
          </p:nvSpPr>
          <p:spPr>
            <a:xfrm>
              <a:off x="2081084" y="2389807"/>
              <a:ext cx="3701" cy="5743"/>
            </a:xfrm>
            <a:custGeom>
              <a:avLst/>
              <a:gdLst/>
              <a:ahLst/>
              <a:cxnLst/>
              <a:rect l="l" t="t" r="r" b="b"/>
              <a:pathLst>
                <a:path w="3701" h="5743" extrusionOk="0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3" name="Google Shape;3273;p116"/>
            <p:cNvSpPr/>
            <p:nvPr/>
          </p:nvSpPr>
          <p:spPr>
            <a:xfrm>
              <a:off x="2083361" y="2420657"/>
              <a:ext cx="5362" cy="5173"/>
            </a:xfrm>
            <a:custGeom>
              <a:avLst/>
              <a:gdLst/>
              <a:ahLst/>
              <a:cxnLst/>
              <a:rect l="l" t="t" r="r" b="b"/>
              <a:pathLst>
                <a:path w="5362" h="5173" extrusionOk="0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4" name="Google Shape;3274;p116"/>
            <p:cNvSpPr/>
            <p:nvPr/>
          </p:nvSpPr>
          <p:spPr>
            <a:xfrm>
              <a:off x="1889890" y="2684406"/>
              <a:ext cx="11246" cy="16137"/>
            </a:xfrm>
            <a:custGeom>
              <a:avLst/>
              <a:gdLst/>
              <a:ahLst/>
              <a:cxnLst/>
              <a:rect l="l" t="t" r="r" b="b"/>
              <a:pathLst>
                <a:path w="11246" h="16137" extrusionOk="0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116"/>
            <p:cNvSpPr/>
            <p:nvPr/>
          </p:nvSpPr>
          <p:spPr>
            <a:xfrm>
              <a:off x="1916369" y="2688678"/>
              <a:ext cx="8114" cy="13479"/>
            </a:xfrm>
            <a:custGeom>
              <a:avLst/>
              <a:gdLst/>
              <a:ahLst/>
              <a:cxnLst/>
              <a:rect l="l" t="t" r="r" b="b"/>
              <a:pathLst>
                <a:path w="8114" h="13479" extrusionOk="0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6" name="Google Shape;3276;p116"/>
            <p:cNvSpPr/>
            <p:nvPr/>
          </p:nvSpPr>
          <p:spPr>
            <a:xfrm>
              <a:off x="2070312" y="2749097"/>
              <a:ext cx="22920" cy="14523"/>
            </a:xfrm>
            <a:custGeom>
              <a:avLst/>
              <a:gdLst/>
              <a:ahLst/>
              <a:cxnLst/>
              <a:rect l="l" t="t" r="r" b="b"/>
              <a:pathLst>
                <a:path w="22920" h="14523" extrusionOk="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7" name="Google Shape;3277;p116"/>
            <p:cNvSpPr/>
            <p:nvPr/>
          </p:nvSpPr>
          <p:spPr>
            <a:xfrm>
              <a:off x="2178698" y="2700259"/>
              <a:ext cx="6596" cy="9539"/>
            </a:xfrm>
            <a:custGeom>
              <a:avLst/>
              <a:gdLst/>
              <a:ahLst/>
              <a:cxnLst/>
              <a:rect l="l" t="t" r="r" b="b"/>
              <a:pathLst>
                <a:path w="6596" h="9539" extrusionOk="0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116"/>
            <p:cNvSpPr/>
            <p:nvPr/>
          </p:nvSpPr>
          <p:spPr>
            <a:xfrm>
              <a:off x="2207550" y="2644917"/>
              <a:ext cx="2467" cy="11675"/>
            </a:xfrm>
            <a:custGeom>
              <a:avLst/>
              <a:gdLst/>
              <a:ahLst/>
              <a:cxnLst/>
              <a:rect l="l" t="t" r="r" b="b"/>
              <a:pathLst>
                <a:path w="2467" h="11675" extrusionOk="0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116"/>
            <p:cNvSpPr/>
            <p:nvPr/>
          </p:nvSpPr>
          <p:spPr>
            <a:xfrm>
              <a:off x="2213102" y="2608751"/>
              <a:ext cx="6121" cy="15994"/>
            </a:xfrm>
            <a:custGeom>
              <a:avLst/>
              <a:gdLst/>
              <a:ahLst/>
              <a:cxnLst/>
              <a:rect l="l" t="t" r="r" b="b"/>
              <a:pathLst>
                <a:path w="6121" h="15994" extrusionOk="0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116"/>
            <p:cNvSpPr/>
            <p:nvPr/>
          </p:nvSpPr>
          <p:spPr>
            <a:xfrm>
              <a:off x="2209970" y="2565655"/>
              <a:ext cx="12101" cy="23446"/>
            </a:xfrm>
            <a:custGeom>
              <a:avLst/>
              <a:gdLst/>
              <a:ahLst/>
              <a:cxnLst/>
              <a:rect l="l" t="t" r="r" b="b"/>
              <a:pathLst>
                <a:path w="12101" h="23446" extrusionOk="0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116"/>
            <p:cNvSpPr/>
            <p:nvPr/>
          </p:nvSpPr>
          <p:spPr>
            <a:xfrm>
              <a:off x="2206079" y="2530153"/>
              <a:ext cx="6928" cy="18937"/>
            </a:xfrm>
            <a:custGeom>
              <a:avLst/>
              <a:gdLst/>
              <a:ahLst/>
              <a:cxnLst/>
              <a:rect l="l" t="t" r="r" b="b"/>
              <a:pathLst>
                <a:path w="6928" h="18937" extrusionOk="0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116"/>
            <p:cNvSpPr/>
            <p:nvPr/>
          </p:nvSpPr>
          <p:spPr>
            <a:xfrm>
              <a:off x="2193408" y="2486393"/>
              <a:ext cx="21829" cy="24585"/>
            </a:xfrm>
            <a:custGeom>
              <a:avLst/>
              <a:gdLst/>
              <a:ahLst/>
              <a:cxnLst/>
              <a:rect l="l" t="t" r="r" b="b"/>
              <a:pathLst>
                <a:path w="21829" h="24585" extrusionOk="0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116"/>
            <p:cNvSpPr/>
            <p:nvPr/>
          </p:nvSpPr>
          <p:spPr>
            <a:xfrm>
              <a:off x="2195117" y="2454118"/>
              <a:ext cx="6928" cy="7878"/>
            </a:xfrm>
            <a:custGeom>
              <a:avLst/>
              <a:gdLst/>
              <a:ahLst/>
              <a:cxnLst/>
              <a:rect l="l" t="t" r="r" b="b"/>
              <a:pathLst>
                <a:path w="6928" h="7878" extrusionOk="0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116"/>
            <p:cNvSpPr/>
            <p:nvPr/>
          </p:nvSpPr>
          <p:spPr>
            <a:xfrm>
              <a:off x="2157818" y="2439215"/>
              <a:ext cx="5457" cy="7498"/>
            </a:xfrm>
            <a:custGeom>
              <a:avLst/>
              <a:gdLst/>
              <a:ahLst/>
              <a:cxnLst/>
              <a:rect l="l" t="t" r="r" b="b"/>
              <a:pathLst>
                <a:path w="5457" h="7498" extrusionOk="0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116"/>
            <p:cNvSpPr/>
            <p:nvPr/>
          </p:nvSpPr>
          <p:spPr>
            <a:xfrm>
              <a:off x="2211441" y="2742026"/>
              <a:ext cx="11341" cy="9539"/>
            </a:xfrm>
            <a:custGeom>
              <a:avLst/>
              <a:gdLst/>
              <a:ahLst/>
              <a:cxnLst/>
              <a:rect l="l" t="t" r="r" b="b"/>
              <a:pathLst>
                <a:path w="11341" h="9539" extrusionOk="0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116"/>
            <p:cNvSpPr/>
            <p:nvPr/>
          </p:nvSpPr>
          <p:spPr>
            <a:xfrm>
              <a:off x="2169539" y="2767181"/>
              <a:ext cx="34641" cy="38017"/>
            </a:xfrm>
            <a:custGeom>
              <a:avLst/>
              <a:gdLst/>
              <a:ahLst/>
              <a:cxnLst/>
              <a:rect l="l" t="t" r="r" b="b"/>
              <a:pathLst>
                <a:path w="34641" h="38017" extrusionOk="0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7" name="Google Shape;3287;p116"/>
            <p:cNvSpPr/>
            <p:nvPr/>
          </p:nvSpPr>
          <p:spPr>
            <a:xfrm>
              <a:off x="1567864" y="2370585"/>
              <a:ext cx="75547" cy="40295"/>
            </a:xfrm>
            <a:custGeom>
              <a:avLst/>
              <a:gdLst/>
              <a:ahLst/>
              <a:cxnLst/>
              <a:rect l="l" t="t" r="r" b="b"/>
              <a:pathLst>
                <a:path w="75547" h="40295" extrusionOk="0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8" name="Google Shape;3288;p116"/>
            <p:cNvSpPr/>
            <p:nvPr/>
          </p:nvSpPr>
          <p:spPr>
            <a:xfrm>
              <a:off x="1764705" y="2354210"/>
              <a:ext cx="16466" cy="12814"/>
            </a:xfrm>
            <a:custGeom>
              <a:avLst/>
              <a:gdLst/>
              <a:ahLst/>
              <a:cxnLst/>
              <a:rect l="l" t="t" r="r" b="b"/>
              <a:pathLst>
                <a:path w="16466" h="12814" extrusionOk="0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116"/>
            <p:cNvSpPr/>
            <p:nvPr/>
          </p:nvSpPr>
          <p:spPr>
            <a:xfrm>
              <a:off x="226991" y="2348514"/>
              <a:ext cx="522" cy="1091"/>
            </a:xfrm>
            <a:custGeom>
              <a:avLst/>
              <a:gdLst/>
              <a:ahLst/>
              <a:cxnLst/>
              <a:rect l="l" t="t" r="r" b="b"/>
              <a:pathLst>
                <a:path w="522" h="1091" extrusionOk="0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0" name="Google Shape;3290;p116"/>
            <p:cNvSpPr/>
            <p:nvPr/>
          </p:nvSpPr>
          <p:spPr>
            <a:xfrm>
              <a:off x="9290932" y="2584118"/>
              <a:ext cx="54856" cy="68583"/>
            </a:xfrm>
            <a:custGeom>
              <a:avLst/>
              <a:gdLst/>
              <a:ahLst/>
              <a:cxnLst/>
              <a:rect l="l" t="t" r="r" b="b"/>
              <a:pathLst>
                <a:path w="54856" h="68583" extrusionOk="0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1" name="Google Shape;3291;p116"/>
            <p:cNvSpPr/>
            <p:nvPr/>
          </p:nvSpPr>
          <p:spPr>
            <a:xfrm>
              <a:off x="9348067" y="2580131"/>
              <a:ext cx="12337" cy="17181"/>
            </a:xfrm>
            <a:custGeom>
              <a:avLst/>
              <a:gdLst/>
              <a:ahLst/>
              <a:cxnLst/>
              <a:rect l="l" t="t" r="r" b="b"/>
              <a:pathLst>
                <a:path w="12337" h="17181" extrusionOk="0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2" name="Google Shape;3292;p116"/>
            <p:cNvSpPr/>
            <p:nvPr/>
          </p:nvSpPr>
          <p:spPr>
            <a:xfrm>
              <a:off x="9363205" y="2628923"/>
              <a:ext cx="6169" cy="25487"/>
            </a:xfrm>
            <a:custGeom>
              <a:avLst/>
              <a:gdLst/>
              <a:ahLst/>
              <a:cxnLst/>
              <a:rect l="l" t="t" r="r" b="b"/>
              <a:pathLst>
                <a:path w="6169" h="25487" extrusionOk="0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3" name="Google Shape;3293;p116"/>
            <p:cNvSpPr/>
            <p:nvPr/>
          </p:nvSpPr>
          <p:spPr>
            <a:xfrm>
              <a:off x="9381379" y="2635283"/>
              <a:ext cx="9775" cy="9065"/>
            </a:xfrm>
            <a:custGeom>
              <a:avLst/>
              <a:gdLst/>
              <a:ahLst/>
              <a:cxnLst/>
              <a:rect l="l" t="t" r="r" b="b"/>
              <a:pathLst>
                <a:path w="9775" h="9065" extrusionOk="0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116"/>
            <p:cNvSpPr/>
            <p:nvPr/>
          </p:nvSpPr>
          <p:spPr>
            <a:xfrm>
              <a:off x="9397182" y="2599496"/>
              <a:ext cx="16371" cy="20931"/>
            </a:xfrm>
            <a:custGeom>
              <a:avLst/>
              <a:gdLst/>
              <a:ahLst/>
              <a:cxnLst/>
              <a:rect l="l" t="t" r="r" b="b"/>
              <a:pathLst>
                <a:path w="16371" h="20931" extrusionOk="0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5" name="Google Shape;3295;p116"/>
            <p:cNvSpPr/>
            <p:nvPr/>
          </p:nvSpPr>
          <p:spPr>
            <a:xfrm>
              <a:off x="9426936" y="2623987"/>
              <a:ext cx="5315" cy="13241"/>
            </a:xfrm>
            <a:custGeom>
              <a:avLst/>
              <a:gdLst/>
              <a:ahLst/>
              <a:cxnLst/>
              <a:rect l="l" t="t" r="r" b="b"/>
              <a:pathLst>
                <a:path w="5315" h="13241" extrusionOk="0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6" name="Google Shape;3296;p116"/>
            <p:cNvSpPr/>
            <p:nvPr/>
          </p:nvSpPr>
          <p:spPr>
            <a:xfrm>
              <a:off x="9412083" y="2629777"/>
              <a:ext cx="37583" cy="42051"/>
            </a:xfrm>
            <a:custGeom>
              <a:avLst/>
              <a:gdLst/>
              <a:ahLst/>
              <a:cxnLst/>
              <a:rect l="l" t="t" r="r" b="b"/>
              <a:pathLst>
                <a:path w="37583" h="42051" extrusionOk="0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7" name="Google Shape;3297;p116"/>
            <p:cNvSpPr/>
            <p:nvPr/>
          </p:nvSpPr>
          <p:spPr>
            <a:xfrm>
              <a:off x="9453701" y="2626549"/>
              <a:ext cx="67858" cy="81682"/>
            </a:xfrm>
            <a:custGeom>
              <a:avLst/>
              <a:gdLst/>
              <a:ahLst/>
              <a:cxnLst/>
              <a:rect l="l" t="t" r="r" b="b"/>
              <a:pathLst>
                <a:path w="67858" h="81682" extrusionOk="0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8" name="Google Shape;3298;p116"/>
            <p:cNvSpPr/>
            <p:nvPr/>
          </p:nvSpPr>
          <p:spPr>
            <a:xfrm>
              <a:off x="9366479" y="2667130"/>
              <a:ext cx="50538" cy="80021"/>
            </a:xfrm>
            <a:custGeom>
              <a:avLst/>
              <a:gdLst/>
              <a:ahLst/>
              <a:cxnLst/>
              <a:rect l="l" t="t" r="r" b="b"/>
              <a:pathLst>
                <a:path w="50538" h="80021" extrusionOk="0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9" name="Google Shape;3299;p116"/>
            <p:cNvSpPr/>
            <p:nvPr/>
          </p:nvSpPr>
          <p:spPr>
            <a:xfrm>
              <a:off x="9400978" y="2731964"/>
              <a:ext cx="5646" cy="12340"/>
            </a:xfrm>
            <a:custGeom>
              <a:avLst/>
              <a:gdLst/>
              <a:ahLst/>
              <a:cxnLst/>
              <a:rect l="l" t="t" r="r" b="b"/>
              <a:pathLst>
                <a:path w="5646" h="12340" extrusionOk="0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0" name="Google Shape;3300;p116"/>
            <p:cNvSpPr/>
            <p:nvPr/>
          </p:nvSpPr>
          <p:spPr>
            <a:xfrm>
              <a:off x="9464757" y="2673585"/>
              <a:ext cx="7972" cy="12102"/>
            </a:xfrm>
            <a:custGeom>
              <a:avLst/>
              <a:gdLst/>
              <a:ahLst/>
              <a:cxnLst/>
              <a:rect l="l" t="t" r="r" b="b"/>
              <a:pathLst>
                <a:path w="7972" h="12102" extrusionOk="0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1" name="Google Shape;3301;p116"/>
            <p:cNvSpPr/>
            <p:nvPr/>
          </p:nvSpPr>
          <p:spPr>
            <a:xfrm>
              <a:off x="9462621" y="2685260"/>
              <a:ext cx="46220" cy="78313"/>
            </a:xfrm>
            <a:custGeom>
              <a:avLst/>
              <a:gdLst/>
              <a:ahLst/>
              <a:cxnLst/>
              <a:rect l="l" t="t" r="r" b="b"/>
              <a:pathLst>
                <a:path w="46220" h="78313" extrusionOk="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2" name="Google Shape;3302;p116"/>
            <p:cNvSpPr/>
            <p:nvPr/>
          </p:nvSpPr>
          <p:spPr>
            <a:xfrm>
              <a:off x="8673501" y="2760631"/>
              <a:ext cx="7877" cy="17466"/>
            </a:xfrm>
            <a:custGeom>
              <a:avLst/>
              <a:gdLst/>
              <a:ahLst/>
              <a:cxnLst/>
              <a:rect l="l" t="t" r="r" b="b"/>
              <a:pathLst>
                <a:path w="7877" h="17466" extrusionOk="0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3" name="Google Shape;3303;p116"/>
            <p:cNvSpPr/>
            <p:nvPr/>
          </p:nvSpPr>
          <p:spPr>
            <a:xfrm>
              <a:off x="8448947" y="2694848"/>
              <a:ext cx="6738" cy="12909"/>
            </a:xfrm>
            <a:custGeom>
              <a:avLst/>
              <a:gdLst/>
              <a:ahLst/>
              <a:cxnLst/>
              <a:rect l="l" t="t" r="r" b="b"/>
              <a:pathLst>
                <a:path w="6738" h="12909" extrusionOk="0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4" name="Google Shape;3304;p116"/>
            <p:cNvSpPr/>
            <p:nvPr/>
          </p:nvSpPr>
          <p:spPr>
            <a:xfrm>
              <a:off x="8443347" y="2696889"/>
              <a:ext cx="1993" cy="14570"/>
            </a:xfrm>
            <a:custGeom>
              <a:avLst/>
              <a:gdLst/>
              <a:ahLst/>
              <a:cxnLst/>
              <a:rect l="l" t="t" r="r" b="b"/>
              <a:pathLst>
                <a:path w="1993" h="14570" extrusionOk="0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5" name="Google Shape;3305;p116"/>
            <p:cNvSpPr/>
            <p:nvPr/>
          </p:nvSpPr>
          <p:spPr>
            <a:xfrm>
              <a:off x="8441592" y="2650613"/>
              <a:ext cx="5219" cy="16042"/>
            </a:xfrm>
            <a:custGeom>
              <a:avLst/>
              <a:gdLst/>
              <a:ahLst/>
              <a:cxnLst/>
              <a:rect l="l" t="t" r="r" b="b"/>
              <a:pathLst>
                <a:path w="5219" h="16042" extrusionOk="0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6" name="Google Shape;3306;p116"/>
            <p:cNvSpPr/>
            <p:nvPr/>
          </p:nvSpPr>
          <p:spPr>
            <a:xfrm>
              <a:off x="8219600" y="2611599"/>
              <a:ext cx="9632" cy="101949"/>
            </a:xfrm>
            <a:custGeom>
              <a:avLst/>
              <a:gdLst/>
              <a:ahLst/>
              <a:cxnLst/>
              <a:rect l="l" t="t" r="r" b="b"/>
              <a:pathLst>
                <a:path w="9632" h="101949" extrusionOk="0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7" name="Google Shape;3307;p116"/>
            <p:cNvSpPr/>
            <p:nvPr/>
          </p:nvSpPr>
          <p:spPr>
            <a:xfrm>
              <a:off x="6685825" y="2678901"/>
              <a:ext cx="42993" cy="21073"/>
            </a:xfrm>
            <a:custGeom>
              <a:avLst/>
              <a:gdLst/>
              <a:ahLst/>
              <a:cxnLst/>
              <a:rect l="l" t="t" r="r" b="b"/>
              <a:pathLst>
                <a:path w="42993" h="21073" extrusionOk="0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8" name="Google Shape;3308;p116"/>
            <p:cNvSpPr/>
            <p:nvPr/>
          </p:nvSpPr>
          <p:spPr>
            <a:xfrm>
              <a:off x="3965025" y="1920783"/>
              <a:ext cx="26432" cy="26721"/>
            </a:xfrm>
            <a:custGeom>
              <a:avLst/>
              <a:gdLst/>
              <a:ahLst/>
              <a:cxnLst/>
              <a:rect l="l" t="t" r="r" b="b"/>
              <a:pathLst>
                <a:path w="26432" h="26721" extrusionOk="0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9" name="Google Shape;3309;p116"/>
            <p:cNvSpPr/>
            <p:nvPr/>
          </p:nvSpPr>
          <p:spPr>
            <a:xfrm>
              <a:off x="4003843" y="1941192"/>
              <a:ext cx="15944" cy="20883"/>
            </a:xfrm>
            <a:custGeom>
              <a:avLst/>
              <a:gdLst/>
              <a:ahLst/>
              <a:cxnLst/>
              <a:rect l="l" t="t" r="r" b="b"/>
              <a:pathLst>
                <a:path w="15944" h="20883" extrusionOk="0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0" name="Google Shape;3310;p116"/>
            <p:cNvSpPr/>
            <p:nvPr/>
          </p:nvSpPr>
          <p:spPr>
            <a:xfrm>
              <a:off x="4057893" y="1913901"/>
              <a:ext cx="19931" cy="30897"/>
            </a:xfrm>
            <a:custGeom>
              <a:avLst/>
              <a:gdLst/>
              <a:ahLst/>
              <a:cxnLst/>
              <a:rect l="l" t="t" r="r" b="b"/>
              <a:pathLst>
                <a:path w="19931" h="30897" extrusionOk="0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1" name="Google Shape;3311;p116"/>
            <p:cNvSpPr/>
            <p:nvPr/>
          </p:nvSpPr>
          <p:spPr>
            <a:xfrm>
              <a:off x="4079201" y="1890740"/>
              <a:ext cx="15707" cy="15947"/>
            </a:xfrm>
            <a:custGeom>
              <a:avLst/>
              <a:gdLst/>
              <a:ahLst/>
              <a:cxnLst/>
              <a:rect l="l" t="t" r="r" b="b"/>
              <a:pathLst>
                <a:path w="15707" h="15947" extrusionOk="0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2" name="Google Shape;3312;p116"/>
            <p:cNvSpPr/>
            <p:nvPr/>
          </p:nvSpPr>
          <p:spPr>
            <a:xfrm>
              <a:off x="1621013" y="1955621"/>
              <a:ext cx="38865" cy="14523"/>
            </a:xfrm>
            <a:custGeom>
              <a:avLst/>
              <a:gdLst/>
              <a:ahLst/>
              <a:cxnLst/>
              <a:rect l="l" t="t" r="r" b="b"/>
              <a:pathLst>
                <a:path w="38865" h="14523" extrusionOk="0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3" name="Google Shape;3313;p116"/>
            <p:cNvSpPr/>
            <p:nvPr/>
          </p:nvSpPr>
          <p:spPr>
            <a:xfrm>
              <a:off x="1675348" y="1970666"/>
              <a:ext cx="15470" cy="33223"/>
            </a:xfrm>
            <a:custGeom>
              <a:avLst/>
              <a:gdLst/>
              <a:ahLst/>
              <a:cxnLst/>
              <a:rect l="l" t="t" r="r" b="b"/>
              <a:pathLst>
                <a:path w="15470" h="33223" extrusionOk="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4" name="Google Shape;3314;p116"/>
            <p:cNvSpPr/>
            <p:nvPr/>
          </p:nvSpPr>
          <p:spPr>
            <a:xfrm>
              <a:off x="1657126" y="2043996"/>
              <a:ext cx="9585" cy="3891"/>
            </a:xfrm>
            <a:custGeom>
              <a:avLst/>
              <a:gdLst/>
              <a:ahLst/>
              <a:cxnLst/>
              <a:rect l="l" t="t" r="r" b="b"/>
              <a:pathLst>
                <a:path w="9585" h="3891" extrusionOk="0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5" name="Google Shape;3315;p116"/>
            <p:cNvSpPr/>
            <p:nvPr/>
          </p:nvSpPr>
          <p:spPr>
            <a:xfrm>
              <a:off x="1622247" y="2037920"/>
              <a:ext cx="21259" cy="42621"/>
            </a:xfrm>
            <a:custGeom>
              <a:avLst/>
              <a:gdLst/>
              <a:ahLst/>
              <a:cxnLst/>
              <a:rect l="l" t="t" r="r" b="b"/>
              <a:pathLst>
                <a:path w="21259" h="42621" extrusionOk="0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6" name="Google Shape;3316;p116"/>
            <p:cNvSpPr/>
            <p:nvPr/>
          </p:nvSpPr>
          <p:spPr>
            <a:xfrm>
              <a:off x="1634205" y="2083247"/>
              <a:ext cx="9917" cy="11438"/>
            </a:xfrm>
            <a:custGeom>
              <a:avLst/>
              <a:gdLst/>
              <a:ahLst/>
              <a:cxnLst/>
              <a:rect l="l" t="t" r="r" b="b"/>
              <a:pathLst>
                <a:path w="9917" h="11438" extrusionOk="0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7" name="Google Shape;3317;p116"/>
            <p:cNvSpPr/>
            <p:nvPr/>
          </p:nvSpPr>
          <p:spPr>
            <a:xfrm>
              <a:off x="1636436" y="2088420"/>
              <a:ext cx="7782" cy="21215"/>
            </a:xfrm>
            <a:custGeom>
              <a:avLst/>
              <a:gdLst/>
              <a:ahLst/>
              <a:cxnLst/>
              <a:rect l="l" t="t" r="r" b="b"/>
              <a:pathLst>
                <a:path w="7782" h="21215" extrusionOk="0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8" name="Google Shape;3318;p116"/>
            <p:cNvSpPr/>
            <p:nvPr/>
          </p:nvSpPr>
          <p:spPr>
            <a:xfrm>
              <a:off x="1701116" y="2037920"/>
              <a:ext cx="8399" cy="28335"/>
            </a:xfrm>
            <a:custGeom>
              <a:avLst/>
              <a:gdLst/>
              <a:ahLst/>
              <a:cxnLst/>
              <a:rect l="l" t="t" r="r" b="b"/>
              <a:pathLst>
                <a:path w="8399" h="28335" extrusionOk="0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116"/>
            <p:cNvSpPr/>
            <p:nvPr/>
          </p:nvSpPr>
          <p:spPr>
            <a:xfrm>
              <a:off x="1720762" y="2063028"/>
              <a:ext cx="11626" cy="31135"/>
            </a:xfrm>
            <a:custGeom>
              <a:avLst/>
              <a:gdLst/>
              <a:ahLst/>
              <a:cxnLst/>
              <a:rect l="l" t="t" r="r" b="b"/>
              <a:pathLst>
                <a:path w="11626" h="31135" extrusionOk="0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0" name="Google Shape;3320;p116"/>
            <p:cNvSpPr/>
            <p:nvPr/>
          </p:nvSpPr>
          <p:spPr>
            <a:xfrm>
              <a:off x="1759011" y="2094591"/>
              <a:ext cx="7735" cy="7878"/>
            </a:xfrm>
            <a:custGeom>
              <a:avLst/>
              <a:gdLst/>
              <a:ahLst/>
              <a:cxnLst/>
              <a:rect l="l" t="t" r="r" b="b"/>
              <a:pathLst>
                <a:path w="7735" h="7878" extrusionOk="0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1" name="Google Shape;3321;p116"/>
            <p:cNvSpPr/>
            <p:nvPr/>
          </p:nvSpPr>
          <p:spPr>
            <a:xfrm>
              <a:off x="1728402" y="2122024"/>
              <a:ext cx="8636" cy="34220"/>
            </a:xfrm>
            <a:custGeom>
              <a:avLst/>
              <a:gdLst/>
              <a:ahLst/>
              <a:cxnLst/>
              <a:rect l="l" t="t" r="r" b="b"/>
              <a:pathLst>
                <a:path w="8636" h="34220" extrusionOk="0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2" name="Google Shape;3322;p116"/>
            <p:cNvSpPr/>
            <p:nvPr/>
          </p:nvSpPr>
          <p:spPr>
            <a:xfrm>
              <a:off x="1754550" y="2159140"/>
              <a:ext cx="16561" cy="32037"/>
            </a:xfrm>
            <a:custGeom>
              <a:avLst/>
              <a:gdLst/>
              <a:ahLst/>
              <a:cxnLst/>
              <a:rect l="l" t="t" r="r" b="b"/>
              <a:pathLst>
                <a:path w="16561" h="32037" extrusionOk="0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3" name="Google Shape;3323;p116"/>
            <p:cNvSpPr/>
            <p:nvPr/>
          </p:nvSpPr>
          <p:spPr>
            <a:xfrm>
              <a:off x="1798920" y="2182111"/>
              <a:ext cx="14046" cy="5126"/>
            </a:xfrm>
            <a:custGeom>
              <a:avLst/>
              <a:gdLst/>
              <a:ahLst/>
              <a:cxnLst/>
              <a:rect l="l" t="t" r="r" b="b"/>
              <a:pathLst>
                <a:path w="14046" h="5126" extrusionOk="0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4" name="Google Shape;3324;p116"/>
            <p:cNvSpPr/>
            <p:nvPr/>
          </p:nvSpPr>
          <p:spPr>
            <a:xfrm>
              <a:off x="1823691" y="2203232"/>
              <a:ext cx="29611" cy="15852"/>
            </a:xfrm>
            <a:custGeom>
              <a:avLst/>
              <a:gdLst/>
              <a:ahLst/>
              <a:cxnLst/>
              <a:rect l="l" t="t" r="r" b="b"/>
              <a:pathLst>
                <a:path w="29611" h="15852" extrusionOk="0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5" name="Google Shape;3325;p116"/>
            <p:cNvSpPr/>
            <p:nvPr/>
          </p:nvSpPr>
          <p:spPr>
            <a:xfrm>
              <a:off x="1767884" y="2234178"/>
              <a:ext cx="27049" cy="20930"/>
            </a:xfrm>
            <a:custGeom>
              <a:avLst/>
              <a:gdLst/>
              <a:ahLst/>
              <a:cxnLst/>
              <a:rect l="l" t="t" r="r" b="b"/>
              <a:pathLst>
                <a:path w="27049" h="20930" extrusionOk="0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6" name="Google Shape;3326;p116"/>
            <p:cNvSpPr/>
            <p:nvPr/>
          </p:nvSpPr>
          <p:spPr>
            <a:xfrm>
              <a:off x="1606777" y="2181494"/>
              <a:ext cx="15802" cy="21595"/>
            </a:xfrm>
            <a:custGeom>
              <a:avLst/>
              <a:gdLst/>
              <a:ahLst/>
              <a:cxnLst/>
              <a:rect l="l" t="t" r="r" b="b"/>
              <a:pathLst>
                <a:path w="15802" h="21595" extrusionOk="0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7" name="Google Shape;3327;p116"/>
            <p:cNvSpPr/>
            <p:nvPr/>
          </p:nvSpPr>
          <p:spPr>
            <a:xfrm>
              <a:off x="1410078" y="2196967"/>
              <a:ext cx="18174" cy="23256"/>
            </a:xfrm>
            <a:custGeom>
              <a:avLst/>
              <a:gdLst/>
              <a:ahLst/>
              <a:cxnLst/>
              <a:rect l="l" t="t" r="r" b="b"/>
              <a:pathLst>
                <a:path w="18174" h="23256" extrusionOk="0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8" name="Google Shape;3328;p116"/>
            <p:cNvSpPr/>
            <p:nvPr/>
          </p:nvSpPr>
          <p:spPr>
            <a:xfrm>
              <a:off x="1249824" y="2258289"/>
              <a:ext cx="12385" cy="13953"/>
            </a:xfrm>
            <a:custGeom>
              <a:avLst/>
              <a:gdLst/>
              <a:ahLst/>
              <a:cxnLst/>
              <a:rect l="l" t="t" r="r" b="b"/>
              <a:pathLst>
                <a:path w="12385" h="13953" extrusionOk="0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9" name="Google Shape;3329;p116"/>
            <p:cNvSpPr/>
            <p:nvPr/>
          </p:nvSpPr>
          <p:spPr>
            <a:xfrm>
              <a:off x="912139" y="2006263"/>
              <a:ext cx="7450" cy="13147"/>
            </a:xfrm>
            <a:custGeom>
              <a:avLst/>
              <a:gdLst/>
              <a:ahLst/>
              <a:cxnLst/>
              <a:rect l="l" t="t" r="r" b="b"/>
              <a:pathLst>
                <a:path w="7450" h="13147" extrusionOk="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0" name="Google Shape;3330;p116"/>
            <p:cNvSpPr/>
            <p:nvPr/>
          </p:nvSpPr>
          <p:spPr>
            <a:xfrm>
              <a:off x="964291" y="1855950"/>
              <a:ext cx="30180" cy="29521"/>
            </a:xfrm>
            <a:custGeom>
              <a:avLst/>
              <a:gdLst/>
              <a:ahLst/>
              <a:cxnLst/>
              <a:rect l="l" t="t" r="r" b="b"/>
              <a:pathLst>
                <a:path w="30180" h="29521" extrusionOk="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1" name="Google Shape;3331;p116"/>
            <p:cNvSpPr/>
            <p:nvPr/>
          </p:nvSpPr>
          <p:spPr>
            <a:xfrm>
              <a:off x="206017" y="1767669"/>
              <a:ext cx="5220" cy="15093"/>
            </a:xfrm>
            <a:custGeom>
              <a:avLst/>
              <a:gdLst/>
              <a:ahLst/>
              <a:cxnLst/>
              <a:rect l="l" t="t" r="r" b="b"/>
              <a:pathLst>
                <a:path w="5220" h="15093" extrusionOk="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2" name="Google Shape;3332;p116"/>
            <p:cNvSpPr/>
            <p:nvPr/>
          </p:nvSpPr>
          <p:spPr>
            <a:xfrm>
              <a:off x="299834" y="1815986"/>
              <a:ext cx="9395" cy="17845"/>
            </a:xfrm>
            <a:custGeom>
              <a:avLst/>
              <a:gdLst/>
              <a:ahLst/>
              <a:cxnLst/>
              <a:rect l="l" t="t" r="r" b="b"/>
              <a:pathLst>
                <a:path w="9395" h="17845" extrusionOk="0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3" name="Google Shape;3333;p116"/>
            <p:cNvSpPr/>
            <p:nvPr/>
          </p:nvSpPr>
          <p:spPr>
            <a:xfrm>
              <a:off x="390092" y="1758557"/>
              <a:ext cx="8399" cy="28714"/>
            </a:xfrm>
            <a:custGeom>
              <a:avLst/>
              <a:gdLst/>
              <a:ahLst/>
              <a:cxnLst/>
              <a:rect l="l" t="t" r="r" b="b"/>
              <a:pathLst>
                <a:path w="8399" h="28714" extrusionOk="0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4" name="Google Shape;3334;p116"/>
            <p:cNvSpPr/>
            <p:nvPr/>
          </p:nvSpPr>
          <p:spPr>
            <a:xfrm>
              <a:off x="415765" y="1778965"/>
              <a:ext cx="12717" cy="21120"/>
            </a:xfrm>
            <a:custGeom>
              <a:avLst/>
              <a:gdLst/>
              <a:ahLst/>
              <a:cxnLst/>
              <a:rect l="l" t="t" r="r" b="b"/>
              <a:pathLst>
                <a:path w="12717" h="21120" extrusionOk="0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5" name="Google Shape;3335;p116"/>
            <p:cNvSpPr/>
            <p:nvPr/>
          </p:nvSpPr>
          <p:spPr>
            <a:xfrm>
              <a:off x="9148663" y="1959702"/>
              <a:ext cx="56470" cy="175848"/>
            </a:xfrm>
            <a:custGeom>
              <a:avLst/>
              <a:gdLst/>
              <a:ahLst/>
              <a:cxnLst/>
              <a:rect l="l" t="t" r="r" b="b"/>
              <a:pathLst>
                <a:path w="56470" h="175848" extrusionOk="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6" name="Google Shape;3336;p116"/>
            <p:cNvSpPr/>
            <p:nvPr/>
          </p:nvSpPr>
          <p:spPr>
            <a:xfrm>
              <a:off x="9272092" y="1998954"/>
              <a:ext cx="6928" cy="8021"/>
            </a:xfrm>
            <a:custGeom>
              <a:avLst/>
              <a:gdLst/>
              <a:ahLst/>
              <a:cxnLst/>
              <a:rect l="l" t="t" r="r" b="b"/>
              <a:pathLst>
                <a:path w="6928" h="8021" extrusionOk="0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7" name="Google Shape;3337;p116"/>
            <p:cNvSpPr/>
            <p:nvPr/>
          </p:nvSpPr>
          <p:spPr>
            <a:xfrm>
              <a:off x="9284857" y="1993116"/>
              <a:ext cx="6216" cy="10062"/>
            </a:xfrm>
            <a:custGeom>
              <a:avLst/>
              <a:gdLst/>
              <a:ahLst/>
              <a:cxnLst/>
              <a:rect l="l" t="t" r="r" b="b"/>
              <a:pathLst>
                <a:path w="6216" h="10062" extrusionOk="0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8" name="Google Shape;3338;p116"/>
            <p:cNvSpPr/>
            <p:nvPr/>
          </p:nvSpPr>
          <p:spPr>
            <a:xfrm>
              <a:off x="9381616" y="1858940"/>
              <a:ext cx="12148" cy="39488"/>
            </a:xfrm>
            <a:custGeom>
              <a:avLst/>
              <a:gdLst/>
              <a:ahLst/>
              <a:cxnLst/>
              <a:rect l="l" t="t" r="r" b="b"/>
              <a:pathLst>
                <a:path w="12148" h="39488" extrusionOk="0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9" name="Google Shape;3339;p116"/>
            <p:cNvSpPr/>
            <p:nvPr/>
          </p:nvSpPr>
          <p:spPr>
            <a:xfrm>
              <a:off x="9393385" y="1801558"/>
              <a:ext cx="6786" cy="11343"/>
            </a:xfrm>
            <a:custGeom>
              <a:avLst/>
              <a:gdLst/>
              <a:ahLst/>
              <a:cxnLst/>
              <a:rect l="l" t="t" r="r" b="b"/>
              <a:pathLst>
                <a:path w="6786" h="11343" extrusionOk="0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0" name="Google Shape;3340;p116"/>
            <p:cNvSpPr/>
            <p:nvPr/>
          </p:nvSpPr>
          <p:spPr>
            <a:xfrm>
              <a:off x="9398510" y="1768334"/>
              <a:ext cx="10819" cy="18083"/>
            </a:xfrm>
            <a:custGeom>
              <a:avLst/>
              <a:gdLst/>
              <a:ahLst/>
              <a:cxnLst/>
              <a:rect l="l" t="t" r="r" b="b"/>
              <a:pathLst>
                <a:path w="10819" h="18083" extrusionOk="0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1" name="Google Shape;3341;p116"/>
            <p:cNvSpPr/>
            <p:nvPr/>
          </p:nvSpPr>
          <p:spPr>
            <a:xfrm>
              <a:off x="9321349" y="1972090"/>
              <a:ext cx="8542" cy="9350"/>
            </a:xfrm>
            <a:custGeom>
              <a:avLst/>
              <a:gdLst/>
              <a:ahLst/>
              <a:cxnLst/>
              <a:rect l="l" t="t" r="r" b="b"/>
              <a:pathLst>
                <a:path w="8542" h="9350" extrusionOk="0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2" name="Google Shape;3342;p116"/>
            <p:cNvSpPr/>
            <p:nvPr/>
          </p:nvSpPr>
          <p:spPr>
            <a:xfrm>
              <a:off x="8937159" y="2129048"/>
              <a:ext cx="3131" cy="4983"/>
            </a:xfrm>
            <a:custGeom>
              <a:avLst/>
              <a:gdLst/>
              <a:ahLst/>
              <a:cxnLst/>
              <a:rect l="l" t="t" r="r" b="b"/>
              <a:pathLst>
                <a:path w="3131" h="4983" extrusionOk="0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3" name="Google Shape;3343;p116"/>
            <p:cNvSpPr/>
            <p:nvPr/>
          </p:nvSpPr>
          <p:spPr>
            <a:xfrm>
              <a:off x="8052323" y="2145233"/>
              <a:ext cx="12243" cy="23208"/>
            </a:xfrm>
            <a:custGeom>
              <a:avLst/>
              <a:gdLst/>
              <a:ahLst/>
              <a:cxnLst/>
              <a:rect l="l" t="t" r="r" b="b"/>
              <a:pathLst>
                <a:path w="12243" h="23208" extrusionOk="0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4" name="Google Shape;3344;p116"/>
            <p:cNvSpPr/>
            <p:nvPr/>
          </p:nvSpPr>
          <p:spPr>
            <a:xfrm>
              <a:off x="6500183" y="2013382"/>
              <a:ext cx="6453" cy="15472"/>
            </a:xfrm>
            <a:custGeom>
              <a:avLst/>
              <a:gdLst/>
              <a:ahLst/>
              <a:cxnLst/>
              <a:rect l="l" t="t" r="r" b="b"/>
              <a:pathLst>
                <a:path w="6453" h="15472" extrusionOk="0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5" name="Google Shape;3345;p116"/>
            <p:cNvSpPr/>
            <p:nvPr/>
          </p:nvSpPr>
          <p:spPr>
            <a:xfrm>
              <a:off x="6679893" y="1975934"/>
              <a:ext cx="31699" cy="22165"/>
            </a:xfrm>
            <a:custGeom>
              <a:avLst/>
              <a:gdLst/>
              <a:ahLst/>
              <a:cxnLst/>
              <a:rect l="l" t="t" r="r" b="b"/>
              <a:pathLst>
                <a:path w="31699" h="22165" extrusionOk="0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6" name="Google Shape;3346;p116"/>
            <p:cNvSpPr/>
            <p:nvPr/>
          </p:nvSpPr>
          <p:spPr>
            <a:xfrm>
              <a:off x="3967635" y="1715081"/>
              <a:ext cx="15612" cy="10062"/>
            </a:xfrm>
            <a:custGeom>
              <a:avLst/>
              <a:gdLst/>
              <a:ahLst/>
              <a:cxnLst/>
              <a:rect l="l" t="t" r="r" b="b"/>
              <a:pathLst>
                <a:path w="15612" h="10062" extrusionOk="0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7" name="Google Shape;3347;p116"/>
            <p:cNvSpPr/>
            <p:nvPr/>
          </p:nvSpPr>
          <p:spPr>
            <a:xfrm>
              <a:off x="3995491" y="1700842"/>
              <a:ext cx="3179" cy="5790"/>
            </a:xfrm>
            <a:custGeom>
              <a:avLst/>
              <a:gdLst/>
              <a:ahLst/>
              <a:cxnLst/>
              <a:rect l="l" t="t" r="r" b="b"/>
              <a:pathLst>
                <a:path w="3179" h="5790" extrusionOk="0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8" name="Google Shape;3348;p116"/>
            <p:cNvSpPr/>
            <p:nvPr/>
          </p:nvSpPr>
          <p:spPr>
            <a:xfrm>
              <a:off x="260684" y="1504585"/>
              <a:ext cx="11436" cy="9919"/>
            </a:xfrm>
            <a:custGeom>
              <a:avLst/>
              <a:gdLst/>
              <a:ahLst/>
              <a:cxnLst/>
              <a:rect l="l" t="t" r="r" b="b"/>
              <a:pathLst>
                <a:path w="11436" h="9919" extrusionOk="0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9" name="Google Shape;3349;p116"/>
            <p:cNvSpPr/>
            <p:nvPr/>
          </p:nvSpPr>
          <p:spPr>
            <a:xfrm>
              <a:off x="294187" y="1543457"/>
              <a:ext cx="4603" cy="7309"/>
            </a:xfrm>
            <a:custGeom>
              <a:avLst/>
              <a:gdLst/>
              <a:ahLst/>
              <a:cxnLst/>
              <a:rect l="l" t="t" r="r" b="b"/>
              <a:pathLst>
                <a:path w="4603" h="7309" extrusionOk="0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0" name="Google Shape;3350;p116"/>
            <p:cNvSpPr/>
            <p:nvPr/>
          </p:nvSpPr>
          <p:spPr>
            <a:xfrm>
              <a:off x="281801" y="1562822"/>
              <a:ext cx="5077" cy="14428"/>
            </a:xfrm>
            <a:custGeom>
              <a:avLst/>
              <a:gdLst/>
              <a:ahLst/>
              <a:cxnLst/>
              <a:rect l="l" t="t" r="r" b="b"/>
              <a:pathLst>
                <a:path w="5077" h="14428" extrusionOk="0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1" name="Google Shape;3351;p116"/>
            <p:cNvSpPr/>
            <p:nvPr/>
          </p:nvSpPr>
          <p:spPr>
            <a:xfrm>
              <a:off x="9453131" y="1227452"/>
              <a:ext cx="14616" cy="25250"/>
            </a:xfrm>
            <a:custGeom>
              <a:avLst/>
              <a:gdLst/>
              <a:ahLst/>
              <a:cxnLst/>
              <a:rect l="l" t="t" r="r" b="b"/>
              <a:pathLst>
                <a:path w="14616" h="25250" extrusionOk="0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2" name="Google Shape;3352;p116"/>
            <p:cNvSpPr/>
            <p:nvPr/>
          </p:nvSpPr>
          <p:spPr>
            <a:xfrm>
              <a:off x="9382519" y="1448627"/>
              <a:ext cx="77824" cy="89703"/>
            </a:xfrm>
            <a:custGeom>
              <a:avLst/>
              <a:gdLst/>
              <a:ahLst/>
              <a:cxnLst/>
              <a:rect l="l" t="t" r="r" b="b"/>
              <a:pathLst>
                <a:path w="77824" h="89703" extrusionOk="0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3" name="Google Shape;3353;p116"/>
            <p:cNvSpPr/>
            <p:nvPr/>
          </p:nvSpPr>
          <p:spPr>
            <a:xfrm>
              <a:off x="9446866" y="1432917"/>
              <a:ext cx="8020" cy="20978"/>
            </a:xfrm>
            <a:custGeom>
              <a:avLst/>
              <a:gdLst/>
              <a:ahLst/>
              <a:cxnLst/>
              <a:rect l="l" t="t" r="r" b="b"/>
              <a:pathLst>
                <a:path w="8020" h="20978" extrusionOk="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4" name="Google Shape;3354;p116"/>
            <p:cNvSpPr/>
            <p:nvPr/>
          </p:nvSpPr>
          <p:spPr>
            <a:xfrm>
              <a:off x="9332454" y="1558265"/>
              <a:ext cx="7023" cy="17703"/>
            </a:xfrm>
            <a:custGeom>
              <a:avLst/>
              <a:gdLst/>
              <a:ahLst/>
              <a:cxnLst/>
              <a:rect l="l" t="t" r="r" b="b"/>
              <a:pathLst>
                <a:path w="7023" h="17703" extrusionOk="0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5" name="Google Shape;3355;p116"/>
            <p:cNvSpPr/>
            <p:nvPr/>
          </p:nvSpPr>
          <p:spPr>
            <a:xfrm>
              <a:off x="9407954" y="1645311"/>
              <a:ext cx="8114" cy="22259"/>
            </a:xfrm>
            <a:custGeom>
              <a:avLst/>
              <a:gdLst/>
              <a:ahLst/>
              <a:cxnLst/>
              <a:rect l="l" t="t" r="r" b="b"/>
              <a:pathLst>
                <a:path w="8114" h="22259" extrusionOk="0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6" name="Google Shape;3356;p116"/>
            <p:cNvSpPr/>
            <p:nvPr/>
          </p:nvSpPr>
          <p:spPr>
            <a:xfrm>
              <a:off x="9395948" y="1665530"/>
              <a:ext cx="11057" cy="11106"/>
            </a:xfrm>
            <a:custGeom>
              <a:avLst/>
              <a:gdLst/>
              <a:ahLst/>
              <a:cxnLst/>
              <a:rect l="l" t="t" r="r" b="b"/>
              <a:pathLst>
                <a:path w="11057" h="11106" extrusionOk="0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7" name="Google Shape;3357;p116"/>
            <p:cNvSpPr/>
            <p:nvPr/>
          </p:nvSpPr>
          <p:spPr>
            <a:xfrm>
              <a:off x="9219655" y="1292760"/>
              <a:ext cx="4175" cy="4556"/>
            </a:xfrm>
            <a:custGeom>
              <a:avLst/>
              <a:gdLst/>
              <a:ahLst/>
              <a:cxnLst/>
              <a:rect l="l" t="t" r="r" b="b"/>
              <a:pathLst>
                <a:path w="4175" h="4556" extrusionOk="0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8" name="Google Shape;3358;p116"/>
            <p:cNvSpPr/>
            <p:nvPr/>
          </p:nvSpPr>
          <p:spPr>
            <a:xfrm>
              <a:off x="9277217" y="1549485"/>
              <a:ext cx="7593" cy="10251"/>
            </a:xfrm>
            <a:custGeom>
              <a:avLst/>
              <a:gdLst/>
              <a:ahLst/>
              <a:cxnLst/>
              <a:rect l="l" t="t" r="r" b="b"/>
              <a:pathLst>
                <a:path w="7593" h="10251" extrusionOk="0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9" name="Google Shape;3359;p116"/>
            <p:cNvSpPr/>
            <p:nvPr/>
          </p:nvSpPr>
          <p:spPr>
            <a:xfrm>
              <a:off x="9282911" y="1532493"/>
              <a:ext cx="6549" cy="12435"/>
            </a:xfrm>
            <a:custGeom>
              <a:avLst/>
              <a:gdLst/>
              <a:ahLst/>
              <a:cxnLst/>
              <a:rect l="l" t="t" r="r" b="b"/>
              <a:pathLst>
                <a:path w="6549" h="12435" extrusionOk="0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0" name="Google Shape;3360;p116"/>
            <p:cNvSpPr/>
            <p:nvPr/>
          </p:nvSpPr>
          <p:spPr>
            <a:xfrm>
              <a:off x="9283576" y="1488448"/>
              <a:ext cx="4460" cy="7119"/>
            </a:xfrm>
            <a:custGeom>
              <a:avLst/>
              <a:gdLst/>
              <a:ahLst/>
              <a:cxnLst/>
              <a:rect l="l" t="t" r="r" b="b"/>
              <a:pathLst>
                <a:path w="4460" h="7119" extrusionOk="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1" name="Google Shape;3361;p116"/>
            <p:cNvSpPr/>
            <p:nvPr/>
          </p:nvSpPr>
          <p:spPr>
            <a:xfrm>
              <a:off x="9255531" y="1466473"/>
              <a:ext cx="5314" cy="11628"/>
            </a:xfrm>
            <a:custGeom>
              <a:avLst/>
              <a:gdLst/>
              <a:ahLst/>
              <a:cxnLst/>
              <a:rect l="l" t="t" r="r" b="b"/>
              <a:pathLst>
                <a:path w="5314" h="11628" extrusionOk="0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2" name="Google Shape;3362;p116"/>
            <p:cNvSpPr/>
            <p:nvPr/>
          </p:nvSpPr>
          <p:spPr>
            <a:xfrm>
              <a:off x="9250548" y="1448010"/>
              <a:ext cx="10012" cy="17371"/>
            </a:xfrm>
            <a:custGeom>
              <a:avLst/>
              <a:gdLst/>
              <a:ahLst/>
              <a:cxnLst/>
              <a:rect l="l" t="t" r="r" b="b"/>
              <a:pathLst>
                <a:path w="10012" h="17371" extrusionOk="0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3" name="Google Shape;3363;p116"/>
            <p:cNvSpPr/>
            <p:nvPr/>
          </p:nvSpPr>
          <p:spPr>
            <a:xfrm>
              <a:off x="9175000" y="1516783"/>
              <a:ext cx="22540" cy="17751"/>
            </a:xfrm>
            <a:custGeom>
              <a:avLst/>
              <a:gdLst/>
              <a:ahLst/>
              <a:cxnLst/>
              <a:rect l="l" t="t" r="r" b="b"/>
              <a:pathLst>
                <a:path w="22540" h="17751" extrusionOk="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4" name="Google Shape;3364;p116"/>
            <p:cNvSpPr/>
            <p:nvPr/>
          </p:nvSpPr>
          <p:spPr>
            <a:xfrm>
              <a:off x="5773608" y="1565812"/>
              <a:ext cx="79581" cy="55388"/>
            </a:xfrm>
            <a:custGeom>
              <a:avLst/>
              <a:gdLst/>
              <a:ahLst/>
              <a:cxnLst/>
              <a:rect l="l" t="t" r="r" b="b"/>
              <a:pathLst>
                <a:path w="79581" h="55388" extrusionOk="0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5" name="Google Shape;3365;p116"/>
            <p:cNvSpPr/>
            <p:nvPr/>
          </p:nvSpPr>
          <p:spPr>
            <a:xfrm>
              <a:off x="5517259" y="1389299"/>
              <a:ext cx="27903" cy="21642"/>
            </a:xfrm>
            <a:custGeom>
              <a:avLst/>
              <a:gdLst/>
              <a:ahLst/>
              <a:cxnLst/>
              <a:rect l="l" t="t" r="r" b="b"/>
              <a:pathLst>
                <a:path w="27903" h="21642" extrusionOk="0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6" name="Google Shape;3366;p116"/>
            <p:cNvSpPr/>
            <p:nvPr/>
          </p:nvSpPr>
          <p:spPr>
            <a:xfrm>
              <a:off x="5520059" y="1429073"/>
              <a:ext cx="9538" cy="19222"/>
            </a:xfrm>
            <a:custGeom>
              <a:avLst/>
              <a:gdLst/>
              <a:ahLst/>
              <a:cxnLst/>
              <a:rect l="l" t="t" r="r" b="b"/>
              <a:pathLst>
                <a:path w="9538" h="19222" extrusionOk="0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7" name="Google Shape;3367;p116"/>
            <p:cNvSpPr/>
            <p:nvPr/>
          </p:nvSpPr>
          <p:spPr>
            <a:xfrm>
              <a:off x="5601539" y="1533442"/>
              <a:ext cx="18032" cy="25914"/>
            </a:xfrm>
            <a:custGeom>
              <a:avLst/>
              <a:gdLst/>
              <a:ahLst/>
              <a:cxnLst/>
              <a:rect l="l" t="t" r="r" b="b"/>
              <a:pathLst>
                <a:path w="18032" h="25914" extrusionOk="0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8" name="Google Shape;3368;p116"/>
            <p:cNvSpPr/>
            <p:nvPr/>
          </p:nvSpPr>
          <p:spPr>
            <a:xfrm>
              <a:off x="5452579" y="1576681"/>
              <a:ext cx="101078" cy="34505"/>
            </a:xfrm>
            <a:custGeom>
              <a:avLst/>
              <a:gdLst/>
              <a:ahLst/>
              <a:cxnLst/>
              <a:rect l="l" t="t" r="r" b="b"/>
              <a:pathLst>
                <a:path w="101078" h="34505" extrusionOk="0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9" name="Google Shape;3369;p116"/>
            <p:cNvSpPr/>
            <p:nvPr/>
          </p:nvSpPr>
          <p:spPr>
            <a:xfrm>
              <a:off x="5481859" y="1462011"/>
              <a:ext cx="11531" cy="15140"/>
            </a:xfrm>
            <a:custGeom>
              <a:avLst/>
              <a:gdLst/>
              <a:ahLst/>
              <a:cxnLst/>
              <a:rect l="l" t="t" r="r" b="b"/>
              <a:pathLst>
                <a:path w="11531" h="15140" extrusionOk="0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116"/>
            <p:cNvSpPr/>
            <p:nvPr/>
          </p:nvSpPr>
          <p:spPr>
            <a:xfrm>
              <a:off x="5510568" y="1501168"/>
              <a:ext cx="6691" cy="11533"/>
            </a:xfrm>
            <a:custGeom>
              <a:avLst/>
              <a:gdLst/>
              <a:ahLst/>
              <a:cxnLst/>
              <a:rect l="l" t="t" r="r" b="b"/>
              <a:pathLst>
                <a:path w="6691" h="11533" extrusionOk="0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116"/>
            <p:cNvSpPr/>
            <p:nvPr/>
          </p:nvSpPr>
          <p:spPr>
            <a:xfrm>
              <a:off x="5354111" y="1446966"/>
              <a:ext cx="85845" cy="91792"/>
            </a:xfrm>
            <a:custGeom>
              <a:avLst/>
              <a:gdLst/>
              <a:ahLst/>
              <a:cxnLst/>
              <a:rect l="l" t="t" r="r" b="b"/>
              <a:pathLst>
                <a:path w="85845" h="91792" extrusionOk="0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116"/>
            <p:cNvSpPr/>
            <p:nvPr/>
          </p:nvSpPr>
          <p:spPr>
            <a:xfrm>
              <a:off x="5324737" y="1442884"/>
              <a:ext cx="15232" cy="16421"/>
            </a:xfrm>
            <a:custGeom>
              <a:avLst/>
              <a:gdLst/>
              <a:ahLst/>
              <a:cxnLst/>
              <a:rect l="l" t="t" r="r" b="b"/>
              <a:pathLst>
                <a:path w="15232" h="16421" extrusionOk="0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116"/>
            <p:cNvSpPr/>
            <p:nvPr/>
          </p:nvSpPr>
          <p:spPr>
            <a:xfrm>
              <a:off x="5415185" y="1411986"/>
              <a:ext cx="62877" cy="51449"/>
            </a:xfrm>
            <a:custGeom>
              <a:avLst/>
              <a:gdLst/>
              <a:ahLst/>
              <a:cxnLst/>
              <a:rect l="l" t="t" r="r" b="b"/>
              <a:pathLst>
                <a:path w="62877" h="51449" extrusionOk="0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116"/>
            <p:cNvSpPr/>
            <p:nvPr/>
          </p:nvSpPr>
          <p:spPr>
            <a:xfrm>
              <a:off x="5043759" y="1449814"/>
              <a:ext cx="109050" cy="77601"/>
            </a:xfrm>
            <a:custGeom>
              <a:avLst/>
              <a:gdLst/>
              <a:ahLst/>
              <a:cxnLst/>
              <a:rect l="l" t="t" r="r" b="b"/>
              <a:pathLst>
                <a:path w="109050" h="77601" extrusionOk="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116"/>
            <p:cNvSpPr/>
            <p:nvPr/>
          </p:nvSpPr>
          <p:spPr>
            <a:xfrm>
              <a:off x="5116744" y="1561872"/>
              <a:ext cx="7972" cy="8543"/>
            </a:xfrm>
            <a:custGeom>
              <a:avLst/>
              <a:gdLst/>
              <a:ahLst/>
              <a:cxnLst/>
              <a:rect l="l" t="t" r="r" b="b"/>
              <a:pathLst>
                <a:path w="7972" h="8543" extrusionOk="0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116"/>
            <p:cNvSpPr/>
            <p:nvPr/>
          </p:nvSpPr>
          <p:spPr>
            <a:xfrm>
              <a:off x="4983445" y="1663774"/>
              <a:ext cx="8731" cy="10204"/>
            </a:xfrm>
            <a:custGeom>
              <a:avLst/>
              <a:gdLst/>
              <a:ahLst/>
              <a:cxnLst/>
              <a:rect l="l" t="t" r="r" b="b"/>
              <a:pathLst>
                <a:path w="8731" h="10204" extrusionOk="0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116"/>
            <p:cNvSpPr/>
            <p:nvPr/>
          </p:nvSpPr>
          <p:spPr>
            <a:xfrm>
              <a:off x="4644050" y="1412888"/>
              <a:ext cx="11294" cy="12340"/>
            </a:xfrm>
            <a:custGeom>
              <a:avLst/>
              <a:gdLst/>
              <a:ahLst/>
              <a:cxnLst/>
              <a:rect l="l" t="t" r="r" b="b"/>
              <a:pathLst>
                <a:path w="11294" h="12340" extrusionOk="0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116"/>
            <p:cNvSpPr/>
            <p:nvPr/>
          </p:nvSpPr>
          <p:spPr>
            <a:xfrm>
              <a:off x="4684624" y="1370931"/>
              <a:ext cx="35258" cy="33318"/>
            </a:xfrm>
            <a:custGeom>
              <a:avLst/>
              <a:gdLst/>
              <a:ahLst/>
              <a:cxnLst/>
              <a:rect l="l" t="t" r="r" b="b"/>
              <a:pathLst>
                <a:path w="35258" h="33318" extrusionOk="0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116"/>
            <p:cNvSpPr/>
            <p:nvPr/>
          </p:nvSpPr>
          <p:spPr>
            <a:xfrm>
              <a:off x="2695524" y="987957"/>
              <a:ext cx="6264" cy="16327"/>
            </a:xfrm>
            <a:custGeom>
              <a:avLst/>
              <a:gdLst/>
              <a:ahLst/>
              <a:cxnLst/>
              <a:rect l="l" t="t" r="r" b="b"/>
              <a:pathLst>
                <a:path w="6264" h="16327" extrusionOk="0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116"/>
            <p:cNvSpPr/>
            <p:nvPr/>
          </p:nvSpPr>
          <p:spPr>
            <a:xfrm>
              <a:off x="2477328" y="838070"/>
              <a:ext cx="75879" cy="45943"/>
            </a:xfrm>
            <a:custGeom>
              <a:avLst/>
              <a:gdLst/>
              <a:ahLst/>
              <a:cxnLst/>
              <a:rect l="l" t="t" r="r" b="b"/>
              <a:pathLst>
                <a:path w="75879" h="45943" extrusionOk="0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116"/>
            <p:cNvSpPr/>
            <p:nvPr/>
          </p:nvSpPr>
          <p:spPr>
            <a:xfrm>
              <a:off x="2426600" y="978749"/>
              <a:ext cx="71513" cy="55531"/>
            </a:xfrm>
            <a:custGeom>
              <a:avLst/>
              <a:gdLst/>
              <a:ahLst/>
              <a:cxnLst/>
              <a:rect l="l" t="t" r="r" b="b"/>
              <a:pathLst>
                <a:path w="71513" h="55531" extrusionOk="0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116"/>
            <p:cNvSpPr/>
            <p:nvPr/>
          </p:nvSpPr>
          <p:spPr>
            <a:xfrm>
              <a:off x="1997659" y="1254506"/>
              <a:ext cx="76354" cy="26958"/>
            </a:xfrm>
            <a:custGeom>
              <a:avLst/>
              <a:gdLst/>
              <a:ahLst/>
              <a:cxnLst/>
              <a:rect l="l" t="t" r="r" b="b"/>
              <a:pathLst>
                <a:path w="76354" h="26958" extrusionOk="0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116"/>
            <p:cNvSpPr/>
            <p:nvPr/>
          </p:nvSpPr>
          <p:spPr>
            <a:xfrm>
              <a:off x="9502341" y="580729"/>
              <a:ext cx="11436" cy="17371"/>
            </a:xfrm>
            <a:custGeom>
              <a:avLst/>
              <a:gdLst/>
              <a:ahLst/>
              <a:cxnLst/>
              <a:rect l="l" t="t" r="r" b="b"/>
              <a:pathLst>
                <a:path w="11436" h="17371" extrusionOk="0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116"/>
            <p:cNvSpPr/>
            <p:nvPr/>
          </p:nvSpPr>
          <p:spPr>
            <a:xfrm>
              <a:off x="9517622" y="620503"/>
              <a:ext cx="6215" cy="9017"/>
            </a:xfrm>
            <a:custGeom>
              <a:avLst/>
              <a:gdLst/>
              <a:ahLst/>
              <a:cxnLst/>
              <a:rect l="l" t="t" r="r" b="b"/>
              <a:pathLst>
                <a:path w="6215" h="9017" extrusionOk="0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116"/>
            <p:cNvSpPr/>
            <p:nvPr/>
          </p:nvSpPr>
          <p:spPr>
            <a:xfrm>
              <a:off x="9542345" y="716851"/>
              <a:ext cx="7829" cy="18984"/>
            </a:xfrm>
            <a:custGeom>
              <a:avLst/>
              <a:gdLst/>
              <a:ahLst/>
              <a:cxnLst/>
              <a:rect l="l" t="t" r="r" b="b"/>
              <a:pathLst>
                <a:path w="7829" h="18984" extrusionOk="0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116"/>
            <p:cNvSpPr/>
            <p:nvPr/>
          </p:nvSpPr>
          <p:spPr>
            <a:xfrm>
              <a:off x="9495081" y="813722"/>
              <a:ext cx="27286" cy="62365"/>
            </a:xfrm>
            <a:custGeom>
              <a:avLst/>
              <a:gdLst/>
              <a:ahLst/>
              <a:cxnLst/>
              <a:rect l="l" t="t" r="r" b="b"/>
              <a:pathLst>
                <a:path w="27286" h="62365" extrusionOk="0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116"/>
            <p:cNvSpPr/>
            <p:nvPr/>
          </p:nvSpPr>
          <p:spPr>
            <a:xfrm>
              <a:off x="9518903" y="907318"/>
              <a:ext cx="7307" cy="8495"/>
            </a:xfrm>
            <a:custGeom>
              <a:avLst/>
              <a:gdLst/>
              <a:ahLst/>
              <a:cxnLst/>
              <a:rect l="l" t="t" r="r" b="b"/>
              <a:pathLst>
                <a:path w="7307" h="8495" extrusionOk="0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116"/>
            <p:cNvSpPr/>
            <p:nvPr/>
          </p:nvSpPr>
          <p:spPr>
            <a:xfrm>
              <a:off x="9475434" y="877654"/>
              <a:ext cx="13903" cy="44377"/>
            </a:xfrm>
            <a:custGeom>
              <a:avLst/>
              <a:gdLst/>
              <a:ahLst/>
              <a:cxnLst/>
              <a:rect l="l" t="t" r="r" b="b"/>
              <a:pathLst>
                <a:path w="13903" h="44377" extrusionOk="0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116"/>
            <p:cNvSpPr/>
            <p:nvPr/>
          </p:nvSpPr>
          <p:spPr>
            <a:xfrm>
              <a:off x="9291643" y="860473"/>
              <a:ext cx="9443" cy="7214"/>
            </a:xfrm>
            <a:custGeom>
              <a:avLst/>
              <a:gdLst/>
              <a:ahLst/>
              <a:cxnLst/>
              <a:rect l="l" t="t" r="r" b="b"/>
              <a:pathLst>
                <a:path w="9443" h="7214" extrusionOk="0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116"/>
            <p:cNvSpPr/>
            <p:nvPr/>
          </p:nvSpPr>
          <p:spPr>
            <a:xfrm>
              <a:off x="5461026" y="1324750"/>
              <a:ext cx="10629" cy="10584"/>
            </a:xfrm>
            <a:custGeom>
              <a:avLst/>
              <a:gdLst/>
              <a:ahLst/>
              <a:cxnLst/>
              <a:rect l="l" t="t" r="r" b="b"/>
              <a:pathLst>
                <a:path w="10629" h="10584" extrusionOk="0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116"/>
            <p:cNvSpPr/>
            <p:nvPr/>
          </p:nvSpPr>
          <p:spPr>
            <a:xfrm>
              <a:off x="5090217" y="1114776"/>
              <a:ext cx="10440" cy="11960"/>
            </a:xfrm>
            <a:custGeom>
              <a:avLst/>
              <a:gdLst/>
              <a:ahLst/>
              <a:cxnLst/>
              <a:rect l="l" t="t" r="r" b="b"/>
              <a:pathLst>
                <a:path w="10440" h="11960" extrusionOk="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116"/>
            <p:cNvSpPr/>
            <p:nvPr/>
          </p:nvSpPr>
          <p:spPr>
            <a:xfrm>
              <a:off x="5084807" y="1117007"/>
              <a:ext cx="6786" cy="24537"/>
            </a:xfrm>
            <a:custGeom>
              <a:avLst/>
              <a:gdLst/>
              <a:ahLst/>
              <a:cxnLst/>
              <a:rect l="l" t="t" r="r" b="b"/>
              <a:pathLst>
                <a:path w="6786" h="24537" extrusionOk="0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116"/>
            <p:cNvSpPr/>
            <p:nvPr/>
          </p:nvSpPr>
          <p:spPr>
            <a:xfrm>
              <a:off x="5164388" y="1201585"/>
              <a:ext cx="15517" cy="6075"/>
            </a:xfrm>
            <a:custGeom>
              <a:avLst/>
              <a:gdLst/>
              <a:ahLst/>
              <a:cxnLst/>
              <a:rect l="l" t="t" r="r" b="b"/>
              <a:pathLst>
                <a:path w="15517" h="6075" extrusionOk="0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116"/>
            <p:cNvSpPr/>
            <p:nvPr/>
          </p:nvSpPr>
          <p:spPr>
            <a:xfrm>
              <a:off x="5174828" y="1221709"/>
              <a:ext cx="15802" cy="3512"/>
            </a:xfrm>
            <a:custGeom>
              <a:avLst/>
              <a:gdLst/>
              <a:ahLst/>
              <a:cxnLst/>
              <a:rect l="l" t="t" r="r" b="b"/>
              <a:pathLst>
                <a:path w="15802" h="3512" extrusionOk="0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116"/>
            <p:cNvSpPr/>
            <p:nvPr/>
          </p:nvSpPr>
          <p:spPr>
            <a:xfrm>
              <a:off x="4896176" y="1222706"/>
              <a:ext cx="33265" cy="79404"/>
            </a:xfrm>
            <a:custGeom>
              <a:avLst/>
              <a:gdLst/>
              <a:ahLst/>
              <a:cxnLst/>
              <a:rect l="l" t="t" r="r" b="b"/>
              <a:pathLst>
                <a:path w="33265" h="79404" extrusionOk="0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116"/>
            <p:cNvSpPr/>
            <p:nvPr/>
          </p:nvSpPr>
          <p:spPr>
            <a:xfrm>
              <a:off x="4381770" y="477783"/>
              <a:ext cx="27333" cy="34267"/>
            </a:xfrm>
            <a:custGeom>
              <a:avLst/>
              <a:gdLst/>
              <a:ahLst/>
              <a:cxnLst/>
              <a:rect l="l" t="t" r="r" b="b"/>
              <a:pathLst>
                <a:path w="27333" h="34267" extrusionOk="0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116"/>
            <p:cNvSpPr/>
            <p:nvPr/>
          </p:nvSpPr>
          <p:spPr>
            <a:xfrm>
              <a:off x="4367439" y="516987"/>
              <a:ext cx="13619" cy="6170"/>
            </a:xfrm>
            <a:custGeom>
              <a:avLst/>
              <a:gdLst/>
              <a:ahLst/>
              <a:cxnLst/>
              <a:rect l="l" t="t" r="r" b="b"/>
              <a:pathLst>
                <a:path w="13619" h="6170" extrusionOk="0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116"/>
            <p:cNvSpPr/>
            <p:nvPr/>
          </p:nvSpPr>
          <p:spPr>
            <a:xfrm>
              <a:off x="4497606" y="444512"/>
              <a:ext cx="18649" cy="10916"/>
            </a:xfrm>
            <a:custGeom>
              <a:avLst/>
              <a:gdLst/>
              <a:ahLst/>
              <a:cxnLst/>
              <a:rect l="l" t="t" r="r" b="b"/>
              <a:pathLst>
                <a:path w="18649" h="10916" extrusionOk="0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116"/>
            <p:cNvSpPr/>
            <p:nvPr/>
          </p:nvSpPr>
          <p:spPr>
            <a:xfrm>
              <a:off x="4495091" y="455713"/>
              <a:ext cx="6359" cy="5220"/>
            </a:xfrm>
            <a:custGeom>
              <a:avLst/>
              <a:gdLst/>
              <a:ahLst/>
              <a:cxnLst/>
              <a:rect l="l" t="t" r="r" b="b"/>
              <a:pathLst>
                <a:path w="6359" h="5220" extrusionOk="0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116"/>
            <p:cNvSpPr/>
            <p:nvPr/>
          </p:nvSpPr>
          <p:spPr>
            <a:xfrm>
              <a:off x="4551087" y="852119"/>
              <a:ext cx="12195" cy="6881"/>
            </a:xfrm>
            <a:custGeom>
              <a:avLst/>
              <a:gdLst/>
              <a:ahLst/>
              <a:cxnLst/>
              <a:rect l="l" t="t" r="r" b="b"/>
              <a:pathLst>
                <a:path w="12195" h="6881" extrusionOk="0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116"/>
            <p:cNvSpPr/>
            <p:nvPr/>
          </p:nvSpPr>
          <p:spPr>
            <a:xfrm>
              <a:off x="4446166" y="675417"/>
              <a:ext cx="14663" cy="15852"/>
            </a:xfrm>
            <a:custGeom>
              <a:avLst/>
              <a:gdLst/>
              <a:ahLst/>
              <a:cxnLst/>
              <a:rect l="l" t="t" r="r" b="b"/>
              <a:pathLst>
                <a:path w="14663" h="15852" extrusionOk="0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116"/>
            <p:cNvSpPr/>
            <p:nvPr/>
          </p:nvSpPr>
          <p:spPr>
            <a:xfrm>
              <a:off x="4430410" y="612624"/>
              <a:ext cx="7071" cy="13004"/>
            </a:xfrm>
            <a:custGeom>
              <a:avLst/>
              <a:gdLst/>
              <a:ahLst/>
              <a:cxnLst/>
              <a:rect l="l" t="t" r="r" b="b"/>
              <a:pathLst>
                <a:path w="7071" h="13004" extrusionOk="0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116"/>
            <p:cNvSpPr/>
            <p:nvPr/>
          </p:nvSpPr>
          <p:spPr>
            <a:xfrm>
              <a:off x="4394440" y="602609"/>
              <a:ext cx="12907" cy="13147"/>
            </a:xfrm>
            <a:custGeom>
              <a:avLst/>
              <a:gdLst/>
              <a:ahLst/>
              <a:cxnLst/>
              <a:rect l="l" t="t" r="r" b="b"/>
              <a:pathLst>
                <a:path w="12907" h="13147" extrusionOk="0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116"/>
            <p:cNvSpPr/>
            <p:nvPr/>
          </p:nvSpPr>
          <p:spPr>
            <a:xfrm>
              <a:off x="4408819" y="592215"/>
              <a:ext cx="10629" cy="14950"/>
            </a:xfrm>
            <a:custGeom>
              <a:avLst/>
              <a:gdLst/>
              <a:ahLst/>
              <a:cxnLst/>
              <a:rect l="l" t="t" r="r" b="b"/>
              <a:pathLst>
                <a:path w="10629" h="14950" extrusionOk="0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116"/>
            <p:cNvSpPr/>
            <p:nvPr/>
          </p:nvSpPr>
          <p:spPr>
            <a:xfrm>
              <a:off x="4399660" y="567677"/>
              <a:ext cx="19409" cy="17133"/>
            </a:xfrm>
            <a:custGeom>
              <a:avLst/>
              <a:gdLst/>
              <a:ahLst/>
              <a:cxnLst/>
              <a:rect l="l" t="t" r="r" b="b"/>
              <a:pathLst>
                <a:path w="19409" h="17133" extrusionOk="0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116"/>
            <p:cNvSpPr/>
            <p:nvPr/>
          </p:nvSpPr>
          <p:spPr>
            <a:xfrm>
              <a:off x="4391118" y="515278"/>
              <a:ext cx="29895" cy="30613"/>
            </a:xfrm>
            <a:custGeom>
              <a:avLst/>
              <a:gdLst/>
              <a:ahLst/>
              <a:cxnLst/>
              <a:rect l="l" t="t" r="r" b="b"/>
              <a:pathLst>
                <a:path w="29895" h="30613" extrusionOk="0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116"/>
            <p:cNvSpPr/>
            <p:nvPr/>
          </p:nvSpPr>
          <p:spPr>
            <a:xfrm>
              <a:off x="3278264" y="382811"/>
              <a:ext cx="12005" cy="6359"/>
            </a:xfrm>
            <a:custGeom>
              <a:avLst/>
              <a:gdLst/>
              <a:ahLst/>
              <a:cxnLst/>
              <a:rect l="l" t="t" r="r" b="b"/>
              <a:pathLst>
                <a:path w="12005" h="6359" extrusionOk="0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116"/>
            <p:cNvSpPr/>
            <p:nvPr/>
          </p:nvSpPr>
          <p:spPr>
            <a:xfrm>
              <a:off x="1982189" y="650831"/>
              <a:ext cx="36160" cy="27053"/>
            </a:xfrm>
            <a:custGeom>
              <a:avLst/>
              <a:gdLst/>
              <a:ahLst/>
              <a:cxnLst/>
              <a:rect l="l" t="t" r="r" b="b"/>
              <a:pathLst>
                <a:path w="36160" h="27053" extrusionOk="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116"/>
            <p:cNvSpPr/>
            <p:nvPr/>
          </p:nvSpPr>
          <p:spPr>
            <a:xfrm>
              <a:off x="554949" y="530087"/>
              <a:ext cx="7782" cy="15615"/>
            </a:xfrm>
            <a:custGeom>
              <a:avLst/>
              <a:gdLst/>
              <a:ahLst/>
              <a:cxnLst/>
              <a:rect l="l" t="t" r="r" b="b"/>
              <a:pathLst>
                <a:path w="7782" h="15615" extrusionOk="0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116"/>
            <p:cNvSpPr/>
            <p:nvPr/>
          </p:nvSpPr>
          <p:spPr>
            <a:xfrm>
              <a:off x="549255" y="282475"/>
              <a:ext cx="48640" cy="65545"/>
            </a:xfrm>
            <a:custGeom>
              <a:avLst/>
              <a:gdLst/>
              <a:ahLst/>
              <a:cxnLst/>
              <a:rect l="l" t="t" r="r" b="b"/>
              <a:pathLst>
                <a:path w="48640" h="65545" extrusionOk="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116"/>
            <p:cNvSpPr/>
            <p:nvPr/>
          </p:nvSpPr>
          <p:spPr>
            <a:xfrm>
              <a:off x="595570" y="256134"/>
              <a:ext cx="58796" cy="52635"/>
            </a:xfrm>
            <a:custGeom>
              <a:avLst/>
              <a:gdLst/>
              <a:ahLst/>
              <a:cxnLst/>
              <a:rect l="l" t="t" r="r" b="b"/>
              <a:pathLst>
                <a:path w="58796" h="52635" extrusionOk="0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116"/>
            <p:cNvSpPr/>
            <p:nvPr/>
          </p:nvSpPr>
          <p:spPr>
            <a:xfrm>
              <a:off x="567762" y="316838"/>
              <a:ext cx="34926" cy="38349"/>
            </a:xfrm>
            <a:custGeom>
              <a:avLst/>
              <a:gdLst/>
              <a:ahLst/>
              <a:cxnLst/>
              <a:rect l="l" t="t" r="r" b="b"/>
              <a:pathLst>
                <a:path w="34926" h="38349" extrusionOk="0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116"/>
            <p:cNvSpPr/>
            <p:nvPr/>
          </p:nvSpPr>
          <p:spPr>
            <a:xfrm>
              <a:off x="595001" y="308912"/>
              <a:ext cx="36397" cy="31894"/>
            </a:xfrm>
            <a:custGeom>
              <a:avLst/>
              <a:gdLst/>
              <a:ahLst/>
              <a:cxnLst/>
              <a:rect l="l" t="t" r="r" b="b"/>
              <a:pathLst>
                <a:path w="36397" h="31894" extrusionOk="0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116"/>
            <p:cNvSpPr/>
            <p:nvPr/>
          </p:nvSpPr>
          <p:spPr>
            <a:xfrm>
              <a:off x="618680" y="326283"/>
              <a:ext cx="12005" cy="14096"/>
            </a:xfrm>
            <a:custGeom>
              <a:avLst/>
              <a:gdLst/>
              <a:ahLst/>
              <a:cxnLst/>
              <a:rect l="l" t="t" r="r" b="b"/>
              <a:pathLst>
                <a:path w="12005" h="14096" extrusionOk="0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116"/>
            <p:cNvSpPr/>
            <p:nvPr/>
          </p:nvSpPr>
          <p:spPr>
            <a:xfrm>
              <a:off x="604444" y="343607"/>
              <a:ext cx="12860" cy="8638"/>
            </a:xfrm>
            <a:custGeom>
              <a:avLst/>
              <a:gdLst/>
              <a:ahLst/>
              <a:cxnLst/>
              <a:rect l="l" t="t" r="r" b="b"/>
              <a:pathLst>
                <a:path w="12860" h="8638" extrusionOk="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116"/>
            <p:cNvSpPr/>
            <p:nvPr/>
          </p:nvSpPr>
          <p:spPr>
            <a:xfrm>
              <a:off x="622904" y="346360"/>
              <a:ext cx="6880" cy="12292"/>
            </a:xfrm>
            <a:custGeom>
              <a:avLst/>
              <a:gdLst/>
              <a:ahLst/>
              <a:cxnLst/>
              <a:rect l="l" t="t" r="r" b="b"/>
              <a:pathLst>
                <a:path w="6880" h="12292" extrusionOk="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116"/>
            <p:cNvSpPr/>
            <p:nvPr/>
          </p:nvSpPr>
          <p:spPr>
            <a:xfrm>
              <a:off x="576114" y="244505"/>
              <a:ext cx="53481" cy="43238"/>
            </a:xfrm>
            <a:custGeom>
              <a:avLst/>
              <a:gdLst/>
              <a:ahLst/>
              <a:cxnLst/>
              <a:rect l="l" t="t" r="r" b="b"/>
              <a:pathLst>
                <a:path w="53481" h="43238" extrusionOk="0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116"/>
            <p:cNvSpPr/>
            <p:nvPr/>
          </p:nvSpPr>
          <p:spPr>
            <a:xfrm>
              <a:off x="553620" y="345790"/>
              <a:ext cx="45176" cy="83533"/>
            </a:xfrm>
            <a:custGeom>
              <a:avLst/>
              <a:gdLst/>
              <a:ahLst/>
              <a:cxnLst/>
              <a:rect l="l" t="t" r="r" b="b"/>
              <a:pathLst>
                <a:path w="45176" h="83533" extrusionOk="0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116"/>
            <p:cNvSpPr/>
            <p:nvPr/>
          </p:nvSpPr>
          <p:spPr>
            <a:xfrm>
              <a:off x="597373" y="374125"/>
              <a:ext cx="39292" cy="38966"/>
            </a:xfrm>
            <a:custGeom>
              <a:avLst/>
              <a:gdLst/>
              <a:ahLst/>
              <a:cxnLst/>
              <a:rect l="l" t="t" r="r" b="b"/>
              <a:pathLst>
                <a:path w="39292" h="38966" extrusionOk="0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116"/>
            <p:cNvSpPr/>
            <p:nvPr/>
          </p:nvSpPr>
          <p:spPr>
            <a:xfrm>
              <a:off x="537201" y="400229"/>
              <a:ext cx="13904" cy="26911"/>
            </a:xfrm>
            <a:custGeom>
              <a:avLst/>
              <a:gdLst/>
              <a:ahLst/>
              <a:cxnLst/>
              <a:rect l="l" t="t" r="r" b="b"/>
              <a:pathLst>
                <a:path w="13904" h="26911" extrusionOk="0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116"/>
            <p:cNvSpPr/>
            <p:nvPr/>
          </p:nvSpPr>
          <p:spPr>
            <a:xfrm>
              <a:off x="589211" y="403409"/>
              <a:ext cx="8826" cy="13811"/>
            </a:xfrm>
            <a:custGeom>
              <a:avLst/>
              <a:gdLst/>
              <a:ahLst/>
              <a:cxnLst/>
              <a:rect l="l" t="t" r="r" b="b"/>
              <a:pathLst>
                <a:path w="8826" h="13811" extrusionOk="0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116"/>
            <p:cNvSpPr/>
            <p:nvPr/>
          </p:nvSpPr>
          <p:spPr>
            <a:xfrm>
              <a:off x="483815" y="452675"/>
              <a:ext cx="59080" cy="51828"/>
            </a:xfrm>
            <a:custGeom>
              <a:avLst/>
              <a:gdLst/>
              <a:ahLst/>
              <a:cxnLst/>
              <a:rect l="l" t="t" r="r" b="b"/>
              <a:pathLst>
                <a:path w="59080" h="51828" extrusionOk="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116"/>
            <p:cNvSpPr/>
            <p:nvPr/>
          </p:nvSpPr>
          <p:spPr>
            <a:xfrm>
              <a:off x="470765" y="499711"/>
              <a:ext cx="33360" cy="57192"/>
            </a:xfrm>
            <a:custGeom>
              <a:avLst/>
              <a:gdLst/>
              <a:ahLst/>
              <a:cxnLst/>
              <a:rect l="l" t="t" r="r" b="b"/>
              <a:pathLst>
                <a:path w="33360" h="57192" extrusionOk="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116"/>
            <p:cNvSpPr/>
            <p:nvPr/>
          </p:nvSpPr>
          <p:spPr>
            <a:xfrm>
              <a:off x="567335" y="465917"/>
              <a:ext cx="11294" cy="11438"/>
            </a:xfrm>
            <a:custGeom>
              <a:avLst/>
              <a:gdLst/>
              <a:ahLst/>
              <a:cxnLst/>
              <a:rect l="l" t="t" r="r" b="b"/>
              <a:pathLst>
                <a:path w="11294" h="11438" extrusionOk="0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116"/>
            <p:cNvSpPr/>
            <p:nvPr/>
          </p:nvSpPr>
          <p:spPr>
            <a:xfrm>
              <a:off x="32950" y="247923"/>
              <a:ext cx="13666" cy="8305"/>
            </a:xfrm>
            <a:custGeom>
              <a:avLst/>
              <a:gdLst/>
              <a:ahLst/>
              <a:cxnLst/>
              <a:rect l="l" t="t" r="r" b="b"/>
              <a:pathLst>
                <a:path w="13666" h="8305" extrusionOk="0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116"/>
            <p:cNvSpPr/>
            <p:nvPr/>
          </p:nvSpPr>
          <p:spPr>
            <a:xfrm>
              <a:off x="50746" y="248729"/>
              <a:ext cx="8019" cy="3464"/>
            </a:xfrm>
            <a:custGeom>
              <a:avLst/>
              <a:gdLst/>
              <a:ahLst/>
              <a:cxnLst/>
              <a:rect l="l" t="t" r="r" b="b"/>
              <a:pathLst>
                <a:path w="8019" h="3464" extrusionOk="0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116"/>
            <p:cNvSpPr/>
            <p:nvPr/>
          </p:nvSpPr>
          <p:spPr>
            <a:xfrm>
              <a:off x="102471" y="224856"/>
              <a:ext cx="19076" cy="8258"/>
            </a:xfrm>
            <a:custGeom>
              <a:avLst/>
              <a:gdLst/>
              <a:ahLst/>
              <a:cxnLst/>
              <a:rect l="l" t="t" r="r" b="b"/>
              <a:pathLst>
                <a:path w="19076" h="8258" extrusionOk="0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116"/>
            <p:cNvSpPr/>
            <p:nvPr/>
          </p:nvSpPr>
          <p:spPr>
            <a:xfrm>
              <a:off x="69917" y="190778"/>
              <a:ext cx="98800" cy="49977"/>
            </a:xfrm>
            <a:custGeom>
              <a:avLst/>
              <a:gdLst/>
              <a:ahLst/>
              <a:cxnLst/>
              <a:rect l="l" t="t" r="r" b="b"/>
              <a:pathLst>
                <a:path w="98800" h="49977" extrusionOk="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116"/>
            <p:cNvSpPr/>
            <p:nvPr/>
          </p:nvSpPr>
          <p:spPr>
            <a:xfrm>
              <a:off x="156095" y="181523"/>
              <a:ext cx="8494" cy="6549"/>
            </a:xfrm>
            <a:custGeom>
              <a:avLst/>
              <a:gdLst/>
              <a:ahLst/>
              <a:cxnLst/>
              <a:rect l="l" t="t" r="r" b="b"/>
              <a:pathLst>
                <a:path w="8494" h="6549" extrusionOk="0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116"/>
            <p:cNvSpPr/>
            <p:nvPr/>
          </p:nvSpPr>
          <p:spPr>
            <a:xfrm>
              <a:off x="167436" y="170179"/>
              <a:ext cx="36824" cy="18130"/>
            </a:xfrm>
            <a:custGeom>
              <a:avLst/>
              <a:gdLst/>
              <a:ahLst/>
              <a:cxnLst/>
              <a:rect l="l" t="t" r="r" b="b"/>
              <a:pathLst>
                <a:path w="36824" h="18130" extrusionOk="0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116"/>
            <p:cNvSpPr/>
            <p:nvPr/>
          </p:nvSpPr>
          <p:spPr>
            <a:xfrm>
              <a:off x="201366" y="161636"/>
              <a:ext cx="8399" cy="5932"/>
            </a:xfrm>
            <a:custGeom>
              <a:avLst/>
              <a:gdLst/>
              <a:ahLst/>
              <a:cxnLst/>
              <a:rect l="l" t="t" r="r" b="b"/>
              <a:pathLst>
                <a:path w="8399" h="5932" extrusionOk="0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2" name="Google Shape;3432;p116"/>
            <p:cNvSpPr/>
            <p:nvPr/>
          </p:nvSpPr>
          <p:spPr>
            <a:xfrm>
              <a:off x="-536549" y="324385"/>
              <a:ext cx="72130" cy="30992"/>
            </a:xfrm>
            <a:custGeom>
              <a:avLst/>
              <a:gdLst/>
              <a:ahLst/>
              <a:cxnLst/>
              <a:rect l="l" t="t" r="r" b="b"/>
              <a:pathLst>
                <a:path w="72130" h="30992" extrusionOk="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3" name="Google Shape;3433;p116"/>
            <p:cNvSpPr/>
            <p:nvPr/>
          </p:nvSpPr>
          <p:spPr>
            <a:xfrm>
              <a:off x="-469591" y="309766"/>
              <a:ext cx="71846" cy="28572"/>
            </a:xfrm>
            <a:custGeom>
              <a:avLst/>
              <a:gdLst/>
              <a:ahLst/>
              <a:cxnLst/>
              <a:rect l="l" t="t" r="r" b="b"/>
              <a:pathLst>
                <a:path w="71846" h="28572" extrusionOk="0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116"/>
            <p:cNvSpPr/>
            <p:nvPr/>
          </p:nvSpPr>
          <p:spPr>
            <a:xfrm>
              <a:off x="-385597" y="301223"/>
              <a:ext cx="14188" cy="10631"/>
            </a:xfrm>
            <a:custGeom>
              <a:avLst/>
              <a:gdLst/>
              <a:ahLst/>
              <a:cxnLst/>
              <a:rect l="l" t="t" r="r" b="b"/>
              <a:pathLst>
                <a:path w="14188" h="10631" extrusionOk="0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5" name="Google Shape;3435;p116"/>
            <p:cNvSpPr/>
            <p:nvPr/>
          </p:nvSpPr>
          <p:spPr>
            <a:xfrm>
              <a:off x="-329980" y="274027"/>
              <a:ext cx="65202" cy="29379"/>
            </a:xfrm>
            <a:custGeom>
              <a:avLst/>
              <a:gdLst/>
              <a:ahLst/>
              <a:cxnLst/>
              <a:rect l="l" t="t" r="r" b="b"/>
              <a:pathLst>
                <a:path w="65202" h="29379" extrusionOk="0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6" name="Google Shape;3436;p116"/>
            <p:cNvSpPr/>
            <p:nvPr/>
          </p:nvSpPr>
          <p:spPr>
            <a:xfrm>
              <a:off x="-281197" y="306539"/>
              <a:ext cx="7070" cy="4698"/>
            </a:xfrm>
            <a:custGeom>
              <a:avLst/>
              <a:gdLst/>
              <a:ahLst/>
              <a:cxnLst/>
              <a:rect l="l" t="t" r="r" b="b"/>
              <a:pathLst>
                <a:path w="7070" h="4698" extrusionOk="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116"/>
            <p:cNvSpPr/>
            <p:nvPr/>
          </p:nvSpPr>
          <p:spPr>
            <a:xfrm>
              <a:off x="-187237" y="273220"/>
              <a:ext cx="17558" cy="11913"/>
            </a:xfrm>
            <a:custGeom>
              <a:avLst/>
              <a:gdLst/>
              <a:ahLst/>
              <a:cxnLst/>
              <a:rect l="l" t="t" r="r" b="b"/>
              <a:pathLst>
                <a:path w="17558" h="11913" extrusionOk="0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116"/>
            <p:cNvSpPr/>
            <p:nvPr/>
          </p:nvSpPr>
          <p:spPr>
            <a:xfrm>
              <a:off x="-3446" y="115408"/>
              <a:ext cx="21971" cy="10773"/>
            </a:xfrm>
            <a:custGeom>
              <a:avLst/>
              <a:gdLst/>
              <a:ahLst/>
              <a:cxnLst/>
              <a:rect l="l" t="t" r="r" b="b"/>
              <a:pathLst>
                <a:path w="21971" h="10773" extrusionOk="0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116"/>
            <p:cNvSpPr/>
            <p:nvPr/>
          </p:nvSpPr>
          <p:spPr>
            <a:xfrm>
              <a:off x="-825500" y="344556"/>
              <a:ext cx="20452" cy="17371"/>
            </a:xfrm>
            <a:custGeom>
              <a:avLst/>
              <a:gdLst/>
              <a:ahLst/>
              <a:cxnLst/>
              <a:rect l="l" t="t" r="r" b="b"/>
              <a:pathLst>
                <a:path w="20452" h="17371" extrusionOk="0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116"/>
            <p:cNvSpPr/>
            <p:nvPr/>
          </p:nvSpPr>
          <p:spPr>
            <a:xfrm>
              <a:off x="-814632" y="351723"/>
              <a:ext cx="27381" cy="9682"/>
            </a:xfrm>
            <a:custGeom>
              <a:avLst/>
              <a:gdLst/>
              <a:ahLst/>
              <a:cxnLst/>
              <a:rect l="l" t="t" r="r" b="b"/>
              <a:pathLst>
                <a:path w="27381" h="9682" extrusionOk="0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116"/>
            <p:cNvSpPr/>
            <p:nvPr/>
          </p:nvSpPr>
          <p:spPr>
            <a:xfrm>
              <a:off x="-795556" y="351391"/>
              <a:ext cx="24913" cy="16659"/>
            </a:xfrm>
            <a:custGeom>
              <a:avLst/>
              <a:gdLst/>
              <a:ahLst/>
              <a:cxnLst/>
              <a:rect l="l" t="t" r="r" b="b"/>
              <a:pathLst>
                <a:path w="24913" h="16659" extrusionOk="0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116"/>
            <p:cNvSpPr/>
            <p:nvPr/>
          </p:nvSpPr>
          <p:spPr>
            <a:xfrm>
              <a:off x="-715453" y="345315"/>
              <a:ext cx="30987" cy="15710"/>
            </a:xfrm>
            <a:custGeom>
              <a:avLst/>
              <a:gdLst/>
              <a:ahLst/>
              <a:cxnLst/>
              <a:rect l="l" t="t" r="r" b="b"/>
              <a:pathLst>
                <a:path w="30987" h="15710" extrusionOk="0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116"/>
            <p:cNvSpPr/>
            <p:nvPr/>
          </p:nvSpPr>
          <p:spPr>
            <a:xfrm>
              <a:off x="-697373" y="359175"/>
              <a:ext cx="22540" cy="9729"/>
            </a:xfrm>
            <a:custGeom>
              <a:avLst/>
              <a:gdLst/>
              <a:ahLst/>
              <a:cxnLst/>
              <a:rect l="l" t="t" r="r" b="b"/>
              <a:pathLst>
                <a:path w="22540" h="9729" extrusionOk="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116"/>
            <p:cNvSpPr/>
            <p:nvPr/>
          </p:nvSpPr>
          <p:spPr>
            <a:xfrm>
              <a:off x="-653003" y="354666"/>
              <a:ext cx="12622" cy="6882"/>
            </a:xfrm>
            <a:custGeom>
              <a:avLst/>
              <a:gdLst/>
              <a:ahLst/>
              <a:cxnLst/>
              <a:rect l="l" t="t" r="r" b="b"/>
              <a:pathLst>
                <a:path w="12622" h="6882" extrusionOk="0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116"/>
            <p:cNvSpPr/>
            <p:nvPr/>
          </p:nvSpPr>
          <p:spPr>
            <a:xfrm>
              <a:off x="-311521" y="141844"/>
              <a:ext cx="4887" cy="3274"/>
            </a:xfrm>
            <a:custGeom>
              <a:avLst/>
              <a:gdLst/>
              <a:ahLst/>
              <a:cxnLst/>
              <a:rect l="l" t="t" r="r" b="b"/>
              <a:pathLst>
                <a:path w="4887" h="3274" extrusionOk="0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6" name="Google Shape;3446;p116"/>
            <p:cNvSpPr/>
            <p:nvPr/>
          </p:nvSpPr>
          <p:spPr>
            <a:xfrm>
              <a:off x="9793331" y="326947"/>
              <a:ext cx="27143" cy="11818"/>
            </a:xfrm>
            <a:custGeom>
              <a:avLst/>
              <a:gdLst/>
              <a:ahLst/>
              <a:cxnLst/>
              <a:rect l="l" t="t" r="r" b="b"/>
              <a:pathLst>
                <a:path w="27143" h="11818" extrusionOk="0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7" name="Google Shape;3447;p116"/>
            <p:cNvSpPr/>
            <p:nvPr/>
          </p:nvSpPr>
          <p:spPr>
            <a:xfrm>
              <a:off x="9967110" y="338433"/>
              <a:ext cx="13523" cy="19507"/>
            </a:xfrm>
            <a:custGeom>
              <a:avLst/>
              <a:gdLst/>
              <a:ahLst/>
              <a:cxnLst/>
              <a:rect l="l" t="t" r="r" b="b"/>
              <a:pathLst>
                <a:path w="13523" h="19507" extrusionOk="0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116"/>
            <p:cNvSpPr/>
            <p:nvPr/>
          </p:nvSpPr>
          <p:spPr>
            <a:xfrm>
              <a:off x="10022869" y="356327"/>
              <a:ext cx="36967" cy="11960"/>
            </a:xfrm>
            <a:custGeom>
              <a:avLst/>
              <a:gdLst/>
              <a:ahLst/>
              <a:cxnLst/>
              <a:rect l="l" t="t" r="r" b="b"/>
              <a:pathLst>
                <a:path w="36967" h="11960" extrusionOk="0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9" name="Google Shape;3449;p116"/>
            <p:cNvSpPr/>
            <p:nvPr/>
          </p:nvSpPr>
          <p:spPr>
            <a:xfrm>
              <a:off x="10023960" y="334447"/>
              <a:ext cx="10534" cy="6882"/>
            </a:xfrm>
            <a:custGeom>
              <a:avLst/>
              <a:gdLst/>
              <a:ahLst/>
              <a:cxnLst/>
              <a:rect l="l" t="t" r="r" b="b"/>
              <a:pathLst>
                <a:path w="10534" h="6882" extrusionOk="0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0" name="Google Shape;3450;p116"/>
            <p:cNvSpPr/>
            <p:nvPr/>
          </p:nvSpPr>
          <p:spPr>
            <a:xfrm>
              <a:off x="9232657" y="83513"/>
              <a:ext cx="26479" cy="38444"/>
            </a:xfrm>
            <a:custGeom>
              <a:avLst/>
              <a:gdLst/>
              <a:ahLst/>
              <a:cxnLst/>
              <a:rect l="l" t="t" r="r" b="b"/>
              <a:pathLst>
                <a:path w="26479" h="38444" extrusionOk="0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1" name="Google Shape;3451;p116"/>
            <p:cNvSpPr/>
            <p:nvPr/>
          </p:nvSpPr>
          <p:spPr>
            <a:xfrm>
              <a:off x="9497263" y="253286"/>
              <a:ext cx="51677" cy="26389"/>
            </a:xfrm>
            <a:custGeom>
              <a:avLst/>
              <a:gdLst/>
              <a:ahLst/>
              <a:cxnLst/>
              <a:rect l="l" t="t" r="r" b="b"/>
              <a:pathLst>
                <a:path w="51677" h="26389" extrusionOk="0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2" name="Google Shape;3452;p116"/>
            <p:cNvSpPr/>
            <p:nvPr/>
          </p:nvSpPr>
          <p:spPr>
            <a:xfrm>
              <a:off x="9559287" y="267097"/>
              <a:ext cx="33691" cy="14428"/>
            </a:xfrm>
            <a:custGeom>
              <a:avLst/>
              <a:gdLst/>
              <a:ahLst/>
              <a:cxnLst/>
              <a:rect l="l" t="t" r="r" b="b"/>
              <a:pathLst>
                <a:path w="33691" h="14428" extrusionOk="0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116"/>
            <p:cNvSpPr/>
            <p:nvPr/>
          </p:nvSpPr>
          <p:spPr>
            <a:xfrm>
              <a:off x="9490003" y="512098"/>
              <a:ext cx="7545" cy="12387"/>
            </a:xfrm>
            <a:custGeom>
              <a:avLst/>
              <a:gdLst/>
              <a:ahLst/>
              <a:cxnLst/>
              <a:rect l="l" t="t" r="r" b="b"/>
              <a:pathLst>
                <a:path w="7545" h="12387" extrusionOk="0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4" name="Google Shape;3454;p116"/>
            <p:cNvSpPr/>
            <p:nvPr/>
          </p:nvSpPr>
          <p:spPr>
            <a:xfrm>
              <a:off x="9485637" y="522113"/>
              <a:ext cx="18696" cy="37590"/>
            </a:xfrm>
            <a:custGeom>
              <a:avLst/>
              <a:gdLst/>
              <a:ahLst/>
              <a:cxnLst/>
              <a:rect l="l" t="t" r="r" b="b"/>
              <a:pathLst>
                <a:path w="18696" h="37590" extrusionOk="0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5" name="Google Shape;3455;p116"/>
            <p:cNvSpPr/>
            <p:nvPr/>
          </p:nvSpPr>
          <p:spPr>
            <a:xfrm>
              <a:off x="8765041" y="386133"/>
              <a:ext cx="29279" cy="26721"/>
            </a:xfrm>
            <a:custGeom>
              <a:avLst/>
              <a:gdLst/>
              <a:ahLst/>
              <a:cxnLst/>
              <a:rect l="l" t="t" r="r" b="b"/>
              <a:pathLst>
                <a:path w="29279" h="26721" extrusionOk="0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6" name="Google Shape;3456;p116"/>
            <p:cNvSpPr/>
            <p:nvPr/>
          </p:nvSpPr>
          <p:spPr>
            <a:xfrm>
              <a:off x="5259819" y="462405"/>
              <a:ext cx="41665" cy="32796"/>
            </a:xfrm>
            <a:custGeom>
              <a:avLst/>
              <a:gdLst/>
              <a:ahLst/>
              <a:cxnLst/>
              <a:rect l="l" t="t" r="r" b="b"/>
              <a:pathLst>
                <a:path w="41665" h="32796" extrusionOk="0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7" name="Google Shape;3457;p116"/>
            <p:cNvSpPr/>
            <p:nvPr/>
          </p:nvSpPr>
          <p:spPr>
            <a:xfrm>
              <a:off x="5262192" y="440430"/>
              <a:ext cx="27903" cy="17988"/>
            </a:xfrm>
            <a:custGeom>
              <a:avLst/>
              <a:gdLst/>
              <a:ahLst/>
              <a:cxnLst/>
              <a:rect l="l" t="t" r="r" b="b"/>
              <a:pathLst>
                <a:path w="27903" h="17988" extrusionOk="0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8" name="Google Shape;3458;p116"/>
            <p:cNvSpPr/>
            <p:nvPr/>
          </p:nvSpPr>
          <p:spPr>
            <a:xfrm>
              <a:off x="5101986" y="526954"/>
              <a:ext cx="15470" cy="53395"/>
            </a:xfrm>
            <a:custGeom>
              <a:avLst/>
              <a:gdLst/>
              <a:ahLst/>
              <a:cxnLst/>
              <a:rect l="l" t="t" r="r" b="b"/>
              <a:pathLst>
                <a:path w="15470" h="53395" extrusionOk="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9" name="Google Shape;3459;p116"/>
            <p:cNvSpPr/>
            <p:nvPr/>
          </p:nvSpPr>
          <p:spPr>
            <a:xfrm>
              <a:off x="5151148" y="498856"/>
              <a:ext cx="23822" cy="47652"/>
            </a:xfrm>
            <a:custGeom>
              <a:avLst/>
              <a:gdLst/>
              <a:ahLst/>
              <a:cxnLst/>
              <a:rect l="l" t="t" r="r" b="b"/>
              <a:pathLst>
                <a:path w="23822" h="47652" extrusionOk="0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0" name="Google Shape;3460;p116"/>
            <p:cNvSpPr/>
            <p:nvPr/>
          </p:nvSpPr>
          <p:spPr>
            <a:xfrm>
              <a:off x="5055718" y="628998"/>
              <a:ext cx="12908" cy="12625"/>
            </a:xfrm>
            <a:custGeom>
              <a:avLst/>
              <a:gdLst/>
              <a:ahLst/>
              <a:cxnLst/>
              <a:rect l="l" t="t" r="r" b="b"/>
              <a:pathLst>
                <a:path w="12908" h="12625" extrusionOk="0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1" name="Google Shape;3461;p116"/>
            <p:cNvSpPr/>
            <p:nvPr/>
          </p:nvSpPr>
          <p:spPr>
            <a:xfrm>
              <a:off x="5009971" y="658805"/>
              <a:ext cx="17273" cy="18747"/>
            </a:xfrm>
            <a:custGeom>
              <a:avLst/>
              <a:gdLst/>
              <a:ahLst/>
              <a:cxnLst/>
              <a:rect l="l" t="t" r="r" b="b"/>
              <a:pathLst>
                <a:path w="17273" h="18747" extrusionOk="0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2" name="Google Shape;3462;p116"/>
            <p:cNvSpPr/>
            <p:nvPr/>
          </p:nvSpPr>
          <p:spPr>
            <a:xfrm>
              <a:off x="4749257" y="729334"/>
              <a:ext cx="8968" cy="15567"/>
            </a:xfrm>
            <a:custGeom>
              <a:avLst/>
              <a:gdLst/>
              <a:ahLst/>
              <a:cxnLst/>
              <a:rect l="l" t="t" r="r" b="b"/>
              <a:pathLst>
                <a:path w="8968" h="15567" extrusionOk="0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3" name="Google Shape;3463;p116"/>
            <p:cNvSpPr/>
            <p:nvPr/>
          </p:nvSpPr>
          <p:spPr>
            <a:xfrm>
              <a:off x="4726242" y="799958"/>
              <a:ext cx="10629" cy="6217"/>
            </a:xfrm>
            <a:custGeom>
              <a:avLst/>
              <a:gdLst/>
              <a:ahLst/>
              <a:cxnLst/>
              <a:rect l="l" t="t" r="r" b="b"/>
              <a:pathLst>
                <a:path w="10629" h="6217" extrusionOk="0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4" name="Google Shape;3464;p116"/>
            <p:cNvSpPr/>
            <p:nvPr/>
          </p:nvSpPr>
          <p:spPr>
            <a:xfrm>
              <a:off x="4720310" y="803613"/>
              <a:ext cx="9016" cy="3939"/>
            </a:xfrm>
            <a:custGeom>
              <a:avLst/>
              <a:gdLst/>
              <a:ahLst/>
              <a:cxnLst/>
              <a:rect l="l" t="t" r="r" b="b"/>
              <a:pathLst>
                <a:path w="9016" h="3939" extrusionOk="0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5" name="Google Shape;3465;p116"/>
            <p:cNvSpPr/>
            <p:nvPr/>
          </p:nvSpPr>
          <p:spPr>
            <a:xfrm>
              <a:off x="4714426" y="812583"/>
              <a:ext cx="3559" cy="4983"/>
            </a:xfrm>
            <a:custGeom>
              <a:avLst/>
              <a:gdLst/>
              <a:ahLst/>
              <a:cxnLst/>
              <a:rect l="l" t="t" r="r" b="b"/>
              <a:pathLst>
                <a:path w="3559" h="4983" extrusionOk="0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6" name="Google Shape;3466;p116"/>
            <p:cNvSpPr/>
            <p:nvPr/>
          </p:nvSpPr>
          <p:spPr>
            <a:xfrm>
              <a:off x="4753860" y="405688"/>
              <a:ext cx="5125" cy="10204"/>
            </a:xfrm>
            <a:custGeom>
              <a:avLst/>
              <a:gdLst/>
              <a:ahLst/>
              <a:cxnLst/>
              <a:rect l="l" t="t" r="r" b="b"/>
              <a:pathLst>
                <a:path w="5125" h="10204" extrusionOk="0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7" name="Google Shape;3467;p116"/>
            <p:cNvSpPr/>
            <p:nvPr/>
          </p:nvSpPr>
          <p:spPr>
            <a:xfrm>
              <a:off x="4751725" y="434735"/>
              <a:ext cx="2989" cy="9302"/>
            </a:xfrm>
            <a:custGeom>
              <a:avLst/>
              <a:gdLst/>
              <a:ahLst/>
              <a:cxnLst/>
              <a:rect l="l" t="t" r="r" b="b"/>
              <a:pathLst>
                <a:path w="2989" h="9302" extrusionOk="0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8" name="Google Shape;3468;p116"/>
            <p:cNvSpPr/>
            <p:nvPr/>
          </p:nvSpPr>
          <p:spPr>
            <a:xfrm>
              <a:off x="4377309" y="300891"/>
              <a:ext cx="11151" cy="3512"/>
            </a:xfrm>
            <a:custGeom>
              <a:avLst/>
              <a:gdLst/>
              <a:ahLst/>
              <a:cxnLst/>
              <a:rect l="l" t="t" r="r" b="b"/>
              <a:pathLst>
                <a:path w="11151" h="3512" extrusionOk="0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9" name="Google Shape;3469;p116"/>
            <p:cNvSpPr/>
            <p:nvPr/>
          </p:nvSpPr>
          <p:spPr>
            <a:xfrm>
              <a:off x="4383383" y="292917"/>
              <a:ext cx="14141" cy="16042"/>
            </a:xfrm>
            <a:custGeom>
              <a:avLst/>
              <a:gdLst/>
              <a:ahLst/>
              <a:cxnLst/>
              <a:rect l="l" t="t" r="r" b="b"/>
              <a:pathLst>
                <a:path w="14141" h="16042" extrusionOk="0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0" name="Google Shape;3470;p116"/>
            <p:cNvSpPr/>
            <p:nvPr/>
          </p:nvSpPr>
          <p:spPr>
            <a:xfrm>
              <a:off x="4390976" y="292158"/>
              <a:ext cx="11436" cy="11723"/>
            </a:xfrm>
            <a:custGeom>
              <a:avLst/>
              <a:gdLst/>
              <a:ahLst/>
              <a:cxnLst/>
              <a:rect l="l" t="t" r="r" b="b"/>
              <a:pathLst>
                <a:path w="11436" h="11723" extrusionOk="0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1" name="Google Shape;3471;p116"/>
            <p:cNvSpPr/>
            <p:nvPr/>
          </p:nvSpPr>
          <p:spPr>
            <a:xfrm>
              <a:off x="4400657" y="292205"/>
              <a:ext cx="7402" cy="6027"/>
            </a:xfrm>
            <a:custGeom>
              <a:avLst/>
              <a:gdLst/>
              <a:ahLst/>
              <a:cxnLst/>
              <a:rect l="l" t="t" r="r" b="b"/>
              <a:pathLst>
                <a:path w="7402" h="6027" extrusionOk="0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2" name="Google Shape;3472;p116"/>
            <p:cNvSpPr/>
            <p:nvPr/>
          </p:nvSpPr>
          <p:spPr>
            <a:xfrm>
              <a:off x="4395009" y="312187"/>
              <a:ext cx="6643" cy="6787"/>
            </a:xfrm>
            <a:custGeom>
              <a:avLst/>
              <a:gdLst/>
              <a:ahLst/>
              <a:cxnLst/>
              <a:rect l="l" t="t" r="r" b="b"/>
              <a:pathLst>
                <a:path w="6643" h="6787" extrusionOk="0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3" name="Google Shape;3473;p116"/>
            <p:cNvSpPr/>
            <p:nvPr/>
          </p:nvSpPr>
          <p:spPr>
            <a:xfrm>
              <a:off x="4391403" y="323340"/>
              <a:ext cx="5314" cy="12245"/>
            </a:xfrm>
            <a:custGeom>
              <a:avLst/>
              <a:gdLst/>
              <a:ahLst/>
              <a:cxnLst/>
              <a:rect l="l" t="t" r="r" b="b"/>
              <a:pathLst>
                <a:path w="5314" h="12245" extrusionOk="0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4" name="Google Shape;3474;p116"/>
            <p:cNvSpPr/>
            <p:nvPr/>
          </p:nvSpPr>
          <p:spPr>
            <a:xfrm>
              <a:off x="2575037" y="318547"/>
              <a:ext cx="20215" cy="14523"/>
            </a:xfrm>
            <a:custGeom>
              <a:avLst/>
              <a:gdLst/>
              <a:ahLst/>
              <a:cxnLst/>
              <a:rect l="l" t="t" r="r" b="b"/>
              <a:pathLst>
                <a:path w="20215" h="14523" extrusionOk="0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5" name="Google Shape;3475;p116"/>
            <p:cNvSpPr/>
            <p:nvPr/>
          </p:nvSpPr>
          <p:spPr>
            <a:xfrm>
              <a:off x="2685463" y="269138"/>
              <a:ext cx="23395" cy="17988"/>
            </a:xfrm>
            <a:custGeom>
              <a:avLst/>
              <a:gdLst/>
              <a:ahLst/>
              <a:cxnLst/>
              <a:rect l="l" t="t" r="r" b="b"/>
              <a:pathLst>
                <a:path w="23395" h="17988" extrusionOk="0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6" name="Google Shape;3476;p116"/>
            <p:cNvSpPr/>
            <p:nvPr/>
          </p:nvSpPr>
          <p:spPr>
            <a:xfrm>
              <a:off x="2527060" y="-63193"/>
              <a:ext cx="74361" cy="52113"/>
            </a:xfrm>
            <a:custGeom>
              <a:avLst/>
              <a:gdLst/>
              <a:ahLst/>
              <a:cxnLst/>
              <a:rect l="l" t="t" r="r" b="b"/>
              <a:pathLst>
                <a:path w="74361" h="52113" extrusionOk="0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7" name="Google Shape;3477;p116"/>
            <p:cNvSpPr/>
            <p:nvPr/>
          </p:nvSpPr>
          <p:spPr>
            <a:xfrm>
              <a:off x="2605218" y="-51707"/>
              <a:ext cx="29706" cy="20693"/>
            </a:xfrm>
            <a:custGeom>
              <a:avLst/>
              <a:gdLst/>
              <a:ahLst/>
              <a:cxnLst/>
              <a:rect l="l" t="t" r="r" b="b"/>
              <a:pathLst>
                <a:path w="29706" h="20693" extrusionOk="0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116"/>
            <p:cNvSpPr/>
            <p:nvPr/>
          </p:nvSpPr>
          <p:spPr>
            <a:xfrm>
              <a:off x="2368942" y="162870"/>
              <a:ext cx="24059" cy="19032"/>
            </a:xfrm>
            <a:custGeom>
              <a:avLst/>
              <a:gdLst/>
              <a:ahLst/>
              <a:cxnLst/>
              <a:rect l="l" t="t" r="r" b="b"/>
              <a:pathLst>
                <a:path w="24059" h="19032" extrusionOk="0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9" name="Google Shape;3479;p116"/>
            <p:cNvSpPr/>
            <p:nvPr/>
          </p:nvSpPr>
          <p:spPr>
            <a:xfrm>
              <a:off x="2407191" y="153520"/>
              <a:ext cx="15612" cy="15140"/>
            </a:xfrm>
            <a:custGeom>
              <a:avLst/>
              <a:gdLst/>
              <a:ahLst/>
              <a:cxnLst/>
              <a:rect l="l" t="t" r="r" b="b"/>
              <a:pathLst>
                <a:path w="15612" h="15140" extrusionOk="0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0" name="Google Shape;3480;p116"/>
            <p:cNvSpPr/>
            <p:nvPr/>
          </p:nvSpPr>
          <p:spPr>
            <a:xfrm>
              <a:off x="2558950" y="208529"/>
              <a:ext cx="15564" cy="11201"/>
            </a:xfrm>
            <a:custGeom>
              <a:avLst/>
              <a:gdLst/>
              <a:ahLst/>
              <a:cxnLst/>
              <a:rect l="l" t="t" r="r" b="b"/>
              <a:pathLst>
                <a:path w="15564" h="11201" extrusionOk="0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1" name="Google Shape;3481;p116"/>
            <p:cNvSpPr/>
            <p:nvPr/>
          </p:nvSpPr>
          <p:spPr>
            <a:xfrm>
              <a:off x="2453601" y="204827"/>
              <a:ext cx="21544" cy="5410"/>
            </a:xfrm>
            <a:custGeom>
              <a:avLst/>
              <a:gdLst/>
              <a:ahLst/>
              <a:cxnLst/>
              <a:rect l="l" t="t" r="r" b="b"/>
              <a:pathLst>
                <a:path w="21544" h="5410" extrusionOk="0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2" name="Google Shape;3482;p116"/>
            <p:cNvSpPr/>
            <p:nvPr/>
          </p:nvSpPr>
          <p:spPr>
            <a:xfrm>
              <a:off x="2292209" y="-81988"/>
              <a:ext cx="23110" cy="26151"/>
            </a:xfrm>
            <a:custGeom>
              <a:avLst/>
              <a:gdLst/>
              <a:ahLst/>
              <a:cxnLst/>
              <a:rect l="l" t="t" r="r" b="b"/>
              <a:pathLst>
                <a:path w="23110" h="26151" extrusionOk="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3" name="Google Shape;3483;p116"/>
            <p:cNvSpPr/>
            <p:nvPr/>
          </p:nvSpPr>
          <p:spPr>
            <a:xfrm>
              <a:off x="2140639" y="33535"/>
              <a:ext cx="195559" cy="129477"/>
            </a:xfrm>
            <a:custGeom>
              <a:avLst/>
              <a:gdLst/>
              <a:ahLst/>
              <a:cxnLst/>
              <a:rect l="l" t="t" r="r" b="b"/>
              <a:pathLst>
                <a:path w="195559" h="129477" extrusionOk="0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4" name="Google Shape;3484;p116"/>
            <p:cNvSpPr/>
            <p:nvPr/>
          </p:nvSpPr>
          <p:spPr>
            <a:xfrm>
              <a:off x="2295293" y="25514"/>
              <a:ext cx="15802" cy="25392"/>
            </a:xfrm>
            <a:custGeom>
              <a:avLst/>
              <a:gdLst/>
              <a:ahLst/>
              <a:cxnLst/>
              <a:rect l="l" t="t" r="r" b="b"/>
              <a:pathLst>
                <a:path w="15802" h="25392" extrusionOk="0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5" name="Google Shape;3485;p116"/>
            <p:cNvSpPr/>
            <p:nvPr/>
          </p:nvSpPr>
          <p:spPr>
            <a:xfrm>
              <a:off x="2184440" y="178912"/>
              <a:ext cx="73459" cy="38586"/>
            </a:xfrm>
            <a:custGeom>
              <a:avLst/>
              <a:gdLst/>
              <a:ahLst/>
              <a:cxnLst/>
              <a:rect l="l" t="t" r="r" b="b"/>
              <a:pathLst>
                <a:path w="73459" h="38586" extrusionOk="0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6" name="Google Shape;3486;p116"/>
            <p:cNvSpPr/>
            <p:nvPr/>
          </p:nvSpPr>
          <p:spPr>
            <a:xfrm>
              <a:off x="2020532" y="-177435"/>
              <a:ext cx="102169" cy="69057"/>
            </a:xfrm>
            <a:custGeom>
              <a:avLst/>
              <a:gdLst/>
              <a:ahLst/>
              <a:cxnLst/>
              <a:rect l="l" t="t" r="r" b="b"/>
              <a:pathLst>
                <a:path w="102169" h="69057" extrusionOk="0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7" name="Google Shape;3487;p116"/>
            <p:cNvSpPr/>
            <p:nvPr/>
          </p:nvSpPr>
          <p:spPr>
            <a:xfrm>
              <a:off x="442577" y="101311"/>
              <a:ext cx="18174" cy="9492"/>
            </a:xfrm>
            <a:custGeom>
              <a:avLst/>
              <a:gdLst/>
              <a:ahLst/>
              <a:cxnLst/>
              <a:rect l="l" t="t" r="r" b="b"/>
              <a:pathLst>
                <a:path w="18174" h="9492" extrusionOk="0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8" name="Google Shape;3488;p116"/>
            <p:cNvSpPr/>
            <p:nvPr/>
          </p:nvSpPr>
          <p:spPr>
            <a:xfrm>
              <a:off x="464643" y="-242601"/>
              <a:ext cx="15422" cy="10584"/>
            </a:xfrm>
            <a:custGeom>
              <a:avLst/>
              <a:gdLst/>
              <a:ahLst/>
              <a:cxnLst/>
              <a:rect l="l" t="t" r="r" b="b"/>
              <a:pathLst>
                <a:path w="15422" h="10584" extrusionOk="0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9" name="Google Shape;3489;p116"/>
            <p:cNvSpPr/>
            <p:nvPr/>
          </p:nvSpPr>
          <p:spPr>
            <a:xfrm>
              <a:off x="16389" y="6576"/>
              <a:ext cx="30560" cy="22307"/>
            </a:xfrm>
            <a:custGeom>
              <a:avLst/>
              <a:gdLst/>
              <a:ahLst/>
              <a:cxnLst/>
              <a:rect l="l" t="t" r="r" b="b"/>
              <a:pathLst>
                <a:path w="30560" h="22307" extrusionOk="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0" name="Google Shape;3490;p116"/>
            <p:cNvSpPr/>
            <p:nvPr/>
          </p:nvSpPr>
          <p:spPr>
            <a:xfrm>
              <a:off x="-163937" y="-17961"/>
              <a:ext cx="7023" cy="9492"/>
            </a:xfrm>
            <a:custGeom>
              <a:avLst/>
              <a:gdLst/>
              <a:ahLst/>
              <a:cxnLst/>
              <a:rect l="l" t="t" r="r" b="b"/>
              <a:pathLst>
                <a:path w="7023" h="9492" extrusionOk="0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1" name="Google Shape;3491;p116"/>
            <p:cNvSpPr/>
            <p:nvPr/>
          </p:nvSpPr>
          <p:spPr>
            <a:xfrm>
              <a:off x="6505783" y="14360"/>
              <a:ext cx="33170" cy="17750"/>
            </a:xfrm>
            <a:custGeom>
              <a:avLst/>
              <a:gdLst/>
              <a:ahLst/>
              <a:cxnLst/>
              <a:rect l="l" t="t" r="r" b="b"/>
              <a:pathLst>
                <a:path w="33170" h="17750" extrusionOk="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2" name="Google Shape;3492;p116"/>
            <p:cNvSpPr/>
            <p:nvPr/>
          </p:nvSpPr>
          <p:spPr>
            <a:xfrm>
              <a:off x="5240505" y="385706"/>
              <a:ext cx="6785" cy="5553"/>
            </a:xfrm>
            <a:custGeom>
              <a:avLst/>
              <a:gdLst/>
              <a:ahLst/>
              <a:cxnLst/>
              <a:rect l="l" t="t" r="r" b="b"/>
              <a:pathLst>
                <a:path w="6785" h="5553" extrusionOk="0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3" name="Google Shape;3493;p116"/>
            <p:cNvSpPr/>
            <p:nvPr/>
          </p:nvSpPr>
          <p:spPr>
            <a:xfrm>
              <a:off x="5261480" y="382811"/>
              <a:ext cx="11816" cy="12340"/>
            </a:xfrm>
            <a:custGeom>
              <a:avLst/>
              <a:gdLst/>
              <a:ahLst/>
              <a:cxnLst/>
              <a:rect l="l" t="t" r="r" b="b"/>
              <a:pathLst>
                <a:path w="11816" h="12340" extrusionOk="0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4" name="Google Shape;3494;p116"/>
            <p:cNvSpPr/>
            <p:nvPr/>
          </p:nvSpPr>
          <p:spPr>
            <a:xfrm>
              <a:off x="4978509" y="-31108"/>
              <a:ext cx="57989" cy="37637"/>
            </a:xfrm>
            <a:custGeom>
              <a:avLst/>
              <a:gdLst/>
              <a:ahLst/>
              <a:cxnLst/>
              <a:rect l="l" t="t" r="r" b="b"/>
              <a:pathLst>
                <a:path w="57989" h="37637" extrusionOk="0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5" name="Google Shape;3495;p116"/>
            <p:cNvSpPr/>
            <p:nvPr/>
          </p:nvSpPr>
          <p:spPr>
            <a:xfrm>
              <a:off x="4980075" y="-31583"/>
              <a:ext cx="23679" cy="18510"/>
            </a:xfrm>
            <a:custGeom>
              <a:avLst/>
              <a:gdLst/>
              <a:ahLst/>
              <a:cxnLst/>
              <a:rect l="l" t="t" r="r" b="b"/>
              <a:pathLst>
                <a:path w="23679" h="18510" extrusionOk="0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6" name="Google Shape;3496;p116"/>
            <p:cNvSpPr/>
            <p:nvPr/>
          </p:nvSpPr>
          <p:spPr>
            <a:xfrm>
              <a:off x="5007124" y="-48669"/>
              <a:ext cx="15849" cy="15899"/>
            </a:xfrm>
            <a:custGeom>
              <a:avLst/>
              <a:gdLst/>
              <a:ahLst/>
              <a:cxnLst/>
              <a:rect l="l" t="t" r="r" b="b"/>
              <a:pathLst>
                <a:path w="15849" h="15899" extrusionOk="0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7" name="Google Shape;3497;p116"/>
            <p:cNvSpPr/>
            <p:nvPr/>
          </p:nvSpPr>
          <p:spPr>
            <a:xfrm>
              <a:off x="4993837" y="19011"/>
              <a:ext cx="15375" cy="11628"/>
            </a:xfrm>
            <a:custGeom>
              <a:avLst/>
              <a:gdLst/>
              <a:ahLst/>
              <a:cxnLst/>
              <a:rect l="l" t="t" r="r" b="b"/>
              <a:pathLst>
                <a:path w="15375" h="11628" extrusionOk="0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8" name="Google Shape;3498;p116"/>
            <p:cNvSpPr/>
            <p:nvPr/>
          </p:nvSpPr>
          <p:spPr>
            <a:xfrm>
              <a:off x="5039583" y="-61959"/>
              <a:ext cx="29184" cy="26104"/>
            </a:xfrm>
            <a:custGeom>
              <a:avLst/>
              <a:gdLst/>
              <a:ahLst/>
              <a:cxnLst/>
              <a:rect l="l" t="t" r="r" b="b"/>
              <a:pathLst>
                <a:path w="29184" h="26104" extrusionOk="0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9" name="Google Shape;3499;p116"/>
            <p:cNvSpPr/>
            <p:nvPr/>
          </p:nvSpPr>
          <p:spPr>
            <a:xfrm>
              <a:off x="5069717" y="-76245"/>
              <a:ext cx="22540" cy="15282"/>
            </a:xfrm>
            <a:custGeom>
              <a:avLst/>
              <a:gdLst/>
              <a:ahLst/>
              <a:cxnLst/>
              <a:rect l="l" t="t" r="r" b="b"/>
              <a:pathLst>
                <a:path w="22540" h="15282" extrusionOk="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0" name="Google Shape;3500;p116"/>
            <p:cNvSpPr/>
            <p:nvPr/>
          </p:nvSpPr>
          <p:spPr>
            <a:xfrm>
              <a:off x="4837902" y="224001"/>
              <a:ext cx="21544" cy="11011"/>
            </a:xfrm>
            <a:custGeom>
              <a:avLst/>
              <a:gdLst/>
              <a:ahLst/>
              <a:cxnLst/>
              <a:rect l="l" t="t" r="r" b="b"/>
              <a:pathLst>
                <a:path w="21544" h="11011" extrusionOk="0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1" name="Google Shape;3501;p116"/>
            <p:cNvSpPr/>
            <p:nvPr/>
          </p:nvSpPr>
          <p:spPr>
            <a:xfrm>
              <a:off x="4736255" y="347641"/>
              <a:ext cx="5314" cy="7973"/>
            </a:xfrm>
            <a:custGeom>
              <a:avLst/>
              <a:gdLst/>
              <a:ahLst/>
              <a:cxnLst/>
              <a:rect l="l" t="t" r="r" b="b"/>
              <a:pathLst>
                <a:path w="5314" h="7973" extrusionOk="0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2" name="Google Shape;3502;p116"/>
            <p:cNvSpPr/>
            <p:nvPr/>
          </p:nvSpPr>
          <p:spPr>
            <a:xfrm>
              <a:off x="4743040" y="365819"/>
              <a:ext cx="1898" cy="5220"/>
            </a:xfrm>
            <a:custGeom>
              <a:avLst/>
              <a:gdLst/>
              <a:ahLst/>
              <a:cxnLst/>
              <a:rect l="l" t="t" r="r" b="b"/>
              <a:pathLst>
                <a:path w="1898" h="5220" extrusionOk="0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3" name="Google Shape;3503;p116"/>
            <p:cNvSpPr/>
            <p:nvPr/>
          </p:nvSpPr>
          <p:spPr>
            <a:xfrm>
              <a:off x="4360795" y="-136190"/>
              <a:ext cx="30607" cy="16137"/>
            </a:xfrm>
            <a:custGeom>
              <a:avLst/>
              <a:gdLst/>
              <a:ahLst/>
              <a:cxnLst/>
              <a:rect l="l" t="t" r="r" b="b"/>
              <a:pathLst>
                <a:path w="30607" h="16137" extrusionOk="0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4" name="Google Shape;3504;p116"/>
            <p:cNvSpPr/>
            <p:nvPr/>
          </p:nvSpPr>
          <p:spPr>
            <a:xfrm>
              <a:off x="4202914" y="-526901"/>
              <a:ext cx="11104" cy="10109"/>
            </a:xfrm>
            <a:custGeom>
              <a:avLst/>
              <a:gdLst/>
              <a:ahLst/>
              <a:cxnLst/>
              <a:rect l="l" t="t" r="r" b="b"/>
              <a:pathLst>
                <a:path w="11104" h="10109" extrusionOk="0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5" name="Google Shape;3505;p116"/>
            <p:cNvSpPr/>
            <p:nvPr/>
          </p:nvSpPr>
          <p:spPr>
            <a:xfrm>
              <a:off x="4187776" y="-463870"/>
              <a:ext cx="14236" cy="12482"/>
            </a:xfrm>
            <a:custGeom>
              <a:avLst/>
              <a:gdLst/>
              <a:ahLst/>
              <a:cxnLst/>
              <a:rect l="l" t="t" r="r" b="b"/>
              <a:pathLst>
                <a:path w="14236" h="12482" extrusionOk="0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6" name="Google Shape;3506;p116"/>
            <p:cNvSpPr/>
            <p:nvPr/>
          </p:nvSpPr>
          <p:spPr>
            <a:xfrm>
              <a:off x="4153371" y="-407485"/>
              <a:ext cx="9396" cy="38349"/>
            </a:xfrm>
            <a:custGeom>
              <a:avLst/>
              <a:gdLst/>
              <a:ahLst/>
              <a:cxnLst/>
              <a:rect l="l" t="t" r="r" b="b"/>
              <a:pathLst>
                <a:path w="9396" h="38349" extrusionOk="0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7" name="Google Shape;3507;p116"/>
            <p:cNvSpPr/>
            <p:nvPr/>
          </p:nvSpPr>
          <p:spPr>
            <a:xfrm>
              <a:off x="4144877" y="-342651"/>
              <a:ext cx="34736" cy="22212"/>
            </a:xfrm>
            <a:custGeom>
              <a:avLst/>
              <a:gdLst/>
              <a:ahLst/>
              <a:cxnLst/>
              <a:rect l="l" t="t" r="r" b="b"/>
              <a:pathLst>
                <a:path w="34736" h="22212" extrusionOk="0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8" name="Google Shape;3508;p116"/>
            <p:cNvSpPr/>
            <p:nvPr/>
          </p:nvSpPr>
          <p:spPr>
            <a:xfrm>
              <a:off x="4062544" y="-297942"/>
              <a:ext cx="43847" cy="17038"/>
            </a:xfrm>
            <a:custGeom>
              <a:avLst/>
              <a:gdLst/>
              <a:ahLst/>
              <a:cxnLst/>
              <a:rect l="l" t="t" r="r" b="b"/>
              <a:pathLst>
                <a:path w="43847" h="17038" extrusionOk="0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9" name="Google Shape;3509;p116"/>
            <p:cNvSpPr/>
            <p:nvPr/>
          </p:nvSpPr>
          <p:spPr>
            <a:xfrm>
              <a:off x="3961229" y="-250384"/>
              <a:ext cx="66530" cy="19554"/>
            </a:xfrm>
            <a:custGeom>
              <a:avLst/>
              <a:gdLst/>
              <a:ahLst/>
              <a:cxnLst/>
              <a:rect l="l" t="t" r="r" b="b"/>
              <a:pathLst>
                <a:path w="66530" h="19554" extrusionOk="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0" name="Google Shape;3510;p116"/>
            <p:cNvSpPr/>
            <p:nvPr/>
          </p:nvSpPr>
          <p:spPr>
            <a:xfrm>
              <a:off x="3984719" y="-231352"/>
              <a:ext cx="63825" cy="16991"/>
            </a:xfrm>
            <a:custGeom>
              <a:avLst/>
              <a:gdLst/>
              <a:ahLst/>
              <a:cxnLst/>
              <a:rect l="l" t="t" r="r" b="b"/>
              <a:pathLst>
                <a:path w="63825" h="16991" extrusionOk="0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1" name="Google Shape;3511;p116"/>
            <p:cNvSpPr/>
            <p:nvPr/>
          </p:nvSpPr>
          <p:spPr>
            <a:xfrm>
              <a:off x="3985146" y="-223805"/>
              <a:ext cx="59365" cy="37875"/>
            </a:xfrm>
            <a:custGeom>
              <a:avLst/>
              <a:gdLst/>
              <a:ahLst/>
              <a:cxnLst/>
              <a:rect l="l" t="t" r="r" b="b"/>
              <a:pathLst>
                <a:path w="59365" h="37875" extrusionOk="0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2" name="Google Shape;3512;p116"/>
            <p:cNvSpPr/>
            <p:nvPr/>
          </p:nvSpPr>
          <p:spPr>
            <a:xfrm>
              <a:off x="3869025" y="-136570"/>
              <a:ext cx="72130" cy="28240"/>
            </a:xfrm>
            <a:custGeom>
              <a:avLst/>
              <a:gdLst/>
              <a:ahLst/>
              <a:cxnLst/>
              <a:rect l="l" t="t" r="r" b="b"/>
              <a:pathLst>
                <a:path w="72130" h="28240" extrusionOk="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3" name="Google Shape;3513;p116"/>
            <p:cNvSpPr/>
            <p:nvPr/>
          </p:nvSpPr>
          <p:spPr>
            <a:xfrm>
              <a:off x="3047446" y="-474692"/>
              <a:ext cx="65771" cy="12055"/>
            </a:xfrm>
            <a:custGeom>
              <a:avLst/>
              <a:gdLst/>
              <a:ahLst/>
              <a:cxnLst/>
              <a:rect l="l" t="t" r="r" b="b"/>
              <a:pathLst>
                <a:path w="65771" h="12055" extrusionOk="0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4" name="Google Shape;3514;p116"/>
            <p:cNvSpPr/>
            <p:nvPr/>
          </p:nvSpPr>
          <p:spPr>
            <a:xfrm>
              <a:off x="2753181" y="-429080"/>
              <a:ext cx="24344" cy="15045"/>
            </a:xfrm>
            <a:custGeom>
              <a:avLst/>
              <a:gdLst/>
              <a:ahLst/>
              <a:cxnLst/>
              <a:rect l="l" t="t" r="r" b="b"/>
              <a:pathLst>
                <a:path w="24344" h="15045" extrusionOk="0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5" name="Google Shape;3515;p116"/>
            <p:cNvSpPr/>
            <p:nvPr/>
          </p:nvSpPr>
          <p:spPr>
            <a:xfrm>
              <a:off x="2247886" y="-324331"/>
              <a:ext cx="17890" cy="12387"/>
            </a:xfrm>
            <a:custGeom>
              <a:avLst/>
              <a:gdLst/>
              <a:ahLst/>
              <a:cxnLst/>
              <a:rect l="l" t="t" r="r" b="b"/>
              <a:pathLst>
                <a:path w="17890" h="12387" extrusionOk="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6" name="Google Shape;3516;p116"/>
            <p:cNvSpPr/>
            <p:nvPr/>
          </p:nvSpPr>
          <p:spPr>
            <a:xfrm>
              <a:off x="2236117" y="-367617"/>
              <a:ext cx="45271" cy="11628"/>
            </a:xfrm>
            <a:custGeom>
              <a:avLst/>
              <a:gdLst/>
              <a:ahLst/>
              <a:cxnLst/>
              <a:rect l="l" t="t" r="r" b="b"/>
              <a:pathLst>
                <a:path w="45271" h="11628" extrusionOk="0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7" name="Google Shape;3517;p116"/>
            <p:cNvSpPr/>
            <p:nvPr/>
          </p:nvSpPr>
          <p:spPr>
            <a:xfrm>
              <a:off x="2361017" y="-438003"/>
              <a:ext cx="28235" cy="12672"/>
            </a:xfrm>
            <a:custGeom>
              <a:avLst/>
              <a:gdLst/>
              <a:ahLst/>
              <a:cxnLst/>
              <a:rect l="l" t="t" r="r" b="b"/>
              <a:pathLst>
                <a:path w="28235" h="12672" extrusionOk="0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8" name="Google Shape;3518;p116"/>
            <p:cNvSpPr/>
            <p:nvPr/>
          </p:nvSpPr>
          <p:spPr>
            <a:xfrm>
              <a:off x="2466699" y="-581625"/>
              <a:ext cx="76923" cy="52778"/>
            </a:xfrm>
            <a:custGeom>
              <a:avLst/>
              <a:gdLst/>
              <a:ahLst/>
              <a:cxnLst/>
              <a:rect l="l" t="t" r="r" b="b"/>
              <a:pathLst>
                <a:path w="76923" h="52778" extrusionOk="0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9" name="Google Shape;3519;p116"/>
            <p:cNvSpPr/>
            <p:nvPr/>
          </p:nvSpPr>
          <p:spPr>
            <a:xfrm>
              <a:off x="2478467" y="-528752"/>
              <a:ext cx="64015" cy="20218"/>
            </a:xfrm>
            <a:custGeom>
              <a:avLst/>
              <a:gdLst/>
              <a:ahLst/>
              <a:cxnLst/>
              <a:rect l="l" t="t" r="r" b="b"/>
              <a:pathLst>
                <a:path w="64015" h="20218" extrusionOk="0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0" name="Google Shape;3520;p116"/>
            <p:cNvSpPr/>
            <p:nvPr/>
          </p:nvSpPr>
          <p:spPr>
            <a:xfrm>
              <a:off x="2356272" y="-434918"/>
              <a:ext cx="71039" cy="49883"/>
            </a:xfrm>
            <a:custGeom>
              <a:avLst/>
              <a:gdLst/>
              <a:ahLst/>
              <a:cxnLst/>
              <a:rect l="l" t="t" r="r" b="b"/>
              <a:pathLst>
                <a:path w="71039" h="49883" extrusionOk="0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1" name="Google Shape;3521;p116"/>
            <p:cNvSpPr/>
            <p:nvPr/>
          </p:nvSpPr>
          <p:spPr>
            <a:xfrm>
              <a:off x="2252821" y="-363677"/>
              <a:ext cx="190149" cy="96348"/>
            </a:xfrm>
            <a:custGeom>
              <a:avLst/>
              <a:gdLst/>
              <a:ahLst/>
              <a:cxnLst/>
              <a:rect l="l" t="t" r="r" b="b"/>
              <a:pathLst>
                <a:path w="190149" h="96348" extrusionOk="0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2" name="Google Shape;3522;p116"/>
            <p:cNvSpPr/>
            <p:nvPr/>
          </p:nvSpPr>
          <p:spPr>
            <a:xfrm>
              <a:off x="2048340" y="-368423"/>
              <a:ext cx="60836" cy="39726"/>
            </a:xfrm>
            <a:custGeom>
              <a:avLst/>
              <a:gdLst/>
              <a:ahLst/>
              <a:cxnLst/>
              <a:rect l="l" t="t" r="r" b="b"/>
              <a:pathLst>
                <a:path w="60836" h="39726" extrusionOk="0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3" name="Google Shape;3523;p116"/>
            <p:cNvSpPr/>
            <p:nvPr/>
          </p:nvSpPr>
          <p:spPr>
            <a:xfrm>
              <a:off x="2357269" y="-543560"/>
              <a:ext cx="29896" cy="9302"/>
            </a:xfrm>
            <a:custGeom>
              <a:avLst/>
              <a:gdLst/>
              <a:ahLst/>
              <a:cxnLst/>
              <a:rect l="l" t="t" r="r" b="b"/>
              <a:pathLst>
                <a:path w="29896" h="9302" extrusionOk="0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4" name="Google Shape;3524;p116"/>
            <p:cNvSpPr/>
            <p:nvPr/>
          </p:nvSpPr>
          <p:spPr>
            <a:xfrm>
              <a:off x="2271281" y="-544177"/>
              <a:ext cx="23774" cy="30660"/>
            </a:xfrm>
            <a:custGeom>
              <a:avLst/>
              <a:gdLst/>
              <a:ahLst/>
              <a:cxnLst/>
              <a:rect l="l" t="t" r="r" b="b"/>
              <a:pathLst>
                <a:path w="23774" h="30660" extrusionOk="0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5" name="Google Shape;3525;p116"/>
            <p:cNvSpPr/>
            <p:nvPr/>
          </p:nvSpPr>
          <p:spPr>
            <a:xfrm>
              <a:off x="2247222" y="-494057"/>
              <a:ext cx="29848" cy="16706"/>
            </a:xfrm>
            <a:custGeom>
              <a:avLst/>
              <a:gdLst/>
              <a:ahLst/>
              <a:cxnLst/>
              <a:rect l="l" t="t" r="r" b="b"/>
              <a:pathLst>
                <a:path w="29848" h="16706" extrusionOk="0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6" name="Google Shape;3526;p116"/>
            <p:cNvSpPr/>
            <p:nvPr/>
          </p:nvSpPr>
          <p:spPr>
            <a:xfrm>
              <a:off x="2314654" y="-491588"/>
              <a:ext cx="30370" cy="7878"/>
            </a:xfrm>
            <a:custGeom>
              <a:avLst/>
              <a:gdLst/>
              <a:ahLst/>
              <a:cxnLst/>
              <a:rect l="l" t="t" r="r" b="b"/>
              <a:pathLst>
                <a:path w="30370" h="7878" extrusionOk="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7" name="Google Shape;3527;p116"/>
            <p:cNvSpPr/>
            <p:nvPr/>
          </p:nvSpPr>
          <p:spPr>
            <a:xfrm>
              <a:off x="2233555" y="-477255"/>
              <a:ext cx="46078" cy="11580"/>
            </a:xfrm>
            <a:custGeom>
              <a:avLst/>
              <a:gdLst/>
              <a:ahLst/>
              <a:cxnLst/>
              <a:rect l="l" t="t" r="r" b="b"/>
              <a:pathLst>
                <a:path w="46078" h="11580" extrusionOk="0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8" name="Google Shape;3528;p116"/>
            <p:cNvSpPr/>
            <p:nvPr/>
          </p:nvSpPr>
          <p:spPr>
            <a:xfrm>
              <a:off x="2234362" y="-466101"/>
              <a:ext cx="41190" cy="6407"/>
            </a:xfrm>
            <a:custGeom>
              <a:avLst/>
              <a:gdLst/>
              <a:ahLst/>
              <a:cxnLst/>
              <a:rect l="l" t="t" r="r" b="b"/>
              <a:pathLst>
                <a:path w="41190" h="6407" extrusionOk="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9" name="Google Shape;3529;p116"/>
            <p:cNvSpPr/>
            <p:nvPr/>
          </p:nvSpPr>
          <p:spPr>
            <a:xfrm>
              <a:off x="2238775" y="-460975"/>
              <a:ext cx="36634" cy="10014"/>
            </a:xfrm>
            <a:custGeom>
              <a:avLst/>
              <a:gdLst/>
              <a:ahLst/>
              <a:cxnLst/>
              <a:rect l="l" t="t" r="r" b="b"/>
              <a:pathLst>
                <a:path w="36634" h="10014" extrusionOk="0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0" name="Google Shape;3530;p116"/>
            <p:cNvSpPr/>
            <p:nvPr/>
          </p:nvSpPr>
          <p:spPr>
            <a:xfrm>
              <a:off x="2176705" y="-440329"/>
              <a:ext cx="33787" cy="17513"/>
            </a:xfrm>
            <a:custGeom>
              <a:avLst/>
              <a:gdLst/>
              <a:ahLst/>
              <a:cxnLst/>
              <a:rect l="l" t="t" r="r" b="b"/>
              <a:pathLst>
                <a:path w="33787" h="17513" extrusionOk="0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1" name="Google Shape;3531;p116"/>
            <p:cNvSpPr/>
            <p:nvPr/>
          </p:nvSpPr>
          <p:spPr>
            <a:xfrm>
              <a:off x="1896913" y="-494531"/>
              <a:ext cx="62687" cy="24015"/>
            </a:xfrm>
            <a:custGeom>
              <a:avLst/>
              <a:gdLst/>
              <a:ahLst/>
              <a:cxnLst/>
              <a:rect l="l" t="t" r="r" b="b"/>
              <a:pathLst>
                <a:path w="62687" h="24015" extrusionOk="0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2" name="Google Shape;3532;p116"/>
            <p:cNvSpPr/>
            <p:nvPr/>
          </p:nvSpPr>
          <p:spPr>
            <a:xfrm>
              <a:off x="2054794" y="-521300"/>
              <a:ext cx="26811" cy="7688"/>
            </a:xfrm>
            <a:custGeom>
              <a:avLst/>
              <a:gdLst/>
              <a:ahLst/>
              <a:cxnLst/>
              <a:rect l="l" t="t" r="r" b="b"/>
              <a:pathLst>
                <a:path w="26811" h="7688" extrusionOk="0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3" name="Google Shape;3533;p116"/>
            <p:cNvSpPr/>
            <p:nvPr/>
          </p:nvSpPr>
          <p:spPr>
            <a:xfrm>
              <a:off x="2110600" y="-570613"/>
              <a:ext cx="22968" cy="14903"/>
            </a:xfrm>
            <a:custGeom>
              <a:avLst/>
              <a:gdLst/>
              <a:ahLst/>
              <a:cxnLst/>
              <a:rect l="l" t="t" r="r" b="b"/>
              <a:pathLst>
                <a:path w="22968" h="14903" extrusionOk="0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4" name="Google Shape;3534;p116"/>
            <p:cNvSpPr/>
            <p:nvPr/>
          </p:nvSpPr>
          <p:spPr>
            <a:xfrm>
              <a:off x="7800292" y="-472319"/>
              <a:ext cx="28995" cy="16944"/>
            </a:xfrm>
            <a:custGeom>
              <a:avLst/>
              <a:gdLst/>
              <a:ahLst/>
              <a:cxnLst/>
              <a:rect l="l" t="t" r="r" b="b"/>
              <a:pathLst>
                <a:path w="28995" h="16944" extrusionOk="0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5" name="Google Shape;3535;p116"/>
            <p:cNvSpPr/>
            <p:nvPr/>
          </p:nvSpPr>
          <p:spPr>
            <a:xfrm>
              <a:off x="7704861" y="-456419"/>
              <a:ext cx="37726" cy="12957"/>
            </a:xfrm>
            <a:custGeom>
              <a:avLst/>
              <a:gdLst/>
              <a:ahLst/>
              <a:cxnLst/>
              <a:rect l="l" t="t" r="r" b="b"/>
              <a:pathLst>
                <a:path w="37726" h="12957" extrusionOk="0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6" name="Google Shape;3536;p116"/>
            <p:cNvSpPr/>
            <p:nvPr/>
          </p:nvSpPr>
          <p:spPr>
            <a:xfrm>
              <a:off x="7889412" y="-352049"/>
              <a:ext cx="29516" cy="6882"/>
            </a:xfrm>
            <a:custGeom>
              <a:avLst/>
              <a:gdLst/>
              <a:ahLst/>
              <a:cxnLst/>
              <a:rect l="l" t="t" r="r" b="b"/>
              <a:pathLst>
                <a:path w="29516" h="6882" extrusionOk="0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7" name="Google Shape;3537;p116"/>
            <p:cNvSpPr/>
            <p:nvPr/>
          </p:nvSpPr>
          <p:spPr>
            <a:xfrm>
              <a:off x="7918644" y="-357460"/>
              <a:ext cx="24201" cy="15235"/>
            </a:xfrm>
            <a:custGeom>
              <a:avLst/>
              <a:gdLst/>
              <a:ahLst/>
              <a:cxnLst/>
              <a:rect l="l" t="t" r="r" b="b"/>
              <a:pathLst>
                <a:path w="24201" h="15235" extrusionOk="0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8" name="Google Shape;3538;p116"/>
            <p:cNvSpPr/>
            <p:nvPr/>
          </p:nvSpPr>
          <p:spPr>
            <a:xfrm>
              <a:off x="7195913" y="-416455"/>
              <a:ext cx="43990" cy="18557"/>
            </a:xfrm>
            <a:custGeom>
              <a:avLst/>
              <a:gdLst/>
              <a:ahLst/>
              <a:cxnLst/>
              <a:rect l="l" t="t" r="r" b="b"/>
              <a:pathLst>
                <a:path w="43990" h="18557" extrusionOk="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9" name="Google Shape;3539;p116"/>
            <p:cNvSpPr/>
            <p:nvPr/>
          </p:nvSpPr>
          <p:spPr>
            <a:xfrm>
              <a:off x="6900367" y="-564396"/>
              <a:ext cx="25529" cy="6454"/>
            </a:xfrm>
            <a:custGeom>
              <a:avLst/>
              <a:gdLst/>
              <a:ahLst/>
              <a:cxnLst/>
              <a:rect l="l" t="t" r="r" b="b"/>
              <a:pathLst>
                <a:path w="25529" h="6454" extrusionOk="0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0" name="Google Shape;3540;p116"/>
            <p:cNvSpPr/>
            <p:nvPr/>
          </p:nvSpPr>
          <p:spPr>
            <a:xfrm>
              <a:off x="6722697" y="-500986"/>
              <a:ext cx="20927" cy="13099"/>
            </a:xfrm>
            <a:custGeom>
              <a:avLst/>
              <a:gdLst/>
              <a:ahLst/>
              <a:cxnLst/>
              <a:rect l="l" t="t" r="r" b="b"/>
              <a:pathLst>
                <a:path w="20927" h="13099" extrusionOk="0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1" name="Google Shape;3541;p116"/>
            <p:cNvSpPr/>
            <p:nvPr/>
          </p:nvSpPr>
          <p:spPr>
            <a:xfrm>
              <a:off x="6580903" y="-498233"/>
              <a:ext cx="11863" cy="8258"/>
            </a:xfrm>
            <a:custGeom>
              <a:avLst/>
              <a:gdLst/>
              <a:ahLst/>
              <a:cxnLst/>
              <a:rect l="l" t="t" r="r" b="b"/>
              <a:pathLst>
                <a:path w="11863" h="8258" extrusionOk="0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2" name="Google Shape;3542;p116"/>
            <p:cNvSpPr/>
            <p:nvPr/>
          </p:nvSpPr>
          <p:spPr>
            <a:xfrm>
              <a:off x="6487418" y="-406583"/>
              <a:ext cx="21211" cy="14903"/>
            </a:xfrm>
            <a:custGeom>
              <a:avLst/>
              <a:gdLst/>
              <a:ahLst/>
              <a:cxnLst/>
              <a:rect l="l" t="t" r="r" b="b"/>
              <a:pathLst>
                <a:path w="21211" h="14903" extrusionOk="0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3" name="Google Shape;3543;p116"/>
            <p:cNvSpPr/>
            <p:nvPr/>
          </p:nvSpPr>
          <p:spPr>
            <a:xfrm>
              <a:off x="6690570" y="-176818"/>
              <a:ext cx="19551" cy="16516"/>
            </a:xfrm>
            <a:custGeom>
              <a:avLst/>
              <a:gdLst/>
              <a:ahLst/>
              <a:cxnLst/>
              <a:rect l="l" t="t" r="r" b="b"/>
              <a:pathLst>
                <a:path w="19551" h="16516" extrusionOk="0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4" name="Google Shape;3544;p116"/>
            <p:cNvSpPr/>
            <p:nvPr/>
          </p:nvSpPr>
          <p:spPr>
            <a:xfrm>
              <a:off x="6304149" y="-295331"/>
              <a:ext cx="35353" cy="21737"/>
            </a:xfrm>
            <a:custGeom>
              <a:avLst/>
              <a:gdLst/>
              <a:ahLst/>
              <a:cxnLst/>
              <a:rect l="l" t="t" r="r" b="b"/>
              <a:pathLst>
                <a:path w="35353" h="21737" extrusionOk="0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5" name="Google Shape;3545;p116"/>
            <p:cNvSpPr/>
            <p:nvPr/>
          </p:nvSpPr>
          <p:spPr>
            <a:xfrm>
              <a:off x="6406556" y="-283039"/>
              <a:ext cx="17035" cy="11058"/>
            </a:xfrm>
            <a:custGeom>
              <a:avLst/>
              <a:gdLst/>
              <a:ahLst/>
              <a:cxnLst/>
              <a:rect l="l" t="t" r="r" b="b"/>
              <a:pathLst>
                <a:path w="17035" h="11058" extrusionOk="0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6" name="Google Shape;3546;p116"/>
            <p:cNvSpPr/>
            <p:nvPr/>
          </p:nvSpPr>
          <p:spPr>
            <a:xfrm>
              <a:off x="6519734" y="-288687"/>
              <a:ext cx="23537" cy="17133"/>
            </a:xfrm>
            <a:custGeom>
              <a:avLst/>
              <a:gdLst/>
              <a:ahLst/>
              <a:cxnLst/>
              <a:rect l="l" t="t" r="r" b="b"/>
              <a:pathLst>
                <a:path w="23537" h="17133" extrusionOk="0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116"/>
            <p:cNvSpPr/>
            <p:nvPr/>
          </p:nvSpPr>
          <p:spPr>
            <a:xfrm>
              <a:off x="6496434" y="-264149"/>
              <a:ext cx="27144" cy="16421"/>
            </a:xfrm>
            <a:custGeom>
              <a:avLst/>
              <a:gdLst/>
              <a:ahLst/>
              <a:cxnLst/>
              <a:rect l="l" t="t" r="r" b="b"/>
              <a:pathLst>
                <a:path w="27144" h="16421" extrusionOk="0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8" name="Google Shape;3548;p116"/>
            <p:cNvSpPr/>
            <p:nvPr/>
          </p:nvSpPr>
          <p:spPr>
            <a:xfrm>
              <a:off x="5887025" y="-271600"/>
              <a:ext cx="183269" cy="133891"/>
            </a:xfrm>
            <a:custGeom>
              <a:avLst/>
              <a:gdLst/>
              <a:ahLst/>
              <a:cxnLst/>
              <a:rect l="l" t="t" r="r" b="b"/>
              <a:pathLst>
                <a:path w="183269" h="133891" extrusionOk="0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9" name="Google Shape;3549;p116"/>
            <p:cNvSpPr/>
            <p:nvPr/>
          </p:nvSpPr>
          <p:spPr>
            <a:xfrm>
              <a:off x="5921999" y="-173590"/>
              <a:ext cx="32079" cy="22022"/>
            </a:xfrm>
            <a:custGeom>
              <a:avLst/>
              <a:gdLst/>
              <a:ahLst/>
              <a:cxnLst/>
              <a:rect l="l" t="t" r="r" b="b"/>
              <a:pathLst>
                <a:path w="32079" h="22022" extrusionOk="0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116"/>
            <p:cNvSpPr/>
            <p:nvPr/>
          </p:nvSpPr>
          <p:spPr>
            <a:xfrm>
              <a:off x="5041244" y="-499467"/>
              <a:ext cx="51061" cy="21358"/>
            </a:xfrm>
            <a:custGeom>
              <a:avLst/>
              <a:gdLst/>
              <a:ahLst/>
              <a:cxnLst/>
              <a:rect l="l" t="t" r="r" b="b"/>
              <a:pathLst>
                <a:path w="51061" h="21358" extrusionOk="0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1" name="Google Shape;3551;p116"/>
            <p:cNvSpPr/>
            <p:nvPr/>
          </p:nvSpPr>
          <p:spPr>
            <a:xfrm>
              <a:off x="5060748" y="-483805"/>
              <a:ext cx="93865" cy="47225"/>
            </a:xfrm>
            <a:custGeom>
              <a:avLst/>
              <a:gdLst/>
              <a:ahLst/>
              <a:cxnLst/>
              <a:rect l="l" t="t" r="r" b="b"/>
              <a:pathLst>
                <a:path w="93865" h="47225" extrusionOk="0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2" name="Google Shape;3552;p116"/>
            <p:cNvSpPr/>
            <p:nvPr/>
          </p:nvSpPr>
          <p:spPr>
            <a:xfrm>
              <a:off x="5173689" y="-510051"/>
              <a:ext cx="13856" cy="8258"/>
            </a:xfrm>
            <a:custGeom>
              <a:avLst/>
              <a:gdLst/>
              <a:ahLst/>
              <a:cxnLst/>
              <a:rect l="l" t="t" r="r" b="b"/>
              <a:pathLst>
                <a:path w="13856" h="8258" extrusionOk="0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116"/>
            <p:cNvSpPr/>
            <p:nvPr/>
          </p:nvSpPr>
          <p:spPr>
            <a:xfrm>
              <a:off x="5203871" y="-518500"/>
              <a:ext cx="38010" cy="6312"/>
            </a:xfrm>
            <a:custGeom>
              <a:avLst/>
              <a:gdLst/>
              <a:ahLst/>
              <a:cxnLst/>
              <a:rect l="l" t="t" r="r" b="b"/>
              <a:pathLst>
                <a:path w="38010" h="6312" extrusionOk="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116"/>
            <p:cNvSpPr/>
            <p:nvPr/>
          </p:nvSpPr>
          <p:spPr>
            <a:xfrm>
              <a:off x="5128228" y="-94708"/>
              <a:ext cx="8114" cy="9302"/>
            </a:xfrm>
            <a:custGeom>
              <a:avLst/>
              <a:gdLst/>
              <a:ahLst/>
              <a:cxnLst/>
              <a:rect l="l" t="t" r="r" b="b"/>
              <a:pathLst>
                <a:path w="8114" h="9302" extrusionOk="0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116"/>
            <p:cNvSpPr/>
            <p:nvPr/>
          </p:nvSpPr>
          <p:spPr>
            <a:xfrm>
              <a:off x="5177818" y="-102064"/>
              <a:ext cx="13382" cy="6122"/>
            </a:xfrm>
            <a:custGeom>
              <a:avLst/>
              <a:gdLst/>
              <a:ahLst/>
              <a:cxnLst/>
              <a:rect l="l" t="t" r="r" b="b"/>
              <a:pathLst>
                <a:path w="13382" h="6122" extrusionOk="0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116"/>
            <p:cNvSpPr/>
            <p:nvPr/>
          </p:nvSpPr>
          <p:spPr>
            <a:xfrm>
              <a:off x="5165100" y="-119341"/>
              <a:ext cx="26621" cy="12814"/>
            </a:xfrm>
            <a:custGeom>
              <a:avLst/>
              <a:gdLst/>
              <a:ahLst/>
              <a:cxnLst/>
              <a:rect l="l" t="t" r="r" b="b"/>
              <a:pathLst>
                <a:path w="26621" h="12814" extrusionOk="0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116"/>
            <p:cNvSpPr/>
            <p:nvPr/>
          </p:nvSpPr>
          <p:spPr>
            <a:xfrm>
              <a:off x="5189159" y="-112364"/>
              <a:ext cx="16846" cy="13431"/>
            </a:xfrm>
            <a:custGeom>
              <a:avLst/>
              <a:gdLst/>
              <a:ahLst/>
              <a:cxnLst/>
              <a:rect l="l" t="t" r="r" b="b"/>
              <a:pathLst>
                <a:path w="16846" h="13431" extrusionOk="0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116"/>
            <p:cNvSpPr/>
            <p:nvPr/>
          </p:nvSpPr>
          <p:spPr>
            <a:xfrm>
              <a:off x="5206196" y="-120907"/>
              <a:ext cx="10961" cy="11628"/>
            </a:xfrm>
            <a:custGeom>
              <a:avLst/>
              <a:gdLst/>
              <a:ahLst/>
              <a:cxnLst/>
              <a:rect l="l" t="t" r="r" b="b"/>
              <a:pathLst>
                <a:path w="10961" h="11628" extrusionOk="0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116"/>
            <p:cNvSpPr/>
            <p:nvPr/>
          </p:nvSpPr>
          <p:spPr>
            <a:xfrm>
              <a:off x="5243590" y="-139797"/>
              <a:ext cx="18981" cy="9065"/>
            </a:xfrm>
            <a:custGeom>
              <a:avLst/>
              <a:gdLst/>
              <a:ahLst/>
              <a:cxnLst/>
              <a:rect l="l" t="t" r="r" b="b"/>
              <a:pathLst>
                <a:path w="18981" h="9065" extrusionOk="0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116"/>
            <p:cNvSpPr/>
            <p:nvPr/>
          </p:nvSpPr>
          <p:spPr>
            <a:xfrm>
              <a:off x="4825754" y="-509672"/>
              <a:ext cx="39861" cy="32891"/>
            </a:xfrm>
            <a:custGeom>
              <a:avLst/>
              <a:gdLst/>
              <a:ahLst/>
              <a:cxnLst/>
              <a:rect l="l" t="t" r="r" b="b"/>
              <a:pathLst>
                <a:path w="39861" h="32891" extrusionOk="0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116"/>
            <p:cNvSpPr/>
            <p:nvPr/>
          </p:nvSpPr>
          <p:spPr>
            <a:xfrm>
              <a:off x="5049833" y="-301312"/>
              <a:ext cx="9633" cy="8638"/>
            </a:xfrm>
            <a:custGeom>
              <a:avLst/>
              <a:gdLst/>
              <a:ahLst/>
              <a:cxnLst/>
              <a:rect l="l" t="t" r="r" b="b"/>
              <a:pathLst>
                <a:path w="9633" h="8638" extrusionOk="0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2" name="Google Shape;3562;p116"/>
            <p:cNvSpPr/>
            <p:nvPr/>
          </p:nvSpPr>
          <p:spPr>
            <a:xfrm>
              <a:off x="10910693" y="3793034"/>
              <a:ext cx="22825" cy="76556"/>
            </a:xfrm>
            <a:custGeom>
              <a:avLst/>
              <a:gdLst/>
              <a:ahLst/>
              <a:cxnLst/>
              <a:rect l="l" t="t" r="r" b="b"/>
              <a:pathLst>
                <a:path w="22825" h="76556" extrusionOk="0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3" name="Google Shape;3563;p116"/>
            <p:cNvSpPr/>
            <p:nvPr/>
          </p:nvSpPr>
          <p:spPr>
            <a:xfrm>
              <a:off x="10883549" y="3827301"/>
              <a:ext cx="9300" cy="12387"/>
            </a:xfrm>
            <a:custGeom>
              <a:avLst/>
              <a:gdLst/>
              <a:ahLst/>
              <a:cxnLst/>
              <a:rect l="l" t="t" r="r" b="b"/>
              <a:pathLst>
                <a:path w="9300" h="12387" extrusionOk="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116"/>
            <p:cNvSpPr/>
            <p:nvPr/>
          </p:nvSpPr>
          <p:spPr>
            <a:xfrm>
              <a:off x="10528116" y="3440530"/>
              <a:ext cx="16371" cy="15757"/>
            </a:xfrm>
            <a:custGeom>
              <a:avLst/>
              <a:gdLst/>
              <a:ahLst/>
              <a:cxnLst/>
              <a:rect l="l" t="t" r="r" b="b"/>
              <a:pathLst>
                <a:path w="16371" h="15757" extrusionOk="0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5" name="Google Shape;3565;p116"/>
            <p:cNvSpPr/>
            <p:nvPr/>
          </p:nvSpPr>
          <p:spPr>
            <a:xfrm>
              <a:off x="10559863" y="3450829"/>
              <a:ext cx="87126" cy="126344"/>
            </a:xfrm>
            <a:custGeom>
              <a:avLst/>
              <a:gdLst/>
              <a:ahLst/>
              <a:cxnLst/>
              <a:rect l="l" t="t" r="r" b="b"/>
              <a:pathLst>
                <a:path w="87126" h="126344" extrusionOk="0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6" name="Google Shape;3566;p116"/>
            <p:cNvSpPr/>
            <p:nvPr/>
          </p:nvSpPr>
          <p:spPr>
            <a:xfrm>
              <a:off x="10692830" y="3590321"/>
              <a:ext cx="2847" cy="22829"/>
            </a:xfrm>
            <a:custGeom>
              <a:avLst/>
              <a:gdLst/>
              <a:ahLst/>
              <a:cxnLst/>
              <a:rect l="l" t="t" r="r" b="b"/>
              <a:pathLst>
                <a:path w="2847" h="22829" extrusionOk="0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7" name="Google Shape;3567;p116"/>
            <p:cNvSpPr/>
            <p:nvPr/>
          </p:nvSpPr>
          <p:spPr>
            <a:xfrm>
              <a:off x="10696674" y="3618372"/>
              <a:ext cx="41855" cy="81777"/>
            </a:xfrm>
            <a:custGeom>
              <a:avLst/>
              <a:gdLst/>
              <a:ahLst/>
              <a:cxnLst/>
              <a:rect l="l" t="t" r="r" b="b"/>
              <a:pathLst>
                <a:path w="41855" h="81777" extrusionOk="0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8" name="Google Shape;3568;p116"/>
            <p:cNvSpPr/>
            <p:nvPr/>
          </p:nvSpPr>
          <p:spPr>
            <a:xfrm>
              <a:off x="10759171" y="3685436"/>
              <a:ext cx="34974" cy="43997"/>
            </a:xfrm>
            <a:custGeom>
              <a:avLst/>
              <a:gdLst/>
              <a:ahLst/>
              <a:cxnLst/>
              <a:rect l="l" t="t" r="r" b="b"/>
              <a:pathLst>
                <a:path w="34974" h="43997" extrusionOk="0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116"/>
            <p:cNvSpPr/>
            <p:nvPr/>
          </p:nvSpPr>
          <p:spPr>
            <a:xfrm>
              <a:off x="10753382" y="3740018"/>
              <a:ext cx="8352" cy="22259"/>
            </a:xfrm>
            <a:custGeom>
              <a:avLst/>
              <a:gdLst/>
              <a:ahLst/>
              <a:cxnLst/>
              <a:rect l="l" t="t" r="r" b="b"/>
              <a:pathLst>
                <a:path w="8352" h="22259" extrusionOk="0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0" name="Google Shape;3570;p116"/>
            <p:cNvSpPr/>
            <p:nvPr/>
          </p:nvSpPr>
          <p:spPr>
            <a:xfrm>
              <a:off x="10768852" y="3757057"/>
              <a:ext cx="6833" cy="17181"/>
            </a:xfrm>
            <a:custGeom>
              <a:avLst/>
              <a:gdLst/>
              <a:ahLst/>
              <a:cxnLst/>
              <a:rect l="l" t="t" r="r" b="b"/>
              <a:pathLst>
                <a:path w="6833" h="17181" extrusionOk="0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1" name="Google Shape;3571;p116"/>
            <p:cNvSpPr/>
            <p:nvPr/>
          </p:nvSpPr>
          <p:spPr>
            <a:xfrm>
              <a:off x="10777773" y="3767641"/>
              <a:ext cx="19789" cy="31135"/>
            </a:xfrm>
            <a:custGeom>
              <a:avLst/>
              <a:gdLst/>
              <a:ahLst/>
              <a:cxnLst/>
              <a:rect l="l" t="t" r="r" b="b"/>
              <a:pathLst>
                <a:path w="19789" h="31135" extrusionOk="0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2" name="Google Shape;3572;p116"/>
            <p:cNvSpPr/>
            <p:nvPr/>
          </p:nvSpPr>
          <p:spPr>
            <a:xfrm>
              <a:off x="10774309" y="3794220"/>
              <a:ext cx="4792" cy="10726"/>
            </a:xfrm>
            <a:custGeom>
              <a:avLst/>
              <a:gdLst/>
              <a:ahLst/>
              <a:cxnLst/>
              <a:rect l="l" t="t" r="r" b="b"/>
              <a:pathLst>
                <a:path w="4792" h="10726" extrusionOk="0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3" name="Google Shape;3573;p116"/>
            <p:cNvSpPr/>
            <p:nvPr/>
          </p:nvSpPr>
          <p:spPr>
            <a:xfrm>
              <a:off x="10798844" y="3800105"/>
              <a:ext cx="7449" cy="9444"/>
            </a:xfrm>
            <a:custGeom>
              <a:avLst/>
              <a:gdLst/>
              <a:ahLst/>
              <a:cxnLst/>
              <a:rect l="l" t="t" r="r" b="b"/>
              <a:pathLst>
                <a:path w="7449" h="9444" extrusionOk="0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4" name="Google Shape;3574;p116"/>
            <p:cNvSpPr/>
            <p:nvPr/>
          </p:nvSpPr>
          <p:spPr>
            <a:xfrm>
              <a:off x="10832583" y="3741679"/>
              <a:ext cx="44227" cy="57998"/>
            </a:xfrm>
            <a:custGeom>
              <a:avLst/>
              <a:gdLst/>
              <a:ahLst/>
              <a:cxnLst/>
              <a:rect l="l" t="t" r="r" b="b"/>
              <a:pathLst>
                <a:path w="44227" h="57998" extrusionOk="0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5" name="Google Shape;3575;p116"/>
            <p:cNvSpPr/>
            <p:nvPr/>
          </p:nvSpPr>
          <p:spPr>
            <a:xfrm>
              <a:off x="10594172" y="3815293"/>
              <a:ext cx="11437" cy="19222"/>
            </a:xfrm>
            <a:custGeom>
              <a:avLst/>
              <a:gdLst/>
              <a:ahLst/>
              <a:cxnLst/>
              <a:rect l="l" t="t" r="r" b="b"/>
              <a:pathLst>
                <a:path w="11437" h="19222" extrusionOk="0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6" name="Google Shape;3576;p116"/>
            <p:cNvSpPr/>
            <p:nvPr/>
          </p:nvSpPr>
          <p:spPr>
            <a:xfrm>
              <a:off x="10508517" y="3835038"/>
              <a:ext cx="14711" cy="20883"/>
            </a:xfrm>
            <a:custGeom>
              <a:avLst/>
              <a:gdLst/>
              <a:ahLst/>
              <a:cxnLst/>
              <a:rect l="l" t="t" r="r" b="b"/>
              <a:pathLst>
                <a:path w="14711" h="20883" extrusionOk="0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7" name="Google Shape;3577;p116"/>
            <p:cNvSpPr/>
            <p:nvPr/>
          </p:nvSpPr>
          <p:spPr>
            <a:xfrm>
              <a:off x="10393392" y="3414995"/>
              <a:ext cx="20120" cy="15662"/>
            </a:xfrm>
            <a:custGeom>
              <a:avLst/>
              <a:gdLst/>
              <a:ahLst/>
              <a:cxnLst/>
              <a:rect l="l" t="t" r="r" b="b"/>
              <a:pathLst>
                <a:path w="20120" h="15662" extrusionOk="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8" name="Google Shape;3578;p116"/>
            <p:cNvSpPr/>
            <p:nvPr/>
          </p:nvSpPr>
          <p:spPr>
            <a:xfrm>
              <a:off x="10400843" y="3599861"/>
              <a:ext cx="7118" cy="12482"/>
            </a:xfrm>
            <a:custGeom>
              <a:avLst/>
              <a:gdLst/>
              <a:ahLst/>
              <a:cxnLst/>
              <a:rect l="l" t="t" r="r" b="b"/>
              <a:pathLst>
                <a:path w="7118" h="12482" extrusionOk="0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9" name="Google Shape;3579;p116"/>
            <p:cNvSpPr/>
            <p:nvPr/>
          </p:nvSpPr>
          <p:spPr>
            <a:xfrm>
              <a:off x="10429411" y="3615572"/>
              <a:ext cx="10013" cy="16327"/>
            </a:xfrm>
            <a:custGeom>
              <a:avLst/>
              <a:gdLst/>
              <a:ahLst/>
              <a:cxnLst/>
              <a:rect l="l" t="t" r="r" b="b"/>
              <a:pathLst>
                <a:path w="10013" h="16327" extrusionOk="0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0" name="Google Shape;3580;p116"/>
            <p:cNvSpPr/>
            <p:nvPr/>
          </p:nvSpPr>
          <p:spPr>
            <a:xfrm>
              <a:off x="9949931" y="3341429"/>
              <a:ext cx="35021" cy="28097"/>
            </a:xfrm>
            <a:custGeom>
              <a:avLst/>
              <a:gdLst/>
              <a:ahLst/>
              <a:cxnLst/>
              <a:rect l="l" t="t" r="r" b="b"/>
              <a:pathLst>
                <a:path w="35021" h="28097" extrusionOk="0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1" name="Google Shape;3581;p116"/>
            <p:cNvSpPr/>
            <p:nvPr/>
          </p:nvSpPr>
          <p:spPr>
            <a:xfrm>
              <a:off x="9956148" y="3391407"/>
              <a:ext cx="49304" cy="17181"/>
            </a:xfrm>
            <a:custGeom>
              <a:avLst/>
              <a:gdLst/>
              <a:ahLst/>
              <a:cxnLst/>
              <a:rect l="l" t="t" r="r" b="b"/>
              <a:pathLst>
                <a:path w="49304" h="17181" extrusionOk="0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2" name="Google Shape;3582;p116"/>
            <p:cNvSpPr/>
            <p:nvPr/>
          </p:nvSpPr>
          <p:spPr>
            <a:xfrm>
              <a:off x="9762533" y="3353057"/>
              <a:ext cx="12053" cy="20598"/>
            </a:xfrm>
            <a:custGeom>
              <a:avLst/>
              <a:gdLst/>
              <a:ahLst/>
              <a:cxnLst/>
              <a:rect l="l" t="t" r="r" b="b"/>
              <a:pathLst>
                <a:path w="12053" h="20598" extrusionOk="0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3" name="Google Shape;3583;p116"/>
            <p:cNvSpPr/>
            <p:nvPr/>
          </p:nvSpPr>
          <p:spPr>
            <a:xfrm>
              <a:off x="9842067" y="3595685"/>
              <a:ext cx="7972" cy="18462"/>
            </a:xfrm>
            <a:custGeom>
              <a:avLst/>
              <a:gdLst/>
              <a:ahLst/>
              <a:cxnLst/>
              <a:rect l="l" t="t" r="r" b="b"/>
              <a:pathLst>
                <a:path w="7972" h="18462" extrusionOk="0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4" name="Google Shape;3584;p116"/>
            <p:cNvSpPr/>
            <p:nvPr/>
          </p:nvSpPr>
          <p:spPr>
            <a:xfrm>
              <a:off x="9891514" y="3602614"/>
              <a:ext cx="18650" cy="50452"/>
            </a:xfrm>
            <a:custGeom>
              <a:avLst/>
              <a:gdLst/>
              <a:ahLst/>
              <a:cxnLst/>
              <a:rect l="l" t="t" r="r" b="b"/>
              <a:pathLst>
                <a:path w="18650" h="50452" extrusionOk="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5" name="Google Shape;3585;p116"/>
            <p:cNvSpPr/>
            <p:nvPr/>
          </p:nvSpPr>
          <p:spPr>
            <a:xfrm>
              <a:off x="9886057" y="3636882"/>
              <a:ext cx="13477" cy="24965"/>
            </a:xfrm>
            <a:custGeom>
              <a:avLst/>
              <a:gdLst/>
              <a:ahLst/>
              <a:cxnLst/>
              <a:rect l="l" t="t" r="r" b="b"/>
              <a:pathLst>
                <a:path w="13477" h="24965" extrusionOk="0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6" name="Google Shape;3586;p116"/>
            <p:cNvSpPr/>
            <p:nvPr/>
          </p:nvSpPr>
          <p:spPr>
            <a:xfrm>
              <a:off x="9879557" y="3645236"/>
              <a:ext cx="15564" cy="38776"/>
            </a:xfrm>
            <a:custGeom>
              <a:avLst/>
              <a:gdLst/>
              <a:ahLst/>
              <a:cxnLst/>
              <a:rect l="l" t="t" r="r" b="b"/>
              <a:pathLst>
                <a:path w="15564" h="38776" extrusionOk="0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7" name="Google Shape;3587;p116"/>
            <p:cNvSpPr/>
            <p:nvPr/>
          </p:nvSpPr>
          <p:spPr>
            <a:xfrm>
              <a:off x="9757645" y="3691986"/>
              <a:ext cx="24961" cy="48839"/>
            </a:xfrm>
            <a:custGeom>
              <a:avLst/>
              <a:gdLst/>
              <a:ahLst/>
              <a:cxnLst/>
              <a:rect l="l" t="t" r="r" b="b"/>
              <a:pathLst>
                <a:path w="24961" h="48839" extrusionOk="0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8" name="Google Shape;3588;p116"/>
            <p:cNvSpPr/>
            <p:nvPr/>
          </p:nvSpPr>
          <p:spPr>
            <a:xfrm>
              <a:off x="9697378" y="3729766"/>
              <a:ext cx="7924" cy="10014"/>
            </a:xfrm>
            <a:custGeom>
              <a:avLst/>
              <a:gdLst/>
              <a:ahLst/>
              <a:cxnLst/>
              <a:rect l="l" t="t" r="r" b="b"/>
              <a:pathLst>
                <a:path w="7924" h="10014" extrusionOk="0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9" name="Google Shape;3589;p116"/>
            <p:cNvSpPr/>
            <p:nvPr/>
          </p:nvSpPr>
          <p:spPr>
            <a:xfrm>
              <a:off x="9658276" y="3689708"/>
              <a:ext cx="5646" cy="7736"/>
            </a:xfrm>
            <a:custGeom>
              <a:avLst/>
              <a:gdLst/>
              <a:ahLst/>
              <a:cxnLst/>
              <a:rect l="l" t="t" r="r" b="b"/>
              <a:pathLst>
                <a:path w="5646" h="7736" extrusionOk="0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0" name="Google Shape;3590;p116"/>
            <p:cNvSpPr/>
            <p:nvPr/>
          </p:nvSpPr>
          <p:spPr>
            <a:xfrm>
              <a:off x="9547186" y="3709927"/>
              <a:ext cx="41332" cy="26721"/>
            </a:xfrm>
            <a:custGeom>
              <a:avLst/>
              <a:gdLst/>
              <a:ahLst/>
              <a:cxnLst/>
              <a:rect l="l" t="t" r="r" b="b"/>
              <a:pathLst>
                <a:path w="41332" h="26721" extrusionOk="0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1" name="Google Shape;3591;p116"/>
            <p:cNvSpPr/>
            <p:nvPr/>
          </p:nvSpPr>
          <p:spPr>
            <a:xfrm>
              <a:off x="9490999" y="3742534"/>
              <a:ext cx="25957" cy="15805"/>
            </a:xfrm>
            <a:custGeom>
              <a:avLst/>
              <a:gdLst/>
              <a:ahLst/>
              <a:cxnLst/>
              <a:rect l="l" t="t" r="r" b="b"/>
              <a:pathLst>
                <a:path w="25957" h="15805" extrusionOk="0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2" name="Google Shape;3592;p116"/>
            <p:cNvSpPr/>
            <p:nvPr/>
          </p:nvSpPr>
          <p:spPr>
            <a:xfrm>
              <a:off x="9472587" y="3746093"/>
              <a:ext cx="11673" cy="17039"/>
            </a:xfrm>
            <a:custGeom>
              <a:avLst/>
              <a:gdLst/>
              <a:ahLst/>
              <a:cxnLst/>
              <a:rect l="l" t="t" r="r" b="b"/>
              <a:pathLst>
                <a:path w="11673" h="17039" extrusionOk="0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3" name="Google Shape;3593;p116"/>
            <p:cNvSpPr/>
            <p:nvPr/>
          </p:nvSpPr>
          <p:spPr>
            <a:xfrm>
              <a:off x="9446535" y="3742771"/>
              <a:ext cx="19740" cy="21595"/>
            </a:xfrm>
            <a:custGeom>
              <a:avLst/>
              <a:gdLst/>
              <a:ahLst/>
              <a:cxnLst/>
              <a:rect l="l" t="t" r="r" b="b"/>
              <a:pathLst>
                <a:path w="19740" h="21595" extrusionOk="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4" name="Google Shape;3594;p116"/>
            <p:cNvSpPr/>
            <p:nvPr/>
          </p:nvSpPr>
          <p:spPr>
            <a:xfrm>
              <a:off x="9404015" y="3577554"/>
              <a:ext cx="9585" cy="17133"/>
            </a:xfrm>
            <a:custGeom>
              <a:avLst/>
              <a:gdLst/>
              <a:ahLst/>
              <a:cxnLst/>
              <a:rect l="l" t="t" r="r" b="b"/>
              <a:pathLst>
                <a:path w="9585" h="17133" extrusionOk="0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5" name="Google Shape;3595;p116"/>
            <p:cNvSpPr/>
            <p:nvPr/>
          </p:nvSpPr>
          <p:spPr>
            <a:xfrm>
              <a:off x="9422048" y="3552304"/>
              <a:ext cx="17510" cy="39631"/>
            </a:xfrm>
            <a:custGeom>
              <a:avLst/>
              <a:gdLst/>
              <a:ahLst/>
              <a:cxnLst/>
              <a:rect l="l" t="t" r="r" b="b"/>
              <a:pathLst>
                <a:path w="17510" h="39631" extrusionOk="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6" name="Google Shape;3596;p116"/>
            <p:cNvSpPr/>
            <p:nvPr/>
          </p:nvSpPr>
          <p:spPr>
            <a:xfrm>
              <a:off x="9434481" y="3537069"/>
              <a:ext cx="23869" cy="70481"/>
            </a:xfrm>
            <a:custGeom>
              <a:avLst/>
              <a:gdLst/>
              <a:ahLst/>
              <a:cxnLst/>
              <a:rect l="l" t="t" r="r" b="b"/>
              <a:pathLst>
                <a:path w="23869" h="70481" extrusionOk="0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7" name="Google Shape;3597;p116"/>
            <p:cNvSpPr/>
            <p:nvPr/>
          </p:nvSpPr>
          <p:spPr>
            <a:xfrm>
              <a:off x="9453653" y="3515805"/>
              <a:ext cx="8493" cy="14855"/>
            </a:xfrm>
            <a:custGeom>
              <a:avLst/>
              <a:gdLst/>
              <a:ahLst/>
              <a:cxnLst/>
              <a:rect l="l" t="t" r="r" b="b"/>
              <a:pathLst>
                <a:path w="8493" h="14855" extrusionOk="0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8" name="Google Shape;3598;p116"/>
            <p:cNvSpPr/>
            <p:nvPr/>
          </p:nvSpPr>
          <p:spPr>
            <a:xfrm>
              <a:off x="9450900" y="3365444"/>
              <a:ext cx="14995" cy="21405"/>
            </a:xfrm>
            <a:custGeom>
              <a:avLst/>
              <a:gdLst/>
              <a:ahLst/>
              <a:cxnLst/>
              <a:rect l="l" t="t" r="r" b="b"/>
              <a:pathLst>
                <a:path w="14995" h="21405" extrusionOk="0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9" name="Google Shape;3599;p116"/>
            <p:cNvSpPr/>
            <p:nvPr/>
          </p:nvSpPr>
          <p:spPr>
            <a:xfrm>
              <a:off x="9465658" y="3370238"/>
              <a:ext cx="13287" cy="18510"/>
            </a:xfrm>
            <a:custGeom>
              <a:avLst/>
              <a:gdLst/>
              <a:ahLst/>
              <a:cxnLst/>
              <a:rect l="l" t="t" r="r" b="b"/>
              <a:pathLst>
                <a:path w="13287" h="18510" extrusionOk="0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0" name="Google Shape;3600;p116"/>
            <p:cNvSpPr/>
            <p:nvPr/>
          </p:nvSpPr>
          <p:spPr>
            <a:xfrm>
              <a:off x="9512354" y="3393115"/>
              <a:ext cx="34404" cy="19079"/>
            </a:xfrm>
            <a:custGeom>
              <a:avLst/>
              <a:gdLst/>
              <a:ahLst/>
              <a:cxnLst/>
              <a:rect l="l" t="t" r="r" b="b"/>
              <a:pathLst>
                <a:path w="34404" h="19079" extrusionOk="0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1" name="Google Shape;3601;p116"/>
            <p:cNvSpPr/>
            <p:nvPr/>
          </p:nvSpPr>
          <p:spPr>
            <a:xfrm>
              <a:off x="9552026" y="3399380"/>
              <a:ext cx="35685" cy="9349"/>
            </a:xfrm>
            <a:custGeom>
              <a:avLst/>
              <a:gdLst/>
              <a:ahLst/>
              <a:cxnLst/>
              <a:rect l="l" t="t" r="r" b="b"/>
              <a:pathLst>
                <a:path w="35685" h="9349" extrusionOk="0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2" name="Google Shape;3602;p116"/>
            <p:cNvSpPr/>
            <p:nvPr/>
          </p:nvSpPr>
          <p:spPr>
            <a:xfrm>
              <a:off x="9571103" y="3409442"/>
              <a:ext cx="5171" cy="25772"/>
            </a:xfrm>
            <a:custGeom>
              <a:avLst/>
              <a:gdLst/>
              <a:ahLst/>
              <a:cxnLst/>
              <a:rect l="l" t="t" r="r" b="b"/>
              <a:pathLst>
                <a:path w="5171" h="25772" extrusionOk="0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3" name="Google Shape;3603;p116"/>
            <p:cNvSpPr/>
            <p:nvPr/>
          </p:nvSpPr>
          <p:spPr>
            <a:xfrm>
              <a:off x="9574756" y="3466492"/>
              <a:ext cx="46268" cy="45611"/>
            </a:xfrm>
            <a:custGeom>
              <a:avLst/>
              <a:gdLst/>
              <a:ahLst/>
              <a:cxnLst/>
              <a:rect l="l" t="t" r="r" b="b"/>
              <a:pathLst>
                <a:path w="46268" h="45611" extrusionOk="0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4" name="Google Shape;3604;p116"/>
            <p:cNvSpPr/>
            <p:nvPr/>
          </p:nvSpPr>
          <p:spPr>
            <a:xfrm>
              <a:off x="9630515" y="3322254"/>
              <a:ext cx="19029" cy="27955"/>
            </a:xfrm>
            <a:custGeom>
              <a:avLst/>
              <a:gdLst/>
              <a:ahLst/>
              <a:cxnLst/>
              <a:rect l="l" t="t" r="r" b="b"/>
              <a:pathLst>
                <a:path w="19029" h="27955" extrusionOk="0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5" name="Google Shape;3605;p116"/>
            <p:cNvSpPr/>
            <p:nvPr/>
          </p:nvSpPr>
          <p:spPr>
            <a:xfrm>
              <a:off x="9631227" y="3376741"/>
              <a:ext cx="30322" cy="20361"/>
            </a:xfrm>
            <a:custGeom>
              <a:avLst/>
              <a:gdLst/>
              <a:ahLst/>
              <a:cxnLst/>
              <a:rect l="l" t="t" r="r" b="b"/>
              <a:pathLst>
                <a:path w="30322" h="20361" extrusionOk="0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6" name="Google Shape;3606;p116"/>
            <p:cNvSpPr/>
            <p:nvPr/>
          </p:nvSpPr>
          <p:spPr>
            <a:xfrm>
              <a:off x="9650873" y="3494020"/>
              <a:ext cx="12859" cy="16089"/>
            </a:xfrm>
            <a:custGeom>
              <a:avLst/>
              <a:gdLst/>
              <a:ahLst/>
              <a:cxnLst/>
              <a:rect l="l" t="t" r="r" b="b"/>
              <a:pathLst>
                <a:path w="12859" h="16089" extrusionOk="0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7" name="Google Shape;3607;p116"/>
            <p:cNvSpPr/>
            <p:nvPr/>
          </p:nvSpPr>
          <p:spPr>
            <a:xfrm>
              <a:off x="9182260" y="3476269"/>
              <a:ext cx="9728" cy="40437"/>
            </a:xfrm>
            <a:custGeom>
              <a:avLst/>
              <a:gdLst/>
              <a:ahLst/>
              <a:cxnLst/>
              <a:rect l="l" t="t" r="r" b="b"/>
              <a:pathLst>
                <a:path w="9728" h="40437" extrusionOk="0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8" name="Google Shape;3608;p116"/>
            <p:cNvSpPr/>
            <p:nvPr/>
          </p:nvSpPr>
          <p:spPr>
            <a:xfrm>
              <a:off x="9188857" y="3732329"/>
              <a:ext cx="93722" cy="52398"/>
            </a:xfrm>
            <a:custGeom>
              <a:avLst/>
              <a:gdLst/>
              <a:ahLst/>
              <a:cxnLst/>
              <a:rect l="l" t="t" r="r" b="b"/>
              <a:pathLst>
                <a:path w="93722" h="52398" extrusionOk="0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9" name="Google Shape;3609;p116"/>
            <p:cNvSpPr/>
            <p:nvPr/>
          </p:nvSpPr>
          <p:spPr>
            <a:xfrm>
              <a:off x="9154120" y="3738879"/>
              <a:ext cx="33123" cy="38254"/>
            </a:xfrm>
            <a:custGeom>
              <a:avLst/>
              <a:gdLst/>
              <a:ahLst/>
              <a:cxnLst/>
              <a:rect l="l" t="t" r="r" b="b"/>
              <a:pathLst>
                <a:path w="33123" h="38254" extrusionOk="0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0" name="Google Shape;3610;p116"/>
            <p:cNvSpPr/>
            <p:nvPr/>
          </p:nvSpPr>
          <p:spPr>
            <a:xfrm>
              <a:off x="9103202" y="3728532"/>
              <a:ext cx="42898" cy="41244"/>
            </a:xfrm>
            <a:custGeom>
              <a:avLst/>
              <a:gdLst/>
              <a:ahLst/>
              <a:cxnLst/>
              <a:rect l="l" t="t" r="r" b="b"/>
              <a:pathLst>
                <a:path w="42898" h="41244" extrusionOk="0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1" name="Google Shape;3611;p116"/>
            <p:cNvSpPr/>
            <p:nvPr/>
          </p:nvSpPr>
          <p:spPr>
            <a:xfrm>
              <a:off x="9039849" y="3664553"/>
              <a:ext cx="49827" cy="19791"/>
            </a:xfrm>
            <a:custGeom>
              <a:avLst/>
              <a:gdLst/>
              <a:ahLst/>
              <a:cxnLst/>
              <a:rect l="l" t="t" r="r" b="b"/>
              <a:pathLst>
                <a:path w="49827" h="19791" extrusionOk="0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2" name="Google Shape;3612;p116"/>
            <p:cNvSpPr/>
            <p:nvPr/>
          </p:nvSpPr>
          <p:spPr>
            <a:xfrm>
              <a:off x="9138555" y="3661752"/>
              <a:ext cx="12338" cy="12197"/>
            </a:xfrm>
            <a:custGeom>
              <a:avLst/>
              <a:gdLst/>
              <a:ahLst/>
              <a:cxnLst/>
              <a:rect l="l" t="t" r="r" b="b"/>
              <a:pathLst>
                <a:path w="12338" h="12197" extrusionOk="0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3" name="Google Shape;3613;p116"/>
            <p:cNvSpPr/>
            <p:nvPr/>
          </p:nvSpPr>
          <p:spPr>
            <a:xfrm>
              <a:off x="8750805" y="3382816"/>
              <a:ext cx="60219" cy="82109"/>
            </a:xfrm>
            <a:custGeom>
              <a:avLst/>
              <a:gdLst/>
              <a:ahLst/>
              <a:cxnLst/>
              <a:rect l="l" t="t" r="r" b="b"/>
              <a:pathLst>
                <a:path w="60219" h="82109" extrusionOk="0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4" name="Google Shape;3614;p116"/>
            <p:cNvSpPr/>
            <p:nvPr/>
          </p:nvSpPr>
          <p:spPr>
            <a:xfrm>
              <a:off x="8844812" y="3436306"/>
              <a:ext cx="26241" cy="36024"/>
            </a:xfrm>
            <a:custGeom>
              <a:avLst/>
              <a:gdLst/>
              <a:ahLst/>
              <a:cxnLst/>
              <a:rect l="l" t="t" r="r" b="b"/>
              <a:pathLst>
                <a:path w="26241" h="36024" extrusionOk="0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5" name="Google Shape;3615;p116"/>
            <p:cNvSpPr/>
            <p:nvPr/>
          </p:nvSpPr>
          <p:spPr>
            <a:xfrm>
              <a:off x="8494503" y="3351111"/>
              <a:ext cx="25008" cy="44757"/>
            </a:xfrm>
            <a:custGeom>
              <a:avLst/>
              <a:gdLst/>
              <a:ahLst/>
              <a:cxnLst/>
              <a:rect l="l" t="t" r="r" b="b"/>
              <a:pathLst>
                <a:path w="25008" h="44757" extrusionOk="0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6" name="Google Shape;3616;p116"/>
            <p:cNvSpPr/>
            <p:nvPr/>
          </p:nvSpPr>
          <p:spPr>
            <a:xfrm>
              <a:off x="6415525" y="3763702"/>
              <a:ext cx="11056" cy="4840"/>
            </a:xfrm>
            <a:custGeom>
              <a:avLst/>
              <a:gdLst/>
              <a:ahLst/>
              <a:cxnLst/>
              <a:rect l="l" t="t" r="r" b="b"/>
              <a:pathLst>
                <a:path w="11056" h="4840" extrusionOk="0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7" name="Google Shape;3617;p116"/>
            <p:cNvSpPr/>
            <p:nvPr/>
          </p:nvSpPr>
          <p:spPr>
            <a:xfrm>
              <a:off x="6165107" y="3541957"/>
              <a:ext cx="7070" cy="25914"/>
            </a:xfrm>
            <a:custGeom>
              <a:avLst/>
              <a:gdLst/>
              <a:ahLst/>
              <a:cxnLst/>
              <a:rect l="l" t="t" r="r" b="b"/>
              <a:pathLst>
                <a:path w="7070" h="25914" extrusionOk="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8" name="Google Shape;3618;p116"/>
            <p:cNvSpPr/>
            <p:nvPr/>
          </p:nvSpPr>
          <p:spPr>
            <a:xfrm>
              <a:off x="6147265" y="3582965"/>
              <a:ext cx="11104" cy="34267"/>
            </a:xfrm>
            <a:custGeom>
              <a:avLst/>
              <a:gdLst/>
              <a:ahLst/>
              <a:cxnLst/>
              <a:rect l="l" t="t" r="r" b="b"/>
              <a:pathLst>
                <a:path w="11104" h="34267" extrusionOk="0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9" name="Google Shape;3619;p116"/>
            <p:cNvSpPr/>
            <p:nvPr/>
          </p:nvSpPr>
          <p:spPr>
            <a:xfrm>
              <a:off x="11045891" y="4174062"/>
              <a:ext cx="20928" cy="53347"/>
            </a:xfrm>
            <a:custGeom>
              <a:avLst/>
              <a:gdLst/>
              <a:ahLst/>
              <a:cxnLst/>
              <a:rect l="l" t="t" r="r" b="b"/>
              <a:pathLst>
                <a:path w="20928" h="53347" extrusionOk="0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0" name="Google Shape;3620;p116"/>
            <p:cNvSpPr/>
            <p:nvPr/>
          </p:nvSpPr>
          <p:spPr>
            <a:xfrm>
              <a:off x="11053056" y="4243215"/>
              <a:ext cx="14711" cy="38491"/>
            </a:xfrm>
            <a:custGeom>
              <a:avLst/>
              <a:gdLst/>
              <a:ahLst/>
              <a:cxnLst/>
              <a:rect l="l" t="t" r="r" b="b"/>
              <a:pathLst>
                <a:path w="14711" h="38491" extrusionOk="0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1" name="Google Shape;3621;p116"/>
            <p:cNvSpPr/>
            <p:nvPr/>
          </p:nvSpPr>
          <p:spPr>
            <a:xfrm>
              <a:off x="11094959" y="4222046"/>
              <a:ext cx="6549" cy="26484"/>
            </a:xfrm>
            <a:custGeom>
              <a:avLst/>
              <a:gdLst/>
              <a:ahLst/>
              <a:cxnLst/>
              <a:rect l="l" t="t" r="r" b="b"/>
              <a:pathLst>
                <a:path w="6549" h="26484" extrusionOk="0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2" name="Google Shape;3622;p116"/>
            <p:cNvSpPr/>
            <p:nvPr/>
          </p:nvSpPr>
          <p:spPr>
            <a:xfrm>
              <a:off x="11079251" y="4257026"/>
              <a:ext cx="11437" cy="17228"/>
            </a:xfrm>
            <a:custGeom>
              <a:avLst/>
              <a:gdLst/>
              <a:ahLst/>
              <a:cxnLst/>
              <a:rect l="l" t="t" r="r" b="b"/>
              <a:pathLst>
                <a:path w="11437" h="17228" extrusionOk="0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116"/>
            <p:cNvSpPr/>
            <p:nvPr/>
          </p:nvSpPr>
          <p:spPr>
            <a:xfrm>
              <a:off x="11059368" y="4344784"/>
              <a:ext cx="13572" cy="15377"/>
            </a:xfrm>
            <a:custGeom>
              <a:avLst/>
              <a:gdLst/>
              <a:ahLst/>
              <a:cxnLst/>
              <a:rect l="l" t="t" r="r" b="b"/>
              <a:pathLst>
                <a:path w="13572" h="15377" extrusionOk="0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116"/>
            <p:cNvSpPr/>
            <p:nvPr/>
          </p:nvSpPr>
          <p:spPr>
            <a:xfrm>
              <a:off x="11058562" y="4453094"/>
              <a:ext cx="6785" cy="15425"/>
            </a:xfrm>
            <a:custGeom>
              <a:avLst/>
              <a:gdLst/>
              <a:ahLst/>
              <a:cxnLst/>
              <a:rect l="l" t="t" r="r" b="b"/>
              <a:pathLst>
                <a:path w="6785" h="15425" extrusionOk="0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116"/>
            <p:cNvSpPr/>
            <p:nvPr/>
          </p:nvSpPr>
          <p:spPr>
            <a:xfrm>
              <a:off x="10917432" y="3901770"/>
              <a:ext cx="31841" cy="41007"/>
            </a:xfrm>
            <a:custGeom>
              <a:avLst/>
              <a:gdLst/>
              <a:ahLst/>
              <a:cxnLst/>
              <a:rect l="l" t="t" r="r" b="b"/>
              <a:pathLst>
                <a:path w="31841" h="41007" extrusionOk="0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116"/>
            <p:cNvSpPr/>
            <p:nvPr/>
          </p:nvSpPr>
          <p:spPr>
            <a:xfrm>
              <a:off x="9696240" y="3915107"/>
              <a:ext cx="41902" cy="35929"/>
            </a:xfrm>
            <a:custGeom>
              <a:avLst/>
              <a:gdLst/>
              <a:ahLst/>
              <a:cxnLst/>
              <a:rect l="l" t="t" r="r" b="b"/>
              <a:pathLst>
                <a:path w="41902" h="35929" extrusionOk="0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116"/>
            <p:cNvSpPr/>
            <p:nvPr/>
          </p:nvSpPr>
          <p:spPr>
            <a:xfrm>
              <a:off x="9933132" y="3915297"/>
              <a:ext cx="11579" cy="22402"/>
            </a:xfrm>
            <a:custGeom>
              <a:avLst/>
              <a:gdLst/>
              <a:ahLst/>
              <a:cxnLst/>
              <a:rect l="l" t="t" r="r" b="b"/>
              <a:pathLst>
                <a:path w="11579" h="22402" extrusionOk="0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116"/>
            <p:cNvSpPr/>
            <p:nvPr/>
          </p:nvSpPr>
          <p:spPr>
            <a:xfrm>
              <a:off x="9904518" y="4059345"/>
              <a:ext cx="18554" cy="31942"/>
            </a:xfrm>
            <a:custGeom>
              <a:avLst/>
              <a:gdLst/>
              <a:ahLst/>
              <a:cxnLst/>
              <a:rect l="l" t="t" r="r" b="b"/>
              <a:pathLst>
                <a:path w="18554" h="31942" extrusionOk="0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116"/>
            <p:cNvSpPr/>
            <p:nvPr/>
          </p:nvSpPr>
          <p:spPr>
            <a:xfrm>
              <a:off x="9981109" y="4211320"/>
              <a:ext cx="23109" cy="19412"/>
            </a:xfrm>
            <a:custGeom>
              <a:avLst/>
              <a:gdLst/>
              <a:ahLst/>
              <a:cxnLst/>
              <a:rect l="l" t="t" r="r" b="b"/>
              <a:pathLst>
                <a:path w="23109" h="19412" extrusionOk="0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116"/>
            <p:cNvSpPr/>
            <p:nvPr/>
          </p:nvSpPr>
          <p:spPr>
            <a:xfrm>
              <a:off x="9412224" y="3866268"/>
              <a:ext cx="23443" cy="22781"/>
            </a:xfrm>
            <a:custGeom>
              <a:avLst/>
              <a:gdLst/>
              <a:ahLst/>
              <a:cxnLst/>
              <a:rect l="l" t="t" r="r" b="b"/>
              <a:pathLst>
                <a:path w="23443" h="22781" extrusionOk="0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116"/>
            <p:cNvSpPr/>
            <p:nvPr/>
          </p:nvSpPr>
          <p:spPr>
            <a:xfrm>
              <a:off x="6285974" y="3858389"/>
              <a:ext cx="9111" cy="29189"/>
            </a:xfrm>
            <a:custGeom>
              <a:avLst/>
              <a:gdLst/>
              <a:ahLst/>
              <a:cxnLst/>
              <a:rect l="l" t="t" r="r" b="b"/>
              <a:pathLst>
                <a:path w="9111" h="29189" extrusionOk="0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116"/>
            <p:cNvSpPr/>
            <p:nvPr/>
          </p:nvSpPr>
          <p:spPr>
            <a:xfrm>
              <a:off x="10847721" y="4487077"/>
              <a:ext cx="62877" cy="138590"/>
            </a:xfrm>
            <a:custGeom>
              <a:avLst/>
              <a:gdLst/>
              <a:ahLst/>
              <a:cxnLst/>
              <a:rect l="l" t="t" r="r" b="b"/>
              <a:pathLst>
                <a:path w="62877" h="138590" extrusionOk="0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116"/>
            <p:cNvSpPr/>
            <p:nvPr/>
          </p:nvSpPr>
          <p:spPr>
            <a:xfrm>
              <a:off x="10945193" y="4529840"/>
              <a:ext cx="11911" cy="23684"/>
            </a:xfrm>
            <a:custGeom>
              <a:avLst/>
              <a:gdLst/>
              <a:ahLst/>
              <a:cxnLst/>
              <a:rect l="l" t="t" r="r" b="b"/>
              <a:pathLst>
                <a:path w="11911" h="23684" extrusionOk="0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116"/>
            <p:cNvSpPr/>
            <p:nvPr/>
          </p:nvSpPr>
          <p:spPr>
            <a:xfrm>
              <a:off x="10960425" y="4567051"/>
              <a:ext cx="10155" cy="14997"/>
            </a:xfrm>
            <a:custGeom>
              <a:avLst/>
              <a:gdLst/>
              <a:ahLst/>
              <a:cxnLst/>
              <a:rect l="l" t="t" r="r" b="b"/>
              <a:pathLst>
                <a:path w="10155" h="14997" extrusionOk="0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116"/>
            <p:cNvSpPr/>
            <p:nvPr/>
          </p:nvSpPr>
          <p:spPr>
            <a:xfrm>
              <a:off x="10320740" y="4705736"/>
              <a:ext cx="27570" cy="52018"/>
            </a:xfrm>
            <a:custGeom>
              <a:avLst/>
              <a:gdLst/>
              <a:ahLst/>
              <a:cxnLst/>
              <a:rect l="l" t="t" r="r" b="b"/>
              <a:pathLst>
                <a:path w="27570" h="52018" extrusionOk="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116"/>
            <p:cNvSpPr/>
            <p:nvPr/>
          </p:nvSpPr>
          <p:spPr>
            <a:xfrm>
              <a:off x="10285671" y="4850876"/>
              <a:ext cx="10108" cy="15472"/>
            </a:xfrm>
            <a:custGeom>
              <a:avLst/>
              <a:gdLst/>
              <a:ahLst/>
              <a:cxnLst/>
              <a:rect l="l" t="t" r="r" b="b"/>
              <a:pathLst>
                <a:path w="10108" h="15472" extrusionOk="0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116"/>
            <p:cNvSpPr/>
            <p:nvPr/>
          </p:nvSpPr>
          <p:spPr>
            <a:xfrm>
              <a:off x="6709979" y="4333441"/>
              <a:ext cx="9111" cy="11580"/>
            </a:xfrm>
            <a:custGeom>
              <a:avLst/>
              <a:gdLst/>
              <a:ahLst/>
              <a:cxnLst/>
              <a:rect l="l" t="t" r="r" b="b"/>
              <a:pathLst>
                <a:path w="9111" h="11580" extrusionOk="0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116"/>
            <p:cNvSpPr/>
            <p:nvPr/>
          </p:nvSpPr>
          <p:spPr>
            <a:xfrm>
              <a:off x="9459964" y="5234895"/>
              <a:ext cx="52674" cy="25866"/>
            </a:xfrm>
            <a:custGeom>
              <a:avLst/>
              <a:gdLst/>
              <a:ahLst/>
              <a:cxnLst/>
              <a:rect l="l" t="t" r="r" b="b"/>
              <a:pathLst>
                <a:path w="52674" h="25866" extrusionOk="0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116"/>
            <p:cNvSpPr/>
            <p:nvPr/>
          </p:nvSpPr>
          <p:spPr>
            <a:xfrm>
              <a:off x="2014220" y="5381079"/>
              <a:ext cx="39577" cy="84720"/>
            </a:xfrm>
            <a:custGeom>
              <a:avLst/>
              <a:gdLst/>
              <a:ahLst/>
              <a:cxnLst/>
              <a:rect l="l" t="t" r="r" b="b"/>
              <a:pathLst>
                <a:path w="39577" h="84720" extrusionOk="0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116"/>
            <p:cNvSpPr/>
            <p:nvPr/>
          </p:nvSpPr>
          <p:spPr>
            <a:xfrm>
              <a:off x="2083267" y="5511268"/>
              <a:ext cx="25625" cy="26721"/>
            </a:xfrm>
            <a:custGeom>
              <a:avLst/>
              <a:gdLst/>
              <a:ahLst/>
              <a:cxnLst/>
              <a:rect l="l" t="t" r="r" b="b"/>
              <a:pathLst>
                <a:path w="25625" h="26721" extrusionOk="0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116"/>
            <p:cNvSpPr/>
            <p:nvPr/>
          </p:nvSpPr>
          <p:spPr>
            <a:xfrm>
              <a:off x="2054747" y="5525175"/>
              <a:ext cx="13239" cy="7071"/>
            </a:xfrm>
            <a:custGeom>
              <a:avLst/>
              <a:gdLst/>
              <a:ahLst/>
              <a:cxnLst/>
              <a:rect l="l" t="t" r="r" b="b"/>
              <a:pathLst>
                <a:path w="13239" h="7071" extrusionOk="0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116"/>
            <p:cNvSpPr/>
            <p:nvPr/>
          </p:nvSpPr>
          <p:spPr>
            <a:xfrm>
              <a:off x="2060773" y="5538702"/>
              <a:ext cx="11531" cy="6264"/>
            </a:xfrm>
            <a:custGeom>
              <a:avLst/>
              <a:gdLst/>
              <a:ahLst/>
              <a:cxnLst/>
              <a:rect l="l" t="t" r="r" b="b"/>
              <a:pathLst>
                <a:path w="11531" h="6264" extrusionOk="0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116"/>
            <p:cNvSpPr/>
            <p:nvPr/>
          </p:nvSpPr>
          <p:spPr>
            <a:xfrm>
              <a:off x="2066326" y="5545868"/>
              <a:ext cx="19171" cy="9919"/>
            </a:xfrm>
            <a:custGeom>
              <a:avLst/>
              <a:gdLst/>
              <a:ahLst/>
              <a:cxnLst/>
              <a:rect l="l" t="t" r="r" b="b"/>
              <a:pathLst>
                <a:path w="19171" h="9919" extrusionOk="0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116"/>
            <p:cNvSpPr/>
            <p:nvPr/>
          </p:nvSpPr>
          <p:spPr>
            <a:xfrm>
              <a:off x="2069505" y="5553272"/>
              <a:ext cx="14283" cy="7783"/>
            </a:xfrm>
            <a:custGeom>
              <a:avLst/>
              <a:gdLst/>
              <a:ahLst/>
              <a:cxnLst/>
              <a:rect l="l" t="t" r="r" b="b"/>
              <a:pathLst>
                <a:path w="14283" h="7783" extrusionOk="0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116"/>
            <p:cNvSpPr/>
            <p:nvPr/>
          </p:nvSpPr>
          <p:spPr>
            <a:xfrm>
              <a:off x="2090480" y="5579662"/>
              <a:ext cx="7118" cy="8637"/>
            </a:xfrm>
            <a:custGeom>
              <a:avLst/>
              <a:gdLst/>
              <a:ahLst/>
              <a:cxnLst/>
              <a:rect l="l" t="t" r="r" b="b"/>
              <a:pathLst>
                <a:path w="7118" h="8637" extrusionOk="0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116"/>
            <p:cNvSpPr/>
            <p:nvPr/>
          </p:nvSpPr>
          <p:spPr>
            <a:xfrm>
              <a:off x="2102011" y="5668511"/>
              <a:ext cx="13904" cy="10869"/>
            </a:xfrm>
            <a:custGeom>
              <a:avLst/>
              <a:gdLst/>
              <a:ahLst/>
              <a:cxnLst/>
              <a:rect l="l" t="t" r="r" b="b"/>
              <a:pathLst>
                <a:path w="13904" h="10869" extrusionOk="0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116"/>
            <p:cNvSpPr/>
            <p:nvPr/>
          </p:nvSpPr>
          <p:spPr>
            <a:xfrm>
              <a:off x="2082840" y="5676153"/>
              <a:ext cx="9301" cy="7641"/>
            </a:xfrm>
            <a:custGeom>
              <a:avLst/>
              <a:gdLst/>
              <a:ahLst/>
              <a:cxnLst/>
              <a:rect l="l" t="t" r="r" b="b"/>
              <a:pathLst>
                <a:path w="9301" h="7641" extrusionOk="0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116"/>
            <p:cNvSpPr/>
            <p:nvPr/>
          </p:nvSpPr>
          <p:spPr>
            <a:xfrm>
              <a:off x="2093612" y="5694901"/>
              <a:ext cx="15659" cy="12435"/>
            </a:xfrm>
            <a:custGeom>
              <a:avLst/>
              <a:gdLst/>
              <a:ahLst/>
              <a:cxnLst/>
              <a:rect l="l" t="t" r="r" b="b"/>
              <a:pathLst>
                <a:path w="15659" h="12435" extrusionOk="0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116"/>
            <p:cNvSpPr/>
            <p:nvPr/>
          </p:nvSpPr>
          <p:spPr>
            <a:xfrm>
              <a:off x="2083077" y="5692669"/>
              <a:ext cx="22683" cy="28287"/>
            </a:xfrm>
            <a:custGeom>
              <a:avLst/>
              <a:gdLst/>
              <a:ahLst/>
              <a:cxnLst/>
              <a:rect l="l" t="t" r="r" b="b"/>
              <a:pathLst>
                <a:path w="22683" h="28287" extrusionOk="0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116"/>
            <p:cNvSpPr/>
            <p:nvPr/>
          </p:nvSpPr>
          <p:spPr>
            <a:xfrm>
              <a:off x="2106756" y="5710278"/>
              <a:ext cx="18697" cy="10393"/>
            </a:xfrm>
            <a:custGeom>
              <a:avLst/>
              <a:gdLst/>
              <a:ahLst/>
              <a:cxnLst/>
              <a:rect l="l" t="t" r="r" b="b"/>
              <a:pathLst>
                <a:path w="18697" h="10393" extrusionOk="0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116"/>
            <p:cNvSpPr/>
            <p:nvPr/>
          </p:nvSpPr>
          <p:spPr>
            <a:xfrm>
              <a:off x="2090670" y="5714170"/>
              <a:ext cx="8968" cy="13954"/>
            </a:xfrm>
            <a:custGeom>
              <a:avLst/>
              <a:gdLst/>
              <a:ahLst/>
              <a:cxnLst/>
              <a:rect l="l" t="t" r="r" b="b"/>
              <a:pathLst>
                <a:path w="8968" h="13954" extrusionOk="0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116"/>
            <p:cNvSpPr/>
            <p:nvPr/>
          </p:nvSpPr>
          <p:spPr>
            <a:xfrm>
              <a:off x="2112926" y="5771410"/>
              <a:ext cx="14568" cy="10774"/>
            </a:xfrm>
            <a:custGeom>
              <a:avLst/>
              <a:gdLst/>
              <a:ahLst/>
              <a:cxnLst/>
              <a:rect l="l" t="t" r="r" b="b"/>
              <a:pathLst>
                <a:path w="14568" h="10774" extrusionOk="0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116"/>
            <p:cNvSpPr/>
            <p:nvPr/>
          </p:nvSpPr>
          <p:spPr>
            <a:xfrm>
              <a:off x="9973610" y="5945644"/>
              <a:ext cx="40336" cy="28714"/>
            </a:xfrm>
            <a:custGeom>
              <a:avLst/>
              <a:gdLst/>
              <a:ahLst/>
              <a:cxnLst/>
              <a:rect l="l" t="t" r="r" b="b"/>
              <a:pathLst>
                <a:path w="40336" h="28714" extrusionOk="0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116"/>
            <p:cNvSpPr/>
            <p:nvPr/>
          </p:nvSpPr>
          <p:spPr>
            <a:xfrm>
              <a:off x="9692348" y="5524558"/>
              <a:ext cx="13144" cy="7451"/>
            </a:xfrm>
            <a:custGeom>
              <a:avLst/>
              <a:gdLst/>
              <a:ahLst/>
              <a:cxnLst/>
              <a:rect l="l" t="t" r="r" b="b"/>
              <a:pathLst>
                <a:path w="13144" h="7451" extrusionOk="0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116"/>
            <p:cNvSpPr/>
            <p:nvPr/>
          </p:nvSpPr>
          <p:spPr>
            <a:xfrm>
              <a:off x="9510598" y="5527832"/>
              <a:ext cx="166659" cy="158857"/>
            </a:xfrm>
            <a:custGeom>
              <a:avLst/>
              <a:gdLst/>
              <a:ahLst/>
              <a:cxnLst/>
              <a:rect l="l" t="t" r="r" b="b"/>
              <a:pathLst>
                <a:path w="166659" h="158857" extrusionOk="0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116"/>
            <p:cNvSpPr/>
            <p:nvPr/>
          </p:nvSpPr>
          <p:spPr>
            <a:xfrm>
              <a:off x="2672129" y="5824188"/>
              <a:ext cx="53576" cy="52066"/>
            </a:xfrm>
            <a:custGeom>
              <a:avLst/>
              <a:gdLst/>
              <a:ahLst/>
              <a:cxnLst/>
              <a:rect l="l" t="t" r="r" b="b"/>
              <a:pathLst>
                <a:path w="53576" h="52066" extrusionOk="0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116"/>
            <p:cNvSpPr/>
            <p:nvPr/>
          </p:nvSpPr>
          <p:spPr>
            <a:xfrm>
              <a:off x="2406194" y="6016459"/>
              <a:ext cx="23015" cy="8732"/>
            </a:xfrm>
            <a:custGeom>
              <a:avLst/>
              <a:gdLst/>
              <a:ahLst/>
              <a:cxnLst/>
              <a:rect l="l" t="t" r="r" b="b"/>
              <a:pathLst>
                <a:path w="23015" h="8732" extrusionOk="0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116"/>
            <p:cNvSpPr/>
            <p:nvPr/>
          </p:nvSpPr>
          <p:spPr>
            <a:xfrm>
              <a:off x="2408424" y="6018072"/>
              <a:ext cx="73696" cy="34647"/>
            </a:xfrm>
            <a:custGeom>
              <a:avLst/>
              <a:gdLst/>
              <a:ahLst/>
              <a:cxnLst/>
              <a:rect l="l" t="t" r="r" b="b"/>
              <a:pathLst>
                <a:path w="73696" h="34647" extrusionOk="0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116"/>
            <p:cNvSpPr/>
            <p:nvPr/>
          </p:nvSpPr>
          <p:spPr>
            <a:xfrm>
              <a:off x="2566827" y="5999182"/>
              <a:ext cx="26764" cy="10393"/>
            </a:xfrm>
            <a:custGeom>
              <a:avLst/>
              <a:gdLst/>
              <a:ahLst/>
              <a:cxnLst/>
              <a:rect l="l" t="t" r="r" b="b"/>
              <a:pathLst>
                <a:path w="26764" h="10393" extrusionOk="0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116"/>
            <p:cNvSpPr/>
            <p:nvPr/>
          </p:nvSpPr>
          <p:spPr>
            <a:xfrm>
              <a:off x="2613238" y="5847017"/>
              <a:ext cx="17463" cy="14143"/>
            </a:xfrm>
            <a:custGeom>
              <a:avLst/>
              <a:gdLst/>
              <a:ahLst/>
              <a:cxnLst/>
              <a:rect l="l" t="t" r="r" b="b"/>
              <a:pathLst>
                <a:path w="17463" h="14143" extrusionOk="0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116"/>
            <p:cNvSpPr/>
            <p:nvPr/>
          </p:nvSpPr>
          <p:spPr>
            <a:xfrm>
              <a:off x="2130294" y="5795663"/>
              <a:ext cx="18934" cy="16279"/>
            </a:xfrm>
            <a:custGeom>
              <a:avLst/>
              <a:gdLst/>
              <a:ahLst/>
              <a:cxnLst/>
              <a:rect l="l" t="t" r="r" b="b"/>
              <a:pathLst>
                <a:path w="18934" h="16279" extrusionOk="0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116"/>
            <p:cNvSpPr/>
            <p:nvPr/>
          </p:nvSpPr>
          <p:spPr>
            <a:xfrm>
              <a:off x="2155825" y="5806057"/>
              <a:ext cx="26479" cy="21310"/>
            </a:xfrm>
            <a:custGeom>
              <a:avLst/>
              <a:gdLst/>
              <a:ahLst/>
              <a:cxnLst/>
              <a:rect l="l" t="t" r="r" b="b"/>
              <a:pathLst>
                <a:path w="26479" h="21310" extrusionOk="0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116"/>
            <p:cNvSpPr/>
            <p:nvPr/>
          </p:nvSpPr>
          <p:spPr>
            <a:xfrm>
              <a:off x="2157580" y="5820106"/>
              <a:ext cx="22635" cy="25154"/>
            </a:xfrm>
            <a:custGeom>
              <a:avLst/>
              <a:gdLst/>
              <a:ahLst/>
              <a:cxnLst/>
              <a:rect l="l" t="t" r="r" b="b"/>
              <a:pathLst>
                <a:path w="22635" h="25154" extrusionOk="0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116"/>
            <p:cNvSpPr/>
            <p:nvPr/>
          </p:nvSpPr>
          <p:spPr>
            <a:xfrm>
              <a:off x="2170867" y="5845214"/>
              <a:ext cx="10297" cy="12862"/>
            </a:xfrm>
            <a:custGeom>
              <a:avLst/>
              <a:gdLst/>
              <a:ahLst/>
              <a:cxnLst/>
              <a:rect l="l" t="t" r="r" b="b"/>
              <a:pathLst>
                <a:path w="10297" h="12862" extrusionOk="0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116"/>
            <p:cNvSpPr/>
            <p:nvPr/>
          </p:nvSpPr>
          <p:spPr>
            <a:xfrm>
              <a:off x="2178982" y="5870653"/>
              <a:ext cx="9870" cy="21643"/>
            </a:xfrm>
            <a:custGeom>
              <a:avLst/>
              <a:gdLst/>
              <a:ahLst/>
              <a:cxnLst/>
              <a:rect l="l" t="t" r="r" b="b"/>
              <a:pathLst>
                <a:path w="9870" h="21643" extrusionOk="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116"/>
            <p:cNvSpPr/>
            <p:nvPr/>
          </p:nvSpPr>
          <p:spPr>
            <a:xfrm>
              <a:off x="2198723" y="5862965"/>
              <a:ext cx="15470" cy="14808"/>
            </a:xfrm>
            <a:custGeom>
              <a:avLst/>
              <a:gdLst/>
              <a:ahLst/>
              <a:cxnLst/>
              <a:rect l="l" t="t" r="r" b="b"/>
              <a:pathLst>
                <a:path w="15470" h="14808" extrusionOk="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116"/>
            <p:cNvSpPr/>
            <p:nvPr/>
          </p:nvSpPr>
          <p:spPr>
            <a:xfrm>
              <a:off x="2203611" y="5855703"/>
              <a:ext cx="13999" cy="14380"/>
            </a:xfrm>
            <a:custGeom>
              <a:avLst/>
              <a:gdLst/>
              <a:ahLst/>
              <a:cxnLst/>
              <a:rect l="l" t="t" r="r" b="b"/>
              <a:pathLst>
                <a:path w="13999" h="14380" extrusionOk="0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116"/>
            <p:cNvSpPr/>
            <p:nvPr/>
          </p:nvSpPr>
          <p:spPr>
            <a:xfrm>
              <a:off x="2231989" y="5882614"/>
              <a:ext cx="79438" cy="71193"/>
            </a:xfrm>
            <a:custGeom>
              <a:avLst/>
              <a:gdLst/>
              <a:ahLst/>
              <a:cxnLst/>
              <a:rect l="l" t="t" r="r" b="b"/>
              <a:pathLst>
                <a:path w="79438" h="71193" extrusionOk="0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116"/>
            <p:cNvSpPr/>
            <p:nvPr/>
          </p:nvSpPr>
          <p:spPr>
            <a:xfrm>
              <a:off x="2224918" y="5905111"/>
              <a:ext cx="11151" cy="12910"/>
            </a:xfrm>
            <a:custGeom>
              <a:avLst/>
              <a:gdLst/>
              <a:ahLst/>
              <a:cxnLst/>
              <a:rect l="l" t="t" r="r" b="b"/>
              <a:pathLst>
                <a:path w="11151" h="12910" extrusionOk="0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116"/>
            <p:cNvSpPr/>
            <p:nvPr/>
          </p:nvSpPr>
          <p:spPr>
            <a:xfrm>
              <a:off x="2207360" y="5921629"/>
              <a:ext cx="63826" cy="28524"/>
            </a:xfrm>
            <a:custGeom>
              <a:avLst/>
              <a:gdLst/>
              <a:ahLst/>
              <a:cxnLst/>
              <a:rect l="l" t="t" r="r" b="b"/>
              <a:pathLst>
                <a:path w="63826" h="28524" extrusionOk="0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116"/>
            <p:cNvSpPr/>
            <p:nvPr/>
          </p:nvSpPr>
          <p:spPr>
            <a:xfrm>
              <a:off x="2185341" y="5871224"/>
              <a:ext cx="9348" cy="19743"/>
            </a:xfrm>
            <a:custGeom>
              <a:avLst/>
              <a:gdLst/>
              <a:ahLst/>
              <a:cxnLst/>
              <a:rect l="l" t="t" r="r" b="b"/>
              <a:pathLst>
                <a:path w="9348" h="19743" extrusionOk="0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116"/>
            <p:cNvSpPr/>
            <p:nvPr/>
          </p:nvSpPr>
          <p:spPr>
            <a:xfrm>
              <a:off x="2254055" y="5949916"/>
              <a:ext cx="55047" cy="35027"/>
            </a:xfrm>
            <a:custGeom>
              <a:avLst/>
              <a:gdLst/>
              <a:ahLst/>
              <a:cxnLst/>
              <a:rect l="l" t="t" r="r" b="b"/>
              <a:pathLst>
                <a:path w="55047" h="35027" extrusionOk="0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116"/>
            <p:cNvSpPr/>
            <p:nvPr/>
          </p:nvSpPr>
          <p:spPr>
            <a:xfrm>
              <a:off x="2312472" y="5970088"/>
              <a:ext cx="44085" cy="22259"/>
            </a:xfrm>
            <a:custGeom>
              <a:avLst/>
              <a:gdLst/>
              <a:ahLst/>
              <a:cxnLst/>
              <a:rect l="l" t="t" r="r" b="b"/>
              <a:pathLst>
                <a:path w="44085" h="22259" extrusionOk="0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116"/>
            <p:cNvSpPr/>
            <p:nvPr/>
          </p:nvSpPr>
          <p:spPr>
            <a:xfrm>
              <a:off x="2352760" y="5954710"/>
              <a:ext cx="24439" cy="33223"/>
            </a:xfrm>
            <a:custGeom>
              <a:avLst/>
              <a:gdLst/>
              <a:ahLst/>
              <a:cxnLst/>
              <a:rect l="l" t="t" r="r" b="b"/>
              <a:pathLst>
                <a:path w="24439" h="33223" extrusionOk="0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116"/>
            <p:cNvSpPr/>
            <p:nvPr/>
          </p:nvSpPr>
          <p:spPr>
            <a:xfrm>
              <a:off x="2373261" y="6022581"/>
              <a:ext cx="9585" cy="8590"/>
            </a:xfrm>
            <a:custGeom>
              <a:avLst/>
              <a:gdLst/>
              <a:ahLst/>
              <a:cxnLst/>
              <a:rect l="l" t="t" r="r" b="b"/>
              <a:pathLst>
                <a:path w="9585" h="8590" extrusionOk="0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116"/>
            <p:cNvSpPr/>
            <p:nvPr/>
          </p:nvSpPr>
          <p:spPr>
            <a:xfrm>
              <a:off x="2386690" y="6028419"/>
              <a:ext cx="11104" cy="7356"/>
            </a:xfrm>
            <a:custGeom>
              <a:avLst/>
              <a:gdLst/>
              <a:ahLst/>
              <a:cxnLst/>
              <a:rect l="l" t="t" r="r" b="b"/>
              <a:pathLst>
                <a:path w="11104" h="7356" extrusionOk="0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116"/>
            <p:cNvSpPr/>
            <p:nvPr/>
          </p:nvSpPr>
          <p:spPr>
            <a:xfrm>
              <a:off x="9741796" y="6127426"/>
              <a:ext cx="23963" cy="18509"/>
            </a:xfrm>
            <a:custGeom>
              <a:avLst/>
              <a:gdLst/>
              <a:ahLst/>
              <a:cxnLst/>
              <a:rect l="l" t="t" r="r" b="b"/>
              <a:pathLst>
                <a:path w="23963" h="18509" extrusionOk="0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8" name="Google Shape;3678;p116"/>
            <p:cNvSpPr/>
            <p:nvPr/>
          </p:nvSpPr>
          <p:spPr>
            <a:xfrm>
              <a:off x="4199924" y="-651632"/>
              <a:ext cx="16940" cy="7309"/>
            </a:xfrm>
            <a:custGeom>
              <a:avLst/>
              <a:gdLst/>
              <a:ahLst/>
              <a:cxnLst/>
              <a:rect l="l" t="t" r="r" b="b"/>
              <a:pathLst>
                <a:path w="16940" h="7309" extrusionOk="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9" name="Google Shape;3679;p116"/>
            <p:cNvSpPr/>
            <p:nvPr/>
          </p:nvSpPr>
          <p:spPr>
            <a:xfrm>
              <a:off x="4171072" y="-576594"/>
              <a:ext cx="19693" cy="10062"/>
            </a:xfrm>
            <a:custGeom>
              <a:avLst/>
              <a:gdLst/>
              <a:ahLst/>
              <a:cxnLst/>
              <a:rect l="l" t="t" r="r" b="b"/>
              <a:pathLst>
                <a:path w="19693" h="10062" extrusionOk="0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0" name="Google Shape;3680;p116"/>
            <p:cNvSpPr/>
            <p:nvPr/>
          </p:nvSpPr>
          <p:spPr>
            <a:xfrm>
              <a:off x="4164144" y="-669430"/>
              <a:ext cx="24486" cy="15615"/>
            </a:xfrm>
            <a:custGeom>
              <a:avLst/>
              <a:gdLst/>
              <a:ahLst/>
              <a:cxnLst/>
              <a:rect l="l" t="t" r="r" b="b"/>
              <a:pathLst>
                <a:path w="24486" h="15615" extrusionOk="0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1" name="Google Shape;3681;p116"/>
            <p:cNvSpPr/>
            <p:nvPr/>
          </p:nvSpPr>
          <p:spPr>
            <a:xfrm>
              <a:off x="3637542" y="-704268"/>
              <a:ext cx="54098" cy="31087"/>
            </a:xfrm>
            <a:custGeom>
              <a:avLst/>
              <a:gdLst/>
              <a:ahLst/>
              <a:cxnLst/>
              <a:rect l="l" t="t" r="r" b="b"/>
              <a:pathLst>
                <a:path w="54098" h="31087" extrusionOk="0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2" name="Google Shape;3682;p116"/>
            <p:cNvSpPr/>
            <p:nvPr/>
          </p:nvSpPr>
          <p:spPr>
            <a:xfrm>
              <a:off x="3660083" y="-722398"/>
              <a:ext cx="32126" cy="10868"/>
            </a:xfrm>
            <a:custGeom>
              <a:avLst/>
              <a:gdLst/>
              <a:ahLst/>
              <a:cxnLst/>
              <a:rect l="l" t="t" r="r" b="b"/>
              <a:pathLst>
                <a:path w="32126" h="10868" extrusionOk="0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3" name="Google Shape;3683;p116"/>
            <p:cNvSpPr/>
            <p:nvPr/>
          </p:nvSpPr>
          <p:spPr>
            <a:xfrm>
              <a:off x="3765574" y="-725104"/>
              <a:ext cx="26527" cy="10299"/>
            </a:xfrm>
            <a:custGeom>
              <a:avLst/>
              <a:gdLst/>
              <a:ahLst/>
              <a:cxnLst/>
              <a:rect l="l" t="t" r="r" b="b"/>
              <a:pathLst>
                <a:path w="26527" h="10299" extrusionOk="0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4" name="Google Shape;3684;p116"/>
            <p:cNvSpPr/>
            <p:nvPr/>
          </p:nvSpPr>
          <p:spPr>
            <a:xfrm>
              <a:off x="3782325" y="-724819"/>
              <a:ext cx="21734" cy="9397"/>
            </a:xfrm>
            <a:custGeom>
              <a:avLst/>
              <a:gdLst/>
              <a:ahLst/>
              <a:cxnLst/>
              <a:rect l="l" t="t" r="r" b="b"/>
              <a:pathLst>
                <a:path w="21734" h="9397" extrusionOk="0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5" name="Google Shape;3685;p116"/>
            <p:cNvSpPr/>
            <p:nvPr/>
          </p:nvSpPr>
          <p:spPr>
            <a:xfrm>
              <a:off x="3517530" y="-691168"/>
              <a:ext cx="34878" cy="18415"/>
            </a:xfrm>
            <a:custGeom>
              <a:avLst/>
              <a:gdLst/>
              <a:ahLst/>
              <a:cxnLst/>
              <a:rect l="l" t="t" r="r" b="b"/>
              <a:pathLst>
                <a:path w="34878" h="18415" extrusionOk="0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6" name="Google Shape;3686;p116"/>
            <p:cNvSpPr/>
            <p:nvPr/>
          </p:nvSpPr>
          <p:spPr>
            <a:xfrm>
              <a:off x="5835679" y="-638627"/>
              <a:ext cx="28140" cy="10251"/>
            </a:xfrm>
            <a:custGeom>
              <a:avLst/>
              <a:gdLst/>
              <a:ahLst/>
              <a:cxnLst/>
              <a:rect l="l" t="t" r="r" b="b"/>
              <a:pathLst>
                <a:path w="28140" h="10251" extrusionOk="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7" name="Google Shape;3687;p116"/>
            <p:cNvSpPr/>
            <p:nvPr/>
          </p:nvSpPr>
          <p:spPr>
            <a:xfrm>
              <a:off x="5880950" y="-655619"/>
              <a:ext cx="62782" cy="30423"/>
            </a:xfrm>
            <a:custGeom>
              <a:avLst/>
              <a:gdLst/>
              <a:ahLst/>
              <a:cxnLst/>
              <a:rect l="l" t="t" r="r" b="b"/>
              <a:pathLst>
                <a:path w="62782" h="30423" extrusionOk="0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8" name="Google Shape;3688;p116"/>
            <p:cNvSpPr/>
            <p:nvPr/>
          </p:nvSpPr>
          <p:spPr>
            <a:xfrm>
              <a:off x="5856844" y="-671471"/>
              <a:ext cx="27381" cy="6644"/>
            </a:xfrm>
            <a:custGeom>
              <a:avLst/>
              <a:gdLst/>
              <a:ahLst/>
              <a:cxnLst/>
              <a:rect l="l" t="t" r="r" b="b"/>
              <a:pathLst>
                <a:path w="27381" h="6644" extrusionOk="0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9" name="Google Shape;3689;p116"/>
            <p:cNvSpPr/>
            <p:nvPr/>
          </p:nvSpPr>
          <p:spPr>
            <a:xfrm>
              <a:off x="5698393" y="-599518"/>
              <a:ext cx="28092" cy="11818"/>
            </a:xfrm>
            <a:custGeom>
              <a:avLst/>
              <a:gdLst/>
              <a:ahLst/>
              <a:cxnLst/>
              <a:rect l="l" t="t" r="r" b="b"/>
              <a:pathLst>
                <a:path w="28092" h="11818" extrusionOk="0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0" name="Google Shape;3690;p116"/>
            <p:cNvSpPr/>
            <p:nvPr/>
          </p:nvSpPr>
          <p:spPr>
            <a:xfrm>
              <a:off x="5769100" y="-600800"/>
              <a:ext cx="29184" cy="13764"/>
            </a:xfrm>
            <a:custGeom>
              <a:avLst/>
              <a:gdLst/>
              <a:ahLst/>
              <a:cxnLst/>
              <a:rect l="l" t="t" r="r" b="b"/>
              <a:pathLst>
                <a:path w="29184" h="13764" extrusionOk="0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1" name="Google Shape;3691;p116"/>
            <p:cNvSpPr/>
            <p:nvPr/>
          </p:nvSpPr>
          <p:spPr>
            <a:xfrm>
              <a:off x="5790217" y="-607871"/>
              <a:ext cx="45556" cy="18984"/>
            </a:xfrm>
            <a:custGeom>
              <a:avLst/>
              <a:gdLst/>
              <a:ahLst/>
              <a:cxnLst/>
              <a:rect l="l" t="t" r="r" b="b"/>
              <a:pathLst>
                <a:path w="45556" h="18984" extrusionOk="0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2" name="Google Shape;3692;p116"/>
            <p:cNvSpPr/>
            <p:nvPr/>
          </p:nvSpPr>
          <p:spPr>
            <a:xfrm>
              <a:off x="5766016" y="-670379"/>
              <a:ext cx="22635" cy="8211"/>
            </a:xfrm>
            <a:custGeom>
              <a:avLst/>
              <a:gdLst/>
              <a:ahLst/>
              <a:cxnLst/>
              <a:rect l="l" t="t" r="r" b="b"/>
              <a:pathLst>
                <a:path w="22635" h="8211" extrusionOk="0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3" name="Google Shape;3693;p116"/>
            <p:cNvSpPr/>
            <p:nvPr/>
          </p:nvSpPr>
          <p:spPr>
            <a:xfrm>
              <a:off x="5751447" y="-657470"/>
              <a:ext cx="34310" cy="8922"/>
            </a:xfrm>
            <a:custGeom>
              <a:avLst/>
              <a:gdLst/>
              <a:ahLst/>
              <a:cxnLst/>
              <a:rect l="l" t="t" r="r" b="b"/>
              <a:pathLst>
                <a:path w="34310" h="8922" extrusionOk="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4" name="Google Shape;3694;p116"/>
            <p:cNvSpPr/>
            <p:nvPr/>
          </p:nvSpPr>
          <p:spPr>
            <a:xfrm>
              <a:off x="5731231" y="-649164"/>
              <a:ext cx="47501" cy="10441"/>
            </a:xfrm>
            <a:custGeom>
              <a:avLst/>
              <a:gdLst/>
              <a:ahLst/>
              <a:cxnLst/>
              <a:rect l="l" t="t" r="r" b="b"/>
              <a:pathLst>
                <a:path w="47501" h="10441" extrusionOk="0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5" name="Google Shape;3695;p116"/>
            <p:cNvSpPr/>
            <p:nvPr/>
          </p:nvSpPr>
          <p:spPr>
            <a:xfrm>
              <a:off x="5793397" y="-626761"/>
              <a:ext cx="19930" cy="6882"/>
            </a:xfrm>
            <a:custGeom>
              <a:avLst/>
              <a:gdLst/>
              <a:ahLst/>
              <a:cxnLst/>
              <a:rect l="l" t="t" r="r" b="b"/>
              <a:pathLst>
                <a:path w="19930" h="6882" extrusionOk="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6" name="Google Shape;3696;p116"/>
            <p:cNvSpPr/>
            <p:nvPr/>
          </p:nvSpPr>
          <p:spPr>
            <a:xfrm>
              <a:off x="5748315" y="-619073"/>
              <a:ext cx="32126" cy="6454"/>
            </a:xfrm>
            <a:custGeom>
              <a:avLst/>
              <a:gdLst/>
              <a:ahLst/>
              <a:cxnLst/>
              <a:rect l="l" t="t" r="r" b="b"/>
              <a:pathLst>
                <a:path w="32126" h="6454" extrusionOk="0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7" name="Google Shape;3697;p116"/>
            <p:cNvSpPr/>
            <p:nvPr/>
          </p:nvSpPr>
          <p:spPr>
            <a:xfrm>
              <a:off x="5714480" y="-624009"/>
              <a:ext cx="39339" cy="7736"/>
            </a:xfrm>
            <a:custGeom>
              <a:avLst/>
              <a:gdLst/>
              <a:ahLst/>
              <a:cxnLst/>
              <a:rect l="l" t="t" r="r" b="b"/>
              <a:pathLst>
                <a:path w="39339" h="7736" extrusionOk="0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8" name="Google Shape;3698;p116"/>
            <p:cNvSpPr/>
            <p:nvPr/>
          </p:nvSpPr>
          <p:spPr>
            <a:xfrm>
              <a:off x="5718656" y="-633169"/>
              <a:ext cx="72937" cy="16469"/>
            </a:xfrm>
            <a:custGeom>
              <a:avLst/>
              <a:gdLst/>
              <a:ahLst/>
              <a:cxnLst/>
              <a:rect l="l" t="t" r="r" b="b"/>
              <a:pathLst>
                <a:path w="72937" h="16469" extrusionOk="0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9" name="Google Shape;3699;p116"/>
            <p:cNvSpPr/>
            <p:nvPr/>
          </p:nvSpPr>
          <p:spPr>
            <a:xfrm>
              <a:off x="5751068" y="-635162"/>
              <a:ext cx="44274" cy="12530"/>
            </a:xfrm>
            <a:custGeom>
              <a:avLst/>
              <a:gdLst/>
              <a:ahLst/>
              <a:cxnLst/>
              <a:rect l="l" t="t" r="r" b="b"/>
              <a:pathLst>
                <a:path w="44274" h="12530" extrusionOk="0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0" name="Google Shape;3700;p116"/>
            <p:cNvSpPr/>
            <p:nvPr/>
          </p:nvSpPr>
          <p:spPr>
            <a:xfrm>
              <a:off x="5518066" y="-618645"/>
              <a:ext cx="95857" cy="21215"/>
            </a:xfrm>
            <a:custGeom>
              <a:avLst/>
              <a:gdLst/>
              <a:ahLst/>
              <a:cxnLst/>
              <a:rect l="l" t="t" r="r" b="b"/>
              <a:pathLst>
                <a:path w="95857" h="21215" extrusionOk="0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1" name="Google Shape;3701;p116"/>
            <p:cNvSpPr/>
            <p:nvPr/>
          </p:nvSpPr>
          <p:spPr>
            <a:xfrm>
              <a:off x="5260626" y="-580770"/>
              <a:ext cx="44464" cy="8922"/>
            </a:xfrm>
            <a:custGeom>
              <a:avLst/>
              <a:gdLst/>
              <a:ahLst/>
              <a:cxnLst/>
              <a:rect l="l" t="t" r="r" b="b"/>
              <a:pathLst>
                <a:path w="44464" h="8922" extrusionOk="0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2" name="Google Shape;3702;p116"/>
            <p:cNvSpPr/>
            <p:nvPr/>
          </p:nvSpPr>
          <p:spPr>
            <a:xfrm>
              <a:off x="2605266" y="3280914"/>
              <a:ext cx="22778" cy="23398"/>
            </a:xfrm>
            <a:custGeom>
              <a:avLst/>
              <a:gdLst/>
              <a:ahLst/>
              <a:cxnLst/>
              <a:rect l="l" t="t" r="r" b="b"/>
              <a:pathLst>
                <a:path w="22778" h="23398" extrusionOk="0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3" name="Google Shape;3703;p116"/>
            <p:cNvSpPr/>
            <p:nvPr/>
          </p:nvSpPr>
          <p:spPr>
            <a:xfrm>
              <a:off x="9402640" y="2715589"/>
              <a:ext cx="35163" cy="102850"/>
            </a:xfrm>
            <a:custGeom>
              <a:avLst/>
              <a:gdLst/>
              <a:ahLst/>
              <a:cxnLst/>
              <a:rect l="l" t="t" r="r" b="b"/>
              <a:pathLst>
                <a:path w="35163" h="102850" extrusionOk="0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4" name="Google Shape;3704;p116"/>
            <p:cNvSpPr/>
            <p:nvPr/>
          </p:nvSpPr>
          <p:spPr>
            <a:xfrm>
              <a:off x="9519994" y="2739368"/>
              <a:ext cx="10249" cy="35264"/>
            </a:xfrm>
            <a:custGeom>
              <a:avLst/>
              <a:gdLst/>
              <a:ahLst/>
              <a:cxnLst/>
              <a:rect l="l" t="t" r="r" b="b"/>
              <a:pathLst>
                <a:path w="10249" h="35264" extrusionOk="0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5" name="Google Shape;3705;p116"/>
            <p:cNvSpPr/>
            <p:nvPr/>
          </p:nvSpPr>
          <p:spPr>
            <a:xfrm>
              <a:off x="9438183" y="2699452"/>
              <a:ext cx="21685" cy="96064"/>
            </a:xfrm>
            <a:custGeom>
              <a:avLst/>
              <a:gdLst/>
              <a:ahLst/>
              <a:cxnLst/>
              <a:rect l="l" t="t" r="r" b="b"/>
              <a:pathLst>
                <a:path w="21685" h="96064" extrusionOk="0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6" name="Google Shape;3706;p116"/>
            <p:cNvSpPr/>
            <p:nvPr/>
          </p:nvSpPr>
          <p:spPr>
            <a:xfrm>
              <a:off x="9456452" y="2757261"/>
              <a:ext cx="28805" cy="30423"/>
            </a:xfrm>
            <a:custGeom>
              <a:avLst/>
              <a:gdLst/>
              <a:ahLst/>
              <a:cxnLst/>
              <a:rect l="l" t="t" r="r" b="b"/>
              <a:pathLst>
                <a:path w="28805" h="30423" extrusionOk="0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116"/>
            <p:cNvSpPr/>
            <p:nvPr/>
          </p:nvSpPr>
          <p:spPr>
            <a:xfrm>
              <a:off x="9325004" y="3023050"/>
              <a:ext cx="15850" cy="14048"/>
            </a:xfrm>
            <a:custGeom>
              <a:avLst/>
              <a:gdLst/>
              <a:ahLst/>
              <a:cxnLst/>
              <a:rect l="l" t="t" r="r" b="b"/>
              <a:pathLst>
                <a:path w="15850" h="14048" extrusionOk="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116"/>
            <p:cNvSpPr/>
            <p:nvPr/>
          </p:nvSpPr>
          <p:spPr>
            <a:xfrm>
              <a:off x="9293826" y="3210195"/>
              <a:ext cx="250987" cy="395788"/>
            </a:xfrm>
            <a:custGeom>
              <a:avLst/>
              <a:gdLst/>
              <a:ahLst/>
              <a:cxnLst/>
              <a:rect l="l" t="t" r="r" b="b"/>
              <a:pathLst>
                <a:path w="250987" h="395788" extrusionOk="0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116"/>
            <p:cNvSpPr/>
            <p:nvPr/>
          </p:nvSpPr>
          <p:spPr>
            <a:xfrm>
              <a:off x="9631085" y="3182714"/>
              <a:ext cx="57799" cy="168966"/>
            </a:xfrm>
            <a:custGeom>
              <a:avLst/>
              <a:gdLst/>
              <a:ahLst/>
              <a:cxnLst/>
              <a:rect l="l" t="t" r="r" b="b"/>
              <a:pathLst>
                <a:path w="57799" h="168966" extrusionOk="0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116"/>
            <p:cNvSpPr/>
            <p:nvPr/>
          </p:nvSpPr>
          <p:spPr>
            <a:xfrm>
              <a:off x="8904557" y="2934391"/>
              <a:ext cx="397099" cy="590669"/>
            </a:xfrm>
            <a:custGeom>
              <a:avLst/>
              <a:gdLst/>
              <a:ahLst/>
              <a:cxnLst/>
              <a:rect l="l" t="t" r="r" b="b"/>
              <a:pathLst>
                <a:path w="397099" h="590669" extrusionOk="0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116"/>
            <p:cNvSpPr/>
            <p:nvPr/>
          </p:nvSpPr>
          <p:spPr>
            <a:xfrm>
              <a:off x="9206510" y="2697031"/>
              <a:ext cx="79201" cy="159995"/>
            </a:xfrm>
            <a:custGeom>
              <a:avLst/>
              <a:gdLst/>
              <a:ahLst/>
              <a:cxnLst/>
              <a:rect l="l" t="t" r="r" b="b"/>
              <a:pathLst>
                <a:path w="79201" h="159995" extrusionOk="0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116"/>
            <p:cNvSpPr/>
            <p:nvPr/>
          </p:nvSpPr>
          <p:spPr>
            <a:xfrm>
              <a:off x="8351239" y="3016026"/>
              <a:ext cx="432119" cy="593802"/>
            </a:xfrm>
            <a:custGeom>
              <a:avLst/>
              <a:gdLst/>
              <a:ahLst/>
              <a:cxnLst/>
              <a:rect l="l" t="t" r="r" b="b"/>
              <a:pathLst>
                <a:path w="432119" h="593802" extrusionOk="0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116"/>
            <p:cNvSpPr/>
            <p:nvPr/>
          </p:nvSpPr>
          <p:spPr>
            <a:xfrm>
              <a:off x="7731673" y="2808948"/>
              <a:ext cx="86319" cy="194026"/>
            </a:xfrm>
            <a:custGeom>
              <a:avLst/>
              <a:gdLst/>
              <a:ahLst/>
              <a:cxnLst/>
              <a:rect l="l" t="t" r="r" b="b"/>
              <a:pathLst>
                <a:path w="86319" h="194026" extrusionOk="0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116"/>
            <p:cNvSpPr/>
            <p:nvPr/>
          </p:nvSpPr>
          <p:spPr>
            <a:xfrm>
              <a:off x="1718959" y="2306795"/>
              <a:ext cx="234756" cy="115191"/>
            </a:xfrm>
            <a:custGeom>
              <a:avLst/>
              <a:gdLst/>
              <a:ahLst/>
              <a:cxnLst/>
              <a:rect l="l" t="t" r="r" b="b"/>
              <a:pathLst>
                <a:path w="234756" h="115191" extrusionOk="0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116"/>
            <p:cNvSpPr/>
            <p:nvPr/>
          </p:nvSpPr>
          <p:spPr>
            <a:xfrm>
              <a:off x="1342883" y="2132655"/>
              <a:ext cx="398142" cy="173949"/>
            </a:xfrm>
            <a:custGeom>
              <a:avLst/>
              <a:gdLst/>
              <a:ahLst/>
              <a:cxnLst/>
              <a:rect l="l" t="t" r="r" b="b"/>
              <a:pathLst>
                <a:path w="398142" h="173949" extrusionOk="0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116"/>
            <p:cNvSpPr/>
            <p:nvPr/>
          </p:nvSpPr>
          <p:spPr>
            <a:xfrm>
              <a:off x="9285996" y="2667794"/>
              <a:ext cx="7972" cy="11960"/>
            </a:xfrm>
            <a:custGeom>
              <a:avLst/>
              <a:gdLst/>
              <a:ahLst/>
              <a:cxnLst/>
              <a:rect l="l" t="t" r="r" b="b"/>
              <a:pathLst>
                <a:path w="7972" h="11960" extrusionOk="0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116"/>
            <p:cNvSpPr/>
            <p:nvPr/>
          </p:nvSpPr>
          <p:spPr>
            <a:xfrm>
              <a:off x="9240914" y="2312680"/>
              <a:ext cx="203531" cy="319327"/>
            </a:xfrm>
            <a:custGeom>
              <a:avLst/>
              <a:gdLst/>
              <a:ahLst/>
              <a:cxnLst/>
              <a:rect l="l" t="t" r="r" b="b"/>
              <a:pathLst>
                <a:path w="203531" h="319327" extrusionOk="0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116"/>
            <p:cNvSpPr/>
            <p:nvPr/>
          </p:nvSpPr>
          <p:spPr>
            <a:xfrm>
              <a:off x="8777427" y="2247847"/>
              <a:ext cx="83899" cy="103752"/>
            </a:xfrm>
            <a:custGeom>
              <a:avLst/>
              <a:gdLst/>
              <a:ahLst/>
              <a:cxnLst/>
              <a:rect l="l" t="t" r="r" b="b"/>
              <a:pathLst>
                <a:path w="83899" h="103752" extrusionOk="0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116"/>
            <p:cNvSpPr/>
            <p:nvPr/>
          </p:nvSpPr>
          <p:spPr>
            <a:xfrm>
              <a:off x="246780" y="1507813"/>
              <a:ext cx="7924" cy="6882"/>
            </a:xfrm>
            <a:custGeom>
              <a:avLst/>
              <a:gdLst/>
              <a:ahLst/>
              <a:cxnLst/>
              <a:rect l="l" t="t" r="r" b="b"/>
              <a:pathLst>
                <a:path w="7924" h="6882" extrusionOk="0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116"/>
            <p:cNvSpPr/>
            <p:nvPr/>
          </p:nvSpPr>
          <p:spPr>
            <a:xfrm>
              <a:off x="9314136" y="1053929"/>
              <a:ext cx="302284" cy="434755"/>
            </a:xfrm>
            <a:custGeom>
              <a:avLst/>
              <a:gdLst/>
              <a:ahLst/>
              <a:cxnLst/>
              <a:rect l="l" t="t" r="r" b="b"/>
              <a:pathLst>
                <a:path w="302284" h="434755" extrusionOk="0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116"/>
            <p:cNvSpPr/>
            <p:nvPr/>
          </p:nvSpPr>
          <p:spPr>
            <a:xfrm>
              <a:off x="9298002" y="1482088"/>
              <a:ext cx="104542" cy="151167"/>
            </a:xfrm>
            <a:custGeom>
              <a:avLst/>
              <a:gdLst/>
              <a:ahLst/>
              <a:cxnLst/>
              <a:rect l="l" t="t" r="r" b="b"/>
              <a:pathLst>
                <a:path w="104542" h="151167" extrusionOk="0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116"/>
            <p:cNvSpPr/>
            <p:nvPr/>
          </p:nvSpPr>
          <p:spPr>
            <a:xfrm>
              <a:off x="5293512" y="1377101"/>
              <a:ext cx="15612" cy="18605"/>
            </a:xfrm>
            <a:custGeom>
              <a:avLst/>
              <a:gdLst/>
              <a:ahLst/>
              <a:cxnLst/>
              <a:rect l="l" t="t" r="r" b="b"/>
              <a:pathLst>
                <a:path w="15612" h="18605" extrusionOk="0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116"/>
            <p:cNvSpPr/>
            <p:nvPr/>
          </p:nvSpPr>
          <p:spPr>
            <a:xfrm>
              <a:off x="4735685" y="1366375"/>
              <a:ext cx="14188" cy="10679"/>
            </a:xfrm>
            <a:custGeom>
              <a:avLst/>
              <a:gdLst/>
              <a:ahLst/>
              <a:cxnLst/>
              <a:rect l="l" t="t" r="r" b="b"/>
              <a:pathLst>
                <a:path w="14188" h="10679" extrusionOk="0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116"/>
            <p:cNvSpPr/>
            <p:nvPr/>
          </p:nvSpPr>
          <p:spPr>
            <a:xfrm>
              <a:off x="4884977" y="1305765"/>
              <a:ext cx="54098" cy="116805"/>
            </a:xfrm>
            <a:custGeom>
              <a:avLst/>
              <a:gdLst/>
              <a:ahLst/>
              <a:cxnLst/>
              <a:rect l="l" t="t" r="r" b="b"/>
              <a:pathLst>
                <a:path w="54098" h="116805" extrusionOk="0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116"/>
            <p:cNvSpPr/>
            <p:nvPr/>
          </p:nvSpPr>
          <p:spPr>
            <a:xfrm>
              <a:off x="4408297" y="469952"/>
              <a:ext cx="245908" cy="417147"/>
            </a:xfrm>
            <a:custGeom>
              <a:avLst/>
              <a:gdLst/>
              <a:ahLst/>
              <a:cxnLst/>
              <a:rect l="l" t="t" r="r" b="b"/>
              <a:pathLst>
                <a:path w="245908" h="417147" extrusionOk="0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116"/>
            <p:cNvSpPr/>
            <p:nvPr/>
          </p:nvSpPr>
          <p:spPr>
            <a:xfrm>
              <a:off x="2508696" y="986343"/>
              <a:ext cx="59033" cy="69722"/>
            </a:xfrm>
            <a:custGeom>
              <a:avLst/>
              <a:gdLst/>
              <a:ahLst/>
              <a:cxnLst/>
              <a:rect l="l" t="t" r="r" b="b"/>
              <a:pathLst>
                <a:path w="59033" h="69722" extrusionOk="0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116"/>
            <p:cNvSpPr/>
            <p:nvPr/>
          </p:nvSpPr>
          <p:spPr>
            <a:xfrm>
              <a:off x="2608065" y="769630"/>
              <a:ext cx="220568" cy="247706"/>
            </a:xfrm>
            <a:custGeom>
              <a:avLst/>
              <a:gdLst/>
              <a:ahLst/>
              <a:cxnLst/>
              <a:rect l="l" t="t" r="r" b="b"/>
              <a:pathLst>
                <a:path w="220568" h="247706" extrusionOk="0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116"/>
            <p:cNvSpPr/>
            <p:nvPr/>
          </p:nvSpPr>
          <p:spPr>
            <a:xfrm>
              <a:off x="496390" y="630707"/>
              <a:ext cx="82570" cy="140868"/>
            </a:xfrm>
            <a:custGeom>
              <a:avLst/>
              <a:gdLst/>
              <a:ahLst/>
              <a:cxnLst/>
              <a:rect l="l" t="t" r="r" b="b"/>
              <a:pathLst>
                <a:path w="82570" h="140868" extrusionOk="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116"/>
            <p:cNvSpPr/>
            <p:nvPr/>
          </p:nvSpPr>
          <p:spPr>
            <a:xfrm>
              <a:off x="9527776" y="769582"/>
              <a:ext cx="11483" cy="37400"/>
            </a:xfrm>
            <a:custGeom>
              <a:avLst/>
              <a:gdLst/>
              <a:ahLst/>
              <a:cxnLst/>
              <a:rect l="l" t="t" r="r" b="b"/>
              <a:pathLst>
                <a:path w="11483" h="37400" extrusionOk="0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116"/>
            <p:cNvSpPr/>
            <p:nvPr/>
          </p:nvSpPr>
          <p:spPr>
            <a:xfrm>
              <a:off x="8937491" y="405403"/>
              <a:ext cx="392257" cy="414869"/>
            </a:xfrm>
            <a:custGeom>
              <a:avLst/>
              <a:gdLst/>
              <a:ahLst/>
              <a:cxnLst/>
              <a:rect l="l" t="t" r="r" b="b"/>
              <a:pathLst>
                <a:path w="392257" h="414869" extrusionOk="0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116"/>
            <p:cNvSpPr/>
            <p:nvPr/>
          </p:nvSpPr>
          <p:spPr>
            <a:xfrm>
              <a:off x="9304455" y="846424"/>
              <a:ext cx="206806" cy="213580"/>
            </a:xfrm>
            <a:custGeom>
              <a:avLst/>
              <a:gdLst/>
              <a:ahLst/>
              <a:cxnLst/>
              <a:rect l="l" t="t" r="r" b="b"/>
              <a:pathLst>
                <a:path w="206806" h="213580" extrusionOk="0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116"/>
            <p:cNvSpPr/>
            <p:nvPr/>
          </p:nvSpPr>
          <p:spPr>
            <a:xfrm>
              <a:off x="4549141" y="372417"/>
              <a:ext cx="15612" cy="36688"/>
            </a:xfrm>
            <a:custGeom>
              <a:avLst/>
              <a:gdLst/>
              <a:ahLst/>
              <a:cxnLst/>
              <a:rect l="l" t="t" r="r" b="b"/>
              <a:pathLst>
                <a:path w="15612" h="36688" extrusionOk="0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116"/>
            <p:cNvSpPr/>
            <p:nvPr/>
          </p:nvSpPr>
          <p:spPr>
            <a:xfrm>
              <a:off x="4262185" y="629995"/>
              <a:ext cx="162057" cy="185530"/>
            </a:xfrm>
            <a:custGeom>
              <a:avLst/>
              <a:gdLst/>
              <a:ahLst/>
              <a:cxnLst/>
              <a:rect l="l" t="t" r="r" b="b"/>
              <a:pathLst>
                <a:path w="162057" h="185530" extrusionOk="0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116"/>
            <p:cNvSpPr/>
            <p:nvPr/>
          </p:nvSpPr>
          <p:spPr>
            <a:xfrm>
              <a:off x="3284291" y="375074"/>
              <a:ext cx="25578" cy="7119"/>
            </a:xfrm>
            <a:custGeom>
              <a:avLst/>
              <a:gdLst/>
              <a:ahLst/>
              <a:cxnLst/>
              <a:rect l="l" t="t" r="r" b="b"/>
              <a:pathLst>
                <a:path w="25578" h="7119" extrusionOk="0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116"/>
            <p:cNvSpPr/>
            <p:nvPr/>
          </p:nvSpPr>
          <p:spPr>
            <a:xfrm>
              <a:off x="555566" y="486374"/>
              <a:ext cx="9396" cy="25249"/>
            </a:xfrm>
            <a:custGeom>
              <a:avLst/>
              <a:gdLst/>
              <a:ahLst/>
              <a:cxnLst/>
              <a:rect l="l" t="t" r="r" b="b"/>
              <a:pathLst>
                <a:path w="9396" h="25249" extrusionOk="0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116"/>
            <p:cNvSpPr/>
            <p:nvPr/>
          </p:nvSpPr>
          <p:spPr>
            <a:xfrm>
              <a:off x="565721" y="476264"/>
              <a:ext cx="13666" cy="35786"/>
            </a:xfrm>
            <a:custGeom>
              <a:avLst/>
              <a:gdLst/>
              <a:ahLst/>
              <a:cxnLst/>
              <a:rect l="l" t="t" r="r" b="b"/>
              <a:pathLst>
                <a:path w="13666" h="35786" extrusionOk="0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116"/>
            <p:cNvSpPr/>
            <p:nvPr/>
          </p:nvSpPr>
          <p:spPr>
            <a:xfrm>
              <a:off x="385679" y="104586"/>
              <a:ext cx="49827" cy="25155"/>
            </a:xfrm>
            <a:custGeom>
              <a:avLst/>
              <a:gdLst/>
              <a:ahLst/>
              <a:cxnLst/>
              <a:rect l="l" t="t" r="r" b="b"/>
              <a:pathLst>
                <a:path w="49827" h="25155" extrusionOk="0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116"/>
            <p:cNvSpPr/>
            <p:nvPr/>
          </p:nvSpPr>
          <p:spPr>
            <a:xfrm>
              <a:off x="-63666" y="19961"/>
              <a:ext cx="52959" cy="27528"/>
            </a:xfrm>
            <a:custGeom>
              <a:avLst/>
              <a:gdLst/>
              <a:ahLst/>
              <a:cxnLst/>
              <a:rect l="l" t="t" r="r" b="b"/>
              <a:pathLst>
                <a:path w="52959" h="27528" extrusionOk="0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116"/>
            <p:cNvSpPr/>
            <p:nvPr/>
          </p:nvSpPr>
          <p:spPr>
            <a:xfrm>
              <a:off x="2271756" y="212136"/>
              <a:ext cx="41617" cy="38776"/>
            </a:xfrm>
            <a:custGeom>
              <a:avLst/>
              <a:gdLst/>
              <a:ahLst/>
              <a:cxnLst/>
              <a:rect l="l" t="t" r="r" b="b"/>
              <a:pathLst>
                <a:path w="41617" h="38776" extrusionOk="0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116"/>
            <p:cNvSpPr/>
            <p:nvPr/>
          </p:nvSpPr>
          <p:spPr>
            <a:xfrm>
              <a:off x="8625715" y="-388927"/>
              <a:ext cx="53006" cy="16659"/>
            </a:xfrm>
            <a:custGeom>
              <a:avLst/>
              <a:gdLst/>
              <a:ahLst/>
              <a:cxnLst/>
              <a:rect l="l" t="t" r="r" b="b"/>
              <a:pathLst>
                <a:path w="53006" h="16659" extrusionOk="0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116"/>
            <p:cNvSpPr/>
            <p:nvPr/>
          </p:nvSpPr>
          <p:spPr>
            <a:xfrm>
              <a:off x="5180665" y="378112"/>
              <a:ext cx="14710" cy="19602"/>
            </a:xfrm>
            <a:custGeom>
              <a:avLst/>
              <a:gdLst/>
              <a:ahLst/>
              <a:cxnLst/>
              <a:rect l="l" t="t" r="r" b="b"/>
              <a:pathLst>
                <a:path w="14710" h="19602" extrusionOk="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116"/>
            <p:cNvSpPr/>
            <p:nvPr/>
          </p:nvSpPr>
          <p:spPr>
            <a:xfrm>
              <a:off x="2707150" y="-380716"/>
              <a:ext cx="22635" cy="9255"/>
            </a:xfrm>
            <a:custGeom>
              <a:avLst/>
              <a:gdLst/>
              <a:ahLst/>
              <a:cxnLst/>
              <a:rect l="l" t="t" r="r" b="b"/>
              <a:pathLst>
                <a:path w="22635" h="9255" extrusionOk="0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116"/>
            <p:cNvSpPr/>
            <p:nvPr/>
          </p:nvSpPr>
          <p:spPr>
            <a:xfrm>
              <a:off x="7836263" y="-460073"/>
              <a:ext cx="93911" cy="28002"/>
            </a:xfrm>
            <a:custGeom>
              <a:avLst/>
              <a:gdLst/>
              <a:ahLst/>
              <a:cxnLst/>
              <a:rect l="l" t="t" r="r" b="b"/>
              <a:pathLst>
                <a:path w="93911" h="28002" extrusionOk="0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116"/>
            <p:cNvSpPr/>
            <p:nvPr/>
          </p:nvSpPr>
          <p:spPr>
            <a:xfrm>
              <a:off x="5103552" y="-95135"/>
              <a:ext cx="14758" cy="10394"/>
            </a:xfrm>
            <a:custGeom>
              <a:avLst/>
              <a:gdLst/>
              <a:ahLst/>
              <a:cxnLst/>
              <a:rect l="l" t="t" r="r" b="b"/>
              <a:pathLst>
                <a:path w="14758" h="10394" extrusionOk="0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116"/>
            <p:cNvSpPr/>
            <p:nvPr/>
          </p:nvSpPr>
          <p:spPr>
            <a:xfrm>
              <a:off x="10855219" y="3843486"/>
              <a:ext cx="48640" cy="42383"/>
            </a:xfrm>
            <a:custGeom>
              <a:avLst/>
              <a:gdLst/>
              <a:ahLst/>
              <a:cxnLst/>
              <a:rect l="l" t="t" r="r" b="b"/>
              <a:pathLst>
                <a:path w="48640" h="42383" extrusionOk="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6" name="Google Shape;3746;p116"/>
            <p:cNvSpPr/>
            <p:nvPr/>
          </p:nvSpPr>
          <p:spPr>
            <a:xfrm>
              <a:off x="10450433" y="3543998"/>
              <a:ext cx="164856" cy="119415"/>
            </a:xfrm>
            <a:custGeom>
              <a:avLst/>
              <a:gdLst/>
              <a:ahLst/>
              <a:cxnLst/>
              <a:rect l="l" t="t" r="r" b="b"/>
              <a:pathLst>
                <a:path w="164856" h="119415" extrusionOk="0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7" name="Google Shape;3747;p116"/>
            <p:cNvSpPr/>
            <p:nvPr/>
          </p:nvSpPr>
          <p:spPr>
            <a:xfrm>
              <a:off x="10517771" y="3861427"/>
              <a:ext cx="14377" cy="18367"/>
            </a:xfrm>
            <a:custGeom>
              <a:avLst/>
              <a:gdLst/>
              <a:ahLst/>
              <a:cxnLst/>
              <a:rect l="l" t="t" r="r" b="b"/>
              <a:pathLst>
                <a:path w="14377" h="18367" extrusionOk="0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8" name="Google Shape;3748;p116"/>
            <p:cNvSpPr/>
            <p:nvPr/>
          </p:nvSpPr>
          <p:spPr>
            <a:xfrm>
              <a:off x="9771265" y="3334546"/>
              <a:ext cx="743088" cy="576668"/>
            </a:xfrm>
            <a:custGeom>
              <a:avLst/>
              <a:gdLst/>
              <a:ahLst/>
              <a:cxnLst/>
              <a:rect l="l" t="t" r="r" b="b"/>
              <a:pathLst>
                <a:path w="743088" h="576668" extrusionOk="0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9" name="Google Shape;3749;p116"/>
            <p:cNvSpPr/>
            <p:nvPr/>
          </p:nvSpPr>
          <p:spPr>
            <a:xfrm>
              <a:off x="9725235" y="3396438"/>
              <a:ext cx="24058" cy="20503"/>
            </a:xfrm>
            <a:custGeom>
              <a:avLst/>
              <a:gdLst/>
              <a:ahLst/>
              <a:cxnLst/>
              <a:rect l="l" t="t" r="r" b="b"/>
              <a:pathLst>
                <a:path w="24058" h="20503" extrusionOk="0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0" name="Google Shape;3750;p116"/>
            <p:cNvSpPr/>
            <p:nvPr/>
          </p:nvSpPr>
          <p:spPr>
            <a:xfrm>
              <a:off x="9649070" y="3456857"/>
              <a:ext cx="114887" cy="59185"/>
            </a:xfrm>
            <a:custGeom>
              <a:avLst/>
              <a:gdLst/>
              <a:ahLst/>
              <a:cxnLst/>
              <a:rect l="l" t="t" r="r" b="b"/>
              <a:pathLst>
                <a:path w="114887" h="59185" extrusionOk="0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1" name="Google Shape;3751;p116"/>
            <p:cNvSpPr/>
            <p:nvPr/>
          </p:nvSpPr>
          <p:spPr>
            <a:xfrm>
              <a:off x="9443070" y="3754542"/>
              <a:ext cx="155935" cy="105556"/>
            </a:xfrm>
            <a:custGeom>
              <a:avLst/>
              <a:gdLst/>
              <a:ahLst/>
              <a:cxnLst/>
              <a:rect l="l" t="t" r="r" b="b"/>
              <a:pathLst>
                <a:path w="155935" h="105556" extrusionOk="0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2" name="Google Shape;3752;p116"/>
            <p:cNvSpPr/>
            <p:nvPr/>
          </p:nvSpPr>
          <p:spPr>
            <a:xfrm>
              <a:off x="9272376" y="3798017"/>
              <a:ext cx="65392" cy="54629"/>
            </a:xfrm>
            <a:custGeom>
              <a:avLst/>
              <a:gdLst/>
              <a:ahLst/>
              <a:cxnLst/>
              <a:rect l="l" t="t" r="r" b="b"/>
              <a:pathLst>
                <a:path w="65392" h="54629" extrusionOk="0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3" name="Google Shape;3753;p116"/>
            <p:cNvSpPr/>
            <p:nvPr/>
          </p:nvSpPr>
          <p:spPr>
            <a:xfrm>
              <a:off x="8746629" y="3611822"/>
              <a:ext cx="353298" cy="156578"/>
            </a:xfrm>
            <a:custGeom>
              <a:avLst/>
              <a:gdLst/>
              <a:ahLst/>
              <a:cxnLst/>
              <a:rect l="l" t="t" r="r" b="b"/>
              <a:pathLst>
                <a:path w="353298" h="156578" extrusionOk="0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4" name="Google Shape;3754;p116"/>
            <p:cNvSpPr/>
            <p:nvPr/>
          </p:nvSpPr>
          <p:spPr>
            <a:xfrm>
              <a:off x="10848481" y="3972442"/>
              <a:ext cx="20879" cy="21168"/>
            </a:xfrm>
            <a:custGeom>
              <a:avLst/>
              <a:gdLst/>
              <a:ahLst/>
              <a:cxnLst/>
              <a:rect l="l" t="t" r="r" b="b"/>
              <a:pathLst>
                <a:path w="20879" h="21168" extrusionOk="0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5" name="Google Shape;3755;p116"/>
            <p:cNvSpPr/>
            <p:nvPr/>
          </p:nvSpPr>
          <p:spPr>
            <a:xfrm>
              <a:off x="8760296" y="3900583"/>
              <a:ext cx="1562104" cy="1554062"/>
            </a:xfrm>
            <a:custGeom>
              <a:avLst/>
              <a:gdLst/>
              <a:ahLst/>
              <a:cxnLst/>
              <a:rect l="l" t="t" r="r" b="b"/>
              <a:pathLst>
                <a:path w="1562104" h="1554062" extrusionOk="0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6" name="Google Shape;3756;p116"/>
            <p:cNvSpPr/>
            <p:nvPr/>
          </p:nvSpPr>
          <p:spPr>
            <a:xfrm>
              <a:off x="9680579" y="3923698"/>
              <a:ext cx="18080" cy="23351"/>
            </a:xfrm>
            <a:custGeom>
              <a:avLst/>
              <a:gdLst/>
              <a:ahLst/>
              <a:cxnLst/>
              <a:rect l="l" t="t" r="r" b="b"/>
              <a:pathLst>
                <a:path w="18080" h="23351" extrusionOk="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7" name="Google Shape;3757;p116"/>
            <p:cNvSpPr/>
            <p:nvPr/>
          </p:nvSpPr>
          <p:spPr>
            <a:xfrm>
              <a:off x="6246587" y="3900773"/>
              <a:ext cx="306176" cy="655693"/>
            </a:xfrm>
            <a:custGeom>
              <a:avLst/>
              <a:gdLst/>
              <a:ahLst/>
              <a:cxnLst/>
              <a:rect l="l" t="t" r="r" b="b"/>
              <a:pathLst>
                <a:path w="306176" h="655693" extrusionOk="0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8" name="Google Shape;3758;p116"/>
            <p:cNvSpPr/>
            <p:nvPr/>
          </p:nvSpPr>
          <p:spPr>
            <a:xfrm>
              <a:off x="10470553" y="5327019"/>
              <a:ext cx="283967" cy="396785"/>
            </a:xfrm>
            <a:custGeom>
              <a:avLst/>
              <a:gdLst/>
              <a:ahLst/>
              <a:cxnLst/>
              <a:rect l="l" t="t" r="r" b="b"/>
              <a:pathLst>
                <a:path w="283967" h="396785" extrusionOk="0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9" name="Google Shape;3759;p116"/>
            <p:cNvSpPr/>
            <p:nvPr/>
          </p:nvSpPr>
          <p:spPr>
            <a:xfrm>
              <a:off x="9697331" y="5493043"/>
              <a:ext cx="16799" cy="28856"/>
            </a:xfrm>
            <a:custGeom>
              <a:avLst/>
              <a:gdLst/>
              <a:ahLst/>
              <a:cxnLst/>
              <a:rect l="l" t="t" r="r" b="b"/>
              <a:pathLst>
                <a:path w="16799" h="28856" extrusionOk="0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0" name="Google Shape;3760;p116"/>
            <p:cNvSpPr/>
            <p:nvPr/>
          </p:nvSpPr>
          <p:spPr>
            <a:xfrm>
              <a:off x="2112926" y="5723853"/>
              <a:ext cx="41095" cy="66209"/>
            </a:xfrm>
            <a:custGeom>
              <a:avLst/>
              <a:gdLst/>
              <a:ahLst/>
              <a:cxnLst/>
              <a:rect l="l" t="t" r="r" b="b"/>
              <a:pathLst>
                <a:path w="41095" h="66209" extrusionOk="0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1" name="Google Shape;3761;p116"/>
            <p:cNvSpPr/>
            <p:nvPr/>
          </p:nvSpPr>
          <p:spPr>
            <a:xfrm>
              <a:off x="10004693" y="5655270"/>
              <a:ext cx="465243" cy="295406"/>
            </a:xfrm>
            <a:custGeom>
              <a:avLst/>
              <a:gdLst/>
              <a:ahLst/>
              <a:cxnLst/>
              <a:rect l="l" t="t" r="r" b="b"/>
              <a:pathLst>
                <a:path w="465243" h="295406" extrusionOk="0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2" name="Google Shape;3762;p116"/>
            <p:cNvSpPr/>
            <p:nvPr/>
          </p:nvSpPr>
          <p:spPr>
            <a:xfrm>
              <a:off x="2629325" y="5829694"/>
              <a:ext cx="45461" cy="43522"/>
            </a:xfrm>
            <a:custGeom>
              <a:avLst/>
              <a:gdLst/>
              <a:ahLst/>
              <a:cxnLst/>
              <a:rect l="l" t="t" r="r" b="b"/>
              <a:pathLst>
                <a:path w="45461" h="43522" extrusionOk="0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3" name="Google Shape;3763;p116"/>
            <p:cNvSpPr/>
            <p:nvPr/>
          </p:nvSpPr>
          <p:spPr>
            <a:xfrm>
              <a:off x="2340470" y="5898324"/>
              <a:ext cx="207518" cy="121835"/>
            </a:xfrm>
            <a:custGeom>
              <a:avLst/>
              <a:gdLst/>
              <a:ahLst/>
              <a:cxnLst/>
              <a:rect l="l" t="t" r="r" b="b"/>
              <a:pathLst>
                <a:path w="207518" h="121835" extrusionOk="0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4" name="Google Shape;3764;p116"/>
            <p:cNvSpPr/>
            <p:nvPr/>
          </p:nvSpPr>
          <p:spPr>
            <a:xfrm>
              <a:off x="11065158" y="4409713"/>
              <a:ext cx="6928" cy="18842"/>
            </a:xfrm>
            <a:custGeom>
              <a:avLst/>
              <a:gdLst/>
              <a:ahLst/>
              <a:cxnLst/>
              <a:rect l="l" t="t" r="r" b="b"/>
              <a:pathLst>
                <a:path w="6928" h="18842" extrusionOk="0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5" name="Google Shape;3765;p116"/>
            <p:cNvSpPr/>
            <p:nvPr/>
          </p:nvSpPr>
          <p:spPr>
            <a:xfrm>
              <a:off x="2455120" y="6014227"/>
              <a:ext cx="44180" cy="19270"/>
            </a:xfrm>
            <a:custGeom>
              <a:avLst/>
              <a:gdLst/>
              <a:ahLst/>
              <a:cxnLst/>
              <a:rect l="l" t="t" r="r" b="b"/>
              <a:pathLst>
                <a:path w="44180" h="19270" extrusionOk="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6" name="Google Shape;3766;p116"/>
            <p:cNvSpPr/>
            <p:nvPr/>
          </p:nvSpPr>
          <p:spPr>
            <a:xfrm>
              <a:off x="2512112" y="6026093"/>
              <a:ext cx="5979" cy="4604"/>
            </a:xfrm>
            <a:custGeom>
              <a:avLst/>
              <a:gdLst/>
              <a:ahLst/>
              <a:cxnLst/>
              <a:rect l="l" t="t" r="r" b="b"/>
              <a:pathLst>
                <a:path w="5979" h="4604" extrusionOk="0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7" name="Google Shape;3767;p116"/>
            <p:cNvSpPr/>
            <p:nvPr/>
          </p:nvSpPr>
          <p:spPr>
            <a:xfrm>
              <a:off x="1369599" y="2914219"/>
              <a:ext cx="7735" cy="20598"/>
            </a:xfrm>
            <a:custGeom>
              <a:avLst/>
              <a:gdLst/>
              <a:ahLst/>
              <a:cxnLst/>
              <a:rect l="l" t="t" r="r" b="b"/>
              <a:pathLst>
                <a:path w="7735" h="20598" extrusionOk="0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8" name="Google Shape;3768;p116"/>
            <p:cNvSpPr/>
            <p:nvPr/>
          </p:nvSpPr>
          <p:spPr>
            <a:xfrm>
              <a:off x="-82363" y="240566"/>
              <a:ext cx="17510" cy="15330"/>
            </a:xfrm>
            <a:custGeom>
              <a:avLst/>
              <a:gdLst/>
              <a:ahLst/>
              <a:cxnLst/>
              <a:rect l="l" t="t" r="r" b="b"/>
              <a:pathLst>
                <a:path w="17510" h="15330" extrusionOk="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9" name="Google Shape;3769;p116"/>
            <p:cNvSpPr/>
            <p:nvPr/>
          </p:nvSpPr>
          <p:spPr>
            <a:xfrm>
              <a:off x="-331024" y="172078"/>
              <a:ext cx="5884" cy="4793"/>
            </a:xfrm>
            <a:custGeom>
              <a:avLst/>
              <a:gdLst/>
              <a:ahLst/>
              <a:cxnLst/>
              <a:rect l="l" t="t" r="r" b="b"/>
              <a:pathLst>
                <a:path w="5884" h="4793" extrusionOk="0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0" name="Google Shape;3770;p116"/>
            <p:cNvSpPr/>
            <p:nvPr/>
          </p:nvSpPr>
          <p:spPr>
            <a:xfrm>
              <a:off x="48563" y="-150951"/>
              <a:ext cx="58796" cy="41244"/>
            </a:xfrm>
            <a:custGeom>
              <a:avLst/>
              <a:gdLst/>
              <a:ahLst/>
              <a:cxnLst/>
              <a:rect l="l" t="t" r="r" b="b"/>
              <a:pathLst>
                <a:path w="58796" h="41244" extrusionOk="0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1" name="Google Shape;3771;p116"/>
            <p:cNvSpPr/>
            <p:nvPr/>
          </p:nvSpPr>
          <p:spPr>
            <a:xfrm>
              <a:off x="1554340" y="-439475"/>
              <a:ext cx="317470" cy="147180"/>
            </a:xfrm>
            <a:custGeom>
              <a:avLst/>
              <a:gdLst/>
              <a:ahLst/>
              <a:cxnLst/>
              <a:rect l="l" t="t" r="r" b="b"/>
              <a:pathLst>
                <a:path w="317470" h="147180" extrusionOk="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2" name="Google Shape;3772;p116"/>
            <p:cNvSpPr/>
            <p:nvPr/>
          </p:nvSpPr>
          <p:spPr>
            <a:xfrm>
              <a:off x="1637053" y="-369563"/>
              <a:ext cx="417314" cy="230667"/>
            </a:xfrm>
            <a:custGeom>
              <a:avLst/>
              <a:gdLst/>
              <a:ahLst/>
              <a:cxnLst/>
              <a:rect l="l" t="t" r="r" b="b"/>
              <a:pathLst>
                <a:path w="417314" h="230667" extrusionOk="0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3" name="Google Shape;3773;p116"/>
            <p:cNvSpPr/>
            <p:nvPr/>
          </p:nvSpPr>
          <p:spPr>
            <a:xfrm>
              <a:off x="1846991" y="-553242"/>
              <a:ext cx="220615" cy="64691"/>
            </a:xfrm>
            <a:custGeom>
              <a:avLst/>
              <a:gdLst/>
              <a:ahLst/>
              <a:cxnLst/>
              <a:rect l="l" t="t" r="r" b="b"/>
              <a:pathLst>
                <a:path w="220615" h="64691" extrusionOk="0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4" name="Google Shape;3774;p116"/>
            <p:cNvSpPr/>
            <p:nvPr/>
          </p:nvSpPr>
          <p:spPr>
            <a:xfrm>
              <a:off x="2126450" y="-566959"/>
              <a:ext cx="99227" cy="29664"/>
            </a:xfrm>
            <a:custGeom>
              <a:avLst/>
              <a:gdLst/>
              <a:ahLst/>
              <a:cxnLst/>
              <a:rect l="l" t="t" r="r" b="b"/>
              <a:pathLst>
                <a:path w="99227" h="29664" extrusionOk="0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5" name="Google Shape;3775;p116"/>
            <p:cNvSpPr/>
            <p:nvPr/>
          </p:nvSpPr>
          <p:spPr>
            <a:xfrm>
              <a:off x="2166312" y="-593633"/>
              <a:ext cx="88977" cy="19981"/>
            </a:xfrm>
            <a:custGeom>
              <a:avLst/>
              <a:gdLst/>
              <a:ahLst/>
              <a:cxnLst/>
              <a:rect l="l" t="t" r="r" b="b"/>
              <a:pathLst>
                <a:path w="88977" h="19981" extrusionOk="0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6" name="Google Shape;3776;p116"/>
            <p:cNvSpPr/>
            <p:nvPr/>
          </p:nvSpPr>
          <p:spPr>
            <a:xfrm>
              <a:off x="2511685" y="-637488"/>
              <a:ext cx="32885" cy="20646"/>
            </a:xfrm>
            <a:custGeom>
              <a:avLst/>
              <a:gdLst/>
              <a:ahLst/>
              <a:cxnLst/>
              <a:rect l="l" t="t" r="r" b="b"/>
              <a:pathLst>
                <a:path w="32885" h="20646" extrusionOk="0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7" name="Google Shape;3777;p116"/>
            <p:cNvSpPr/>
            <p:nvPr/>
          </p:nvSpPr>
          <p:spPr>
            <a:xfrm>
              <a:off x="2337385" y="-609485"/>
              <a:ext cx="119110" cy="73519"/>
            </a:xfrm>
            <a:custGeom>
              <a:avLst/>
              <a:gdLst/>
              <a:ahLst/>
              <a:cxnLst/>
              <a:rect l="l" t="t" r="r" b="b"/>
              <a:pathLst>
                <a:path w="119110" h="73519" extrusionOk="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8" name="Google Shape;3778;p116"/>
            <p:cNvSpPr/>
            <p:nvPr/>
          </p:nvSpPr>
          <p:spPr>
            <a:xfrm>
              <a:off x="2243805" y="-486605"/>
              <a:ext cx="149102" cy="75370"/>
            </a:xfrm>
            <a:custGeom>
              <a:avLst/>
              <a:gdLst/>
              <a:ahLst/>
              <a:cxnLst/>
              <a:rect l="l" t="t" r="r" b="b"/>
              <a:pathLst>
                <a:path w="149102" h="75370" extrusionOk="0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9" name="Google Shape;3779;p116"/>
            <p:cNvSpPr/>
            <p:nvPr/>
          </p:nvSpPr>
          <p:spPr>
            <a:xfrm>
              <a:off x="2112024" y="-362870"/>
              <a:ext cx="172639" cy="121836"/>
            </a:xfrm>
            <a:custGeom>
              <a:avLst/>
              <a:gdLst/>
              <a:ahLst/>
              <a:cxnLst/>
              <a:rect l="l" t="t" r="r" b="b"/>
              <a:pathLst>
                <a:path w="172639" h="121836" extrusionOk="0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0" name="Google Shape;3780;p116"/>
            <p:cNvSpPr/>
            <p:nvPr/>
          </p:nvSpPr>
          <p:spPr>
            <a:xfrm>
              <a:off x="2342226" y="-335817"/>
              <a:ext cx="580415" cy="595890"/>
            </a:xfrm>
            <a:custGeom>
              <a:avLst/>
              <a:gdLst/>
              <a:ahLst/>
              <a:cxnLst/>
              <a:rect l="l" t="t" r="r" b="b"/>
              <a:pathLst>
                <a:path w="580415" h="595890" extrusionOk="0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1" name="Google Shape;3781;p116"/>
            <p:cNvSpPr/>
            <p:nvPr/>
          </p:nvSpPr>
          <p:spPr>
            <a:xfrm>
              <a:off x="2517522" y="-116066"/>
              <a:ext cx="42946" cy="21642"/>
            </a:xfrm>
            <a:custGeom>
              <a:avLst/>
              <a:gdLst/>
              <a:ahLst/>
              <a:cxnLst/>
              <a:rect l="l" t="t" r="r" b="b"/>
              <a:pathLst>
                <a:path w="42946" h="21642" extrusionOk="0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2" name="Google Shape;3782;p116"/>
            <p:cNvSpPr/>
            <p:nvPr/>
          </p:nvSpPr>
          <p:spPr>
            <a:xfrm>
              <a:off x="2518661" y="-138658"/>
              <a:ext cx="27523" cy="15330"/>
            </a:xfrm>
            <a:custGeom>
              <a:avLst/>
              <a:gdLst/>
              <a:ahLst/>
              <a:cxnLst/>
              <a:rect l="l" t="t" r="r" b="b"/>
              <a:pathLst>
                <a:path w="27523" h="15330" extrusionOk="0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3" name="Google Shape;3783;p116"/>
            <p:cNvSpPr/>
            <p:nvPr/>
          </p:nvSpPr>
          <p:spPr>
            <a:xfrm>
              <a:off x="2636016" y="-320392"/>
              <a:ext cx="98040" cy="48221"/>
            </a:xfrm>
            <a:custGeom>
              <a:avLst/>
              <a:gdLst/>
              <a:ahLst/>
              <a:cxnLst/>
              <a:rect l="l" t="t" r="r" b="b"/>
              <a:pathLst>
                <a:path w="98040" h="48221" extrusionOk="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116"/>
            <p:cNvSpPr/>
            <p:nvPr/>
          </p:nvSpPr>
          <p:spPr>
            <a:xfrm>
              <a:off x="2580874" y="-681296"/>
              <a:ext cx="204955" cy="148509"/>
            </a:xfrm>
            <a:custGeom>
              <a:avLst/>
              <a:gdLst/>
              <a:ahLst/>
              <a:cxnLst/>
              <a:rect l="l" t="t" r="r" b="b"/>
              <a:pathLst>
                <a:path w="204955" h="148509" extrusionOk="0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5" name="Google Shape;3785;p116"/>
            <p:cNvSpPr/>
            <p:nvPr/>
          </p:nvSpPr>
          <p:spPr>
            <a:xfrm>
              <a:off x="3165275" y="-126697"/>
              <a:ext cx="77683" cy="50594"/>
            </a:xfrm>
            <a:custGeom>
              <a:avLst/>
              <a:gdLst/>
              <a:ahLst/>
              <a:cxnLst/>
              <a:rect l="l" t="t" r="r" b="b"/>
              <a:pathLst>
                <a:path w="77683" h="50594" extrusionOk="0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6" name="Google Shape;3786;p116"/>
            <p:cNvSpPr/>
            <p:nvPr/>
          </p:nvSpPr>
          <p:spPr>
            <a:xfrm>
              <a:off x="3784651" y="-733979"/>
              <a:ext cx="31130" cy="13289"/>
            </a:xfrm>
            <a:custGeom>
              <a:avLst/>
              <a:gdLst/>
              <a:ahLst/>
              <a:cxnLst/>
              <a:rect l="l" t="t" r="r" b="b"/>
              <a:pathLst>
                <a:path w="31130" h="13289" extrusionOk="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7" name="Google Shape;3787;p116"/>
            <p:cNvSpPr/>
            <p:nvPr/>
          </p:nvSpPr>
          <p:spPr>
            <a:xfrm>
              <a:off x="3908934" y="83987"/>
              <a:ext cx="305701" cy="153398"/>
            </a:xfrm>
            <a:custGeom>
              <a:avLst/>
              <a:gdLst/>
              <a:ahLst/>
              <a:cxnLst/>
              <a:rect l="l" t="t" r="r" b="b"/>
              <a:pathLst>
                <a:path w="305701" h="153398" extrusionOk="0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8" name="Google Shape;3788;p116"/>
            <p:cNvSpPr/>
            <p:nvPr/>
          </p:nvSpPr>
          <p:spPr>
            <a:xfrm>
              <a:off x="2568868" y="-741098"/>
              <a:ext cx="810332" cy="308505"/>
            </a:xfrm>
            <a:custGeom>
              <a:avLst/>
              <a:gdLst/>
              <a:ahLst/>
              <a:cxnLst/>
              <a:rect l="l" t="t" r="r" b="b"/>
              <a:pathLst>
                <a:path w="810332" h="308505" extrusionOk="0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9" name="Google Shape;3789;p116"/>
            <p:cNvSpPr/>
            <p:nvPr/>
          </p:nvSpPr>
          <p:spPr>
            <a:xfrm>
              <a:off x="2421617" y="-498565"/>
              <a:ext cx="322215" cy="140678"/>
            </a:xfrm>
            <a:custGeom>
              <a:avLst/>
              <a:gdLst/>
              <a:ahLst/>
              <a:cxnLst/>
              <a:rect l="l" t="t" r="r" b="b"/>
              <a:pathLst>
                <a:path w="322215" h="140678" extrusionOk="0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0" name="Google Shape;3790;p116"/>
            <p:cNvSpPr/>
            <p:nvPr/>
          </p:nvSpPr>
          <p:spPr>
            <a:xfrm>
              <a:off x="2982671" y="-742950"/>
              <a:ext cx="1361230" cy="1120587"/>
            </a:xfrm>
            <a:custGeom>
              <a:avLst/>
              <a:gdLst/>
              <a:ahLst/>
              <a:cxnLst/>
              <a:rect l="l" t="t" r="r" b="b"/>
              <a:pathLst>
                <a:path w="1361230" h="1120587" extrusionOk="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1" name="Google Shape;3791;p116"/>
            <p:cNvSpPr/>
            <p:nvPr/>
          </p:nvSpPr>
          <p:spPr>
            <a:xfrm>
              <a:off x="1910960" y="-509719"/>
              <a:ext cx="287810" cy="96586"/>
            </a:xfrm>
            <a:custGeom>
              <a:avLst/>
              <a:gdLst/>
              <a:ahLst/>
              <a:cxnLst/>
              <a:rect l="l" t="t" r="r" b="b"/>
              <a:pathLst>
                <a:path w="287810" h="96586" extrusionOk="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2" name="Google Shape;3792;p116"/>
            <p:cNvSpPr/>
            <p:nvPr/>
          </p:nvSpPr>
          <p:spPr>
            <a:xfrm>
              <a:off x="5483472" y="1364002"/>
              <a:ext cx="11389" cy="9492"/>
            </a:xfrm>
            <a:custGeom>
              <a:avLst/>
              <a:gdLst/>
              <a:ahLst/>
              <a:cxnLst/>
              <a:rect l="l" t="t" r="r" b="b"/>
              <a:pathLst>
                <a:path w="11389" h="9492" extrusionOk="0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3" name="Google Shape;3793;p116"/>
            <p:cNvSpPr/>
            <p:nvPr/>
          </p:nvSpPr>
          <p:spPr>
            <a:xfrm>
              <a:off x="4736776" y="311380"/>
              <a:ext cx="10961" cy="6359"/>
            </a:xfrm>
            <a:custGeom>
              <a:avLst/>
              <a:gdLst/>
              <a:ahLst/>
              <a:cxnLst/>
              <a:rect l="l" t="t" r="r" b="b"/>
              <a:pathLst>
                <a:path w="10961" h="6359" extrusionOk="0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4" name="Google Shape;3794;p116"/>
            <p:cNvSpPr/>
            <p:nvPr/>
          </p:nvSpPr>
          <p:spPr>
            <a:xfrm>
              <a:off x="5082339" y="-87019"/>
              <a:ext cx="23679" cy="13384"/>
            </a:xfrm>
            <a:custGeom>
              <a:avLst/>
              <a:gdLst/>
              <a:ahLst/>
              <a:cxnLst/>
              <a:rect l="l" t="t" r="r" b="b"/>
              <a:pathLst>
                <a:path w="23679" h="13384" extrusionOk="0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5" name="Google Shape;3795;p116"/>
            <p:cNvSpPr/>
            <p:nvPr/>
          </p:nvSpPr>
          <p:spPr>
            <a:xfrm>
              <a:off x="4825706" y="-568050"/>
              <a:ext cx="238696" cy="169156"/>
            </a:xfrm>
            <a:custGeom>
              <a:avLst/>
              <a:gdLst/>
              <a:ahLst/>
              <a:cxnLst/>
              <a:rect l="l" t="t" r="r" b="b"/>
              <a:pathLst>
                <a:path w="238696" h="169156" extrusionOk="0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6" name="Google Shape;3796;p116"/>
            <p:cNvSpPr/>
            <p:nvPr/>
          </p:nvSpPr>
          <p:spPr>
            <a:xfrm>
              <a:off x="4968307" y="-591070"/>
              <a:ext cx="206046" cy="65308"/>
            </a:xfrm>
            <a:custGeom>
              <a:avLst/>
              <a:gdLst/>
              <a:ahLst/>
              <a:cxnLst/>
              <a:rect l="l" t="t" r="r" b="b"/>
              <a:pathLst>
                <a:path w="206046" h="65308" extrusionOk="0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7" name="Google Shape;3797;p116"/>
            <p:cNvSpPr/>
            <p:nvPr/>
          </p:nvSpPr>
          <p:spPr>
            <a:xfrm>
              <a:off x="5865148" y="-81323"/>
              <a:ext cx="55995" cy="39678"/>
            </a:xfrm>
            <a:custGeom>
              <a:avLst/>
              <a:gdLst/>
              <a:ahLst/>
              <a:cxnLst/>
              <a:rect l="l" t="t" r="r" b="b"/>
              <a:pathLst>
                <a:path w="55995" h="39678" extrusionOk="0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8" name="Google Shape;3798;p116"/>
            <p:cNvSpPr/>
            <p:nvPr/>
          </p:nvSpPr>
          <p:spPr>
            <a:xfrm>
              <a:off x="6105979" y="-136902"/>
              <a:ext cx="63114" cy="34789"/>
            </a:xfrm>
            <a:custGeom>
              <a:avLst/>
              <a:gdLst/>
              <a:ahLst/>
              <a:cxnLst/>
              <a:rect l="l" t="t" r="r" b="b"/>
              <a:pathLst>
                <a:path w="63114" h="34789" extrusionOk="0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9" name="Google Shape;3799;p116"/>
            <p:cNvSpPr/>
            <p:nvPr/>
          </p:nvSpPr>
          <p:spPr>
            <a:xfrm>
              <a:off x="5895139" y="-454141"/>
              <a:ext cx="277229" cy="187239"/>
            </a:xfrm>
            <a:custGeom>
              <a:avLst/>
              <a:gdLst/>
              <a:ahLst/>
              <a:cxnLst/>
              <a:rect l="l" t="t" r="r" b="b"/>
              <a:pathLst>
                <a:path w="277229" h="187239" extrusionOk="0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0" name="Google Shape;3800;p116"/>
            <p:cNvSpPr/>
            <p:nvPr/>
          </p:nvSpPr>
          <p:spPr>
            <a:xfrm>
              <a:off x="5830981" y="-629704"/>
              <a:ext cx="57467" cy="25392"/>
            </a:xfrm>
            <a:custGeom>
              <a:avLst/>
              <a:gdLst/>
              <a:ahLst/>
              <a:cxnLst/>
              <a:rect l="l" t="t" r="r" b="b"/>
              <a:pathLst>
                <a:path w="57467" h="25392" extrusionOk="0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1" name="Google Shape;3801;p116"/>
            <p:cNvSpPr/>
            <p:nvPr/>
          </p:nvSpPr>
          <p:spPr>
            <a:xfrm>
              <a:off x="5834492" y="-590120"/>
              <a:ext cx="26052" cy="9445"/>
            </a:xfrm>
            <a:custGeom>
              <a:avLst/>
              <a:gdLst/>
              <a:ahLst/>
              <a:cxnLst/>
              <a:rect l="l" t="t" r="r" b="b"/>
              <a:pathLst>
                <a:path w="26052" h="9445" extrusionOk="0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2" name="Google Shape;3802;p116"/>
            <p:cNvSpPr/>
            <p:nvPr/>
          </p:nvSpPr>
          <p:spPr>
            <a:xfrm>
              <a:off x="5569364" y="-622917"/>
              <a:ext cx="101647" cy="45658"/>
            </a:xfrm>
            <a:custGeom>
              <a:avLst/>
              <a:gdLst/>
              <a:ahLst/>
              <a:cxnLst/>
              <a:rect l="l" t="t" r="r" b="b"/>
              <a:pathLst>
                <a:path w="101647" h="45658" extrusionOk="0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3" name="Google Shape;3803;p116"/>
            <p:cNvSpPr/>
            <p:nvPr/>
          </p:nvSpPr>
          <p:spPr>
            <a:xfrm>
              <a:off x="6232778" y="-647123"/>
              <a:ext cx="28520" cy="7593"/>
            </a:xfrm>
            <a:custGeom>
              <a:avLst/>
              <a:gdLst/>
              <a:ahLst/>
              <a:cxnLst/>
              <a:rect l="l" t="t" r="r" b="b"/>
              <a:pathLst>
                <a:path w="28520" h="7593" extrusionOk="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4" name="Google Shape;3804;p116"/>
            <p:cNvSpPr/>
            <p:nvPr/>
          </p:nvSpPr>
          <p:spPr>
            <a:xfrm>
              <a:off x="6420792" y="-673370"/>
              <a:ext cx="34831" cy="7783"/>
            </a:xfrm>
            <a:custGeom>
              <a:avLst/>
              <a:gdLst/>
              <a:ahLst/>
              <a:cxnLst/>
              <a:rect l="l" t="t" r="r" b="b"/>
              <a:pathLst>
                <a:path w="34831" h="7783" extrusionOk="0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5" name="Google Shape;3805;p116"/>
            <p:cNvSpPr/>
            <p:nvPr/>
          </p:nvSpPr>
          <p:spPr>
            <a:xfrm>
              <a:off x="6492970" y="-623582"/>
              <a:ext cx="60884" cy="18510"/>
            </a:xfrm>
            <a:custGeom>
              <a:avLst/>
              <a:gdLst/>
              <a:ahLst/>
              <a:cxnLst/>
              <a:rect l="l" t="t" r="r" b="b"/>
              <a:pathLst>
                <a:path w="60884" h="18510" extrusionOk="0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6" name="Google Shape;3806;p116"/>
            <p:cNvSpPr/>
            <p:nvPr/>
          </p:nvSpPr>
          <p:spPr>
            <a:xfrm>
              <a:off x="6489174" y="-679872"/>
              <a:ext cx="117639" cy="56527"/>
            </a:xfrm>
            <a:custGeom>
              <a:avLst/>
              <a:gdLst/>
              <a:ahLst/>
              <a:cxnLst/>
              <a:rect l="l" t="t" r="r" b="b"/>
              <a:pathLst>
                <a:path w="117639" h="56527" extrusionOk="0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7" name="Google Shape;3807;p116"/>
            <p:cNvSpPr/>
            <p:nvPr/>
          </p:nvSpPr>
          <p:spPr>
            <a:xfrm>
              <a:off x="6551719" y="-634498"/>
              <a:ext cx="171595" cy="58663"/>
            </a:xfrm>
            <a:custGeom>
              <a:avLst/>
              <a:gdLst/>
              <a:ahLst/>
              <a:cxnLst/>
              <a:rect l="l" t="t" r="r" b="b"/>
              <a:pathLst>
                <a:path w="171595" h="58663" extrusionOk="0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8" name="Google Shape;3808;p116"/>
            <p:cNvSpPr/>
            <p:nvPr/>
          </p:nvSpPr>
          <p:spPr>
            <a:xfrm>
              <a:off x="6739211" y="-610055"/>
              <a:ext cx="121198" cy="69247"/>
            </a:xfrm>
            <a:custGeom>
              <a:avLst/>
              <a:gdLst/>
              <a:ahLst/>
              <a:cxnLst/>
              <a:rect l="l" t="t" r="r" b="b"/>
              <a:pathLst>
                <a:path w="121198" h="69247" extrusionOk="0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9" name="Google Shape;3809;p116"/>
            <p:cNvSpPr/>
            <p:nvPr/>
          </p:nvSpPr>
          <p:spPr>
            <a:xfrm>
              <a:off x="7892496" y="-398040"/>
              <a:ext cx="34214" cy="16232"/>
            </a:xfrm>
            <a:custGeom>
              <a:avLst/>
              <a:gdLst/>
              <a:ahLst/>
              <a:cxnLst/>
              <a:rect l="l" t="t" r="r" b="b"/>
              <a:pathLst>
                <a:path w="34214" h="16232" extrusionOk="0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0" name="Google Shape;3810;p116"/>
            <p:cNvSpPr/>
            <p:nvPr/>
          </p:nvSpPr>
          <p:spPr>
            <a:xfrm>
              <a:off x="7837781" y="-536630"/>
              <a:ext cx="131449" cy="24680"/>
            </a:xfrm>
            <a:custGeom>
              <a:avLst/>
              <a:gdLst/>
              <a:ahLst/>
              <a:cxnLst/>
              <a:rect l="l" t="t" r="r" b="b"/>
              <a:pathLst>
                <a:path w="131449" h="24680" extrusionOk="0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1" name="Google Shape;3811;p116"/>
            <p:cNvSpPr/>
            <p:nvPr/>
          </p:nvSpPr>
          <p:spPr>
            <a:xfrm>
              <a:off x="7615267" y="-523009"/>
              <a:ext cx="31082" cy="19744"/>
            </a:xfrm>
            <a:custGeom>
              <a:avLst/>
              <a:gdLst/>
              <a:ahLst/>
              <a:cxnLst/>
              <a:rect l="l" t="t" r="r" b="b"/>
              <a:pathLst>
                <a:path w="31082" h="19744" extrusionOk="0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2" name="Google Shape;3812;p116"/>
            <p:cNvSpPr/>
            <p:nvPr/>
          </p:nvSpPr>
          <p:spPr>
            <a:xfrm>
              <a:off x="7643123" y="-549065"/>
              <a:ext cx="188726" cy="66067"/>
            </a:xfrm>
            <a:custGeom>
              <a:avLst/>
              <a:gdLst/>
              <a:ahLst/>
              <a:cxnLst/>
              <a:rect l="l" t="t" r="r" b="b"/>
              <a:pathLst>
                <a:path w="188726" h="66067" extrusionOk="0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3" name="Google Shape;3813;p116"/>
            <p:cNvSpPr/>
            <p:nvPr/>
          </p:nvSpPr>
          <p:spPr>
            <a:xfrm>
              <a:off x="8716638" y="3320972"/>
              <a:ext cx="13761" cy="17845"/>
            </a:xfrm>
            <a:custGeom>
              <a:avLst/>
              <a:gdLst/>
              <a:ahLst/>
              <a:cxnLst/>
              <a:rect l="l" t="t" r="r" b="b"/>
              <a:pathLst>
                <a:path w="13761" h="17845" extrusionOk="0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4" name="Google Shape;3814;p116"/>
            <p:cNvSpPr/>
            <p:nvPr/>
          </p:nvSpPr>
          <p:spPr>
            <a:xfrm>
              <a:off x="9308680" y="3734370"/>
              <a:ext cx="125564" cy="47841"/>
            </a:xfrm>
            <a:custGeom>
              <a:avLst/>
              <a:gdLst/>
              <a:ahLst/>
              <a:cxnLst/>
              <a:rect l="l" t="t" r="r" b="b"/>
              <a:pathLst>
                <a:path w="125564" h="47841" extrusionOk="0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5" name="Google Shape;3815;p116"/>
            <p:cNvSpPr/>
            <p:nvPr/>
          </p:nvSpPr>
          <p:spPr>
            <a:xfrm>
              <a:off x="9283433" y="2648192"/>
              <a:ext cx="16276" cy="14286"/>
            </a:xfrm>
            <a:custGeom>
              <a:avLst/>
              <a:gdLst/>
              <a:ahLst/>
              <a:cxnLst/>
              <a:rect l="l" t="t" r="r" b="b"/>
              <a:pathLst>
                <a:path w="16276" h="14286" extrusionOk="0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6" name="Google Shape;3816;p116"/>
            <p:cNvSpPr/>
            <p:nvPr/>
          </p:nvSpPr>
          <p:spPr>
            <a:xfrm>
              <a:off x="9334732" y="2497831"/>
              <a:ext cx="8778" cy="21690"/>
            </a:xfrm>
            <a:custGeom>
              <a:avLst/>
              <a:gdLst/>
              <a:ahLst/>
              <a:cxnLst/>
              <a:rect l="l" t="t" r="r" b="b"/>
              <a:pathLst>
                <a:path w="8778" h="21690" extrusionOk="0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7" name="Google Shape;3817;p116"/>
            <p:cNvSpPr/>
            <p:nvPr/>
          </p:nvSpPr>
          <p:spPr>
            <a:xfrm>
              <a:off x="11081388" y="3934282"/>
              <a:ext cx="14947" cy="13194"/>
            </a:xfrm>
            <a:custGeom>
              <a:avLst/>
              <a:gdLst/>
              <a:ahLst/>
              <a:cxnLst/>
              <a:rect l="l" t="t" r="r" b="b"/>
              <a:pathLst>
                <a:path w="14947" h="13194" extrusionOk="0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8" name="Google Shape;3818;p116"/>
            <p:cNvSpPr/>
            <p:nvPr/>
          </p:nvSpPr>
          <p:spPr>
            <a:xfrm>
              <a:off x="3924356" y="1497513"/>
              <a:ext cx="2683785" cy="3489864"/>
            </a:xfrm>
            <a:custGeom>
              <a:avLst/>
              <a:gdLst/>
              <a:ahLst/>
              <a:cxnLst/>
              <a:rect l="l" t="t" r="r" b="b"/>
              <a:pathLst>
                <a:path w="2683785" h="3489864" extrusionOk="0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9" name="Google Shape;3819;p116"/>
            <p:cNvSpPr/>
            <p:nvPr/>
          </p:nvSpPr>
          <p:spPr>
            <a:xfrm>
              <a:off x="1386208" y="2679185"/>
              <a:ext cx="1838622" cy="3289383"/>
            </a:xfrm>
            <a:custGeom>
              <a:avLst/>
              <a:gdLst/>
              <a:ahLst/>
              <a:cxnLst/>
              <a:rect l="l" t="t" r="r" b="b"/>
              <a:pathLst>
                <a:path w="1838622" h="3289383" extrusionOk="0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0" name="Google Shape;3820;p116"/>
            <p:cNvSpPr/>
            <p:nvPr/>
          </p:nvSpPr>
          <p:spPr>
            <a:xfrm>
              <a:off x="-268242" y="-400081"/>
              <a:ext cx="3084111" cy="3339551"/>
            </a:xfrm>
            <a:custGeom>
              <a:avLst/>
              <a:gdLst/>
              <a:ahLst/>
              <a:cxnLst/>
              <a:rect l="l" t="t" r="r" b="b"/>
              <a:pathLst>
                <a:path w="3084111" h="3339551" extrusionOk="0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1" name="Google Shape;3821;p116"/>
            <p:cNvSpPr/>
            <p:nvPr/>
          </p:nvSpPr>
          <p:spPr>
            <a:xfrm>
              <a:off x="409881" y="-487412"/>
              <a:ext cx="66293" cy="26484"/>
            </a:xfrm>
            <a:custGeom>
              <a:avLst/>
              <a:gdLst/>
              <a:ahLst/>
              <a:cxnLst/>
              <a:rect l="l" t="t" r="r" b="b"/>
              <a:pathLst>
                <a:path w="66293" h="26484" extrusionOk="0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2" name="Google Shape;3822;p116"/>
            <p:cNvSpPr/>
            <p:nvPr/>
          </p:nvSpPr>
          <p:spPr>
            <a:xfrm>
              <a:off x="-5439" y="-390683"/>
              <a:ext cx="290895" cy="215147"/>
            </a:xfrm>
            <a:custGeom>
              <a:avLst/>
              <a:gdLst/>
              <a:ahLst/>
              <a:cxnLst/>
              <a:rect l="l" t="t" r="r" b="b"/>
              <a:pathLst>
                <a:path w="290895" h="215147" extrusionOk="0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3" name="Google Shape;3823;p116"/>
            <p:cNvSpPr/>
            <p:nvPr/>
          </p:nvSpPr>
          <p:spPr>
            <a:xfrm>
              <a:off x="8737707" y="-488029"/>
              <a:ext cx="43990" cy="30091"/>
            </a:xfrm>
            <a:custGeom>
              <a:avLst/>
              <a:gdLst/>
              <a:ahLst/>
              <a:cxnLst/>
              <a:rect l="l" t="t" r="r" b="b"/>
              <a:pathLst>
                <a:path w="43990" h="30091" extrusionOk="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4" name="Google Shape;3824;p116"/>
            <p:cNvSpPr/>
            <p:nvPr/>
          </p:nvSpPr>
          <p:spPr>
            <a:xfrm>
              <a:off x="4263845" y="-537010"/>
              <a:ext cx="5232658" cy="3773974"/>
            </a:xfrm>
            <a:custGeom>
              <a:avLst/>
              <a:gdLst/>
              <a:ahLst/>
              <a:cxnLst/>
              <a:rect l="l" t="t" r="r" b="b"/>
              <a:pathLst>
                <a:path w="5232658" h="3773974" extrusionOk="0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5" name="Google Shape;3825;p116"/>
            <p:cNvSpPr/>
            <p:nvPr/>
          </p:nvSpPr>
          <p:spPr>
            <a:xfrm>
              <a:off x="1783117" y="1002717"/>
              <a:ext cx="49637" cy="20029"/>
            </a:xfrm>
            <a:custGeom>
              <a:avLst/>
              <a:gdLst/>
              <a:ahLst/>
              <a:cxnLst/>
              <a:rect l="l" t="t" r="r" b="b"/>
              <a:pathLst>
                <a:path w="49637" h="20029" extrusionOk="0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6" name="Google Shape;3826;p116"/>
            <p:cNvSpPr/>
            <p:nvPr/>
          </p:nvSpPr>
          <p:spPr>
            <a:xfrm>
              <a:off x="1254760" y="175068"/>
              <a:ext cx="11911" cy="11296"/>
            </a:xfrm>
            <a:custGeom>
              <a:avLst/>
              <a:gdLst/>
              <a:ahLst/>
              <a:cxnLst/>
              <a:rect l="l" t="t" r="r" b="b"/>
              <a:pathLst>
                <a:path w="11911" h="11296" extrusionOk="0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7" name="Google Shape;3827;p116"/>
            <p:cNvSpPr/>
            <p:nvPr/>
          </p:nvSpPr>
          <p:spPr>
            <a:xfrm>
              <a:off x="1380846" y="151811"/>
              <a:ext cx="29564" cy="11580"/>
            </a:xfrm>
            <a:custGeom>
              <a:avLst/>
              <a:gdLst/>
              <a:ahLst/>
              <a:cxnLst/>
              <a:rect l="l" t="t" r="r" b="b"/>
              <a:pathLst>
                <a:path w="29564" h="11580" extrusionOk="0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8" name="Google Shape;3828;p116"/>
            <p:cNvSpPr/>
            <p:nvPr/>
          </p:nvSpPr>
          <p:spPr>
            <a:xfrm>
              <a:off x="1442774" y="122622"/>
              <a:ext cx="36207" cy="9492"/>
            </a:xfrm>
            <a:custGeom>
              <a:avLst/>
              <a:gdLst/>
              <a:ahLst/>
              <a:cxnLst/>
              <a:rect l="l" t="t" r="r" b="b"/>
              <a:pathLst>
                <a:path w="36207" h="9492" extrusionOk="0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29" name="Google Shape;3829;p116"/>
          <p:cNvSpPr txBox="1">
            <a:spLocks noGrp="1"/>
          </p:cNvSpPr>
          <p:nvPr>
            <p:ph type="sldNum" idx="12"/>
          </p:nvPr>
        </p:nvSpPr>
        <p:spPr>
          <a:xfrm>
            <a:off x="8453908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3830" name="Google Shape;3830;p116"/>
          <p:cNvSpPr txBox="1">
            <a:spLocks noGrp="1"/>
          </p:cNvSpPr>
          <p:nvPr>
            <p:ph type="ctrTitle"/>
          </p:nvPr>
        </p:nvSpPr>
        <p:spPr>
          <a:xfrm>
            <a:off x="393450" y="1865825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Georgia"/>
              <a:buNone/>
              <a:defRPr sz="32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cxnSp>
        <p:nvCxnSpPr>
          <p:cNvPr id="3831" name="Google Shape;3831;p116"/>
          <p:cNvCxnSpPr/>
          <p:nvPr/>
        </p:nvCxnSpPr>
        <p:spPr>
          <a:xfrm>
            <a:off x="518425" y="2607438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832" name="Google Shape;3832;p116"/>
          <p:cNvSpPr txBox="1">
            <a:spLocks noGrp="1"/>
          </p:cNvSpPr>
          <p:nvPr>
            <p:ph type="subTitle" idx="1"/>
          </p:nvPr>
        </p:nvSpPr>
        <p:spPr>
          <a:xfrm>
            <a:off x="526500" y="3105500"/>
            <a:ext cx="4177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None/>
              <a:defRPr sz="12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833" name="Google Shape;3833;p116"/>
          <p:cNvSpPr txBox="1">
            <a:spLocks noGrp="1"/>
          </p:cNvSpPr>
          <p:nvPr>
            <p:ph type="ctrTitle" idx="2"/>
          </p:nvPr>
        </p:nvSpPr>
        <p:spPr>
          <a:xfrm>
            <a:off x="393450" y="2690875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pen Sans"/>
              <a:buNone/>
              <a:defRPr sz="1800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834" name="Google Shape;3834;p116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835" name="Google Shape;3835;p116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8"/>
          <a:stretch/>
        </p:blipFill>
        <p:spPr>
          <a:xfrm>
            <a:off x="8111625" y="4605638"/>
            <a:ext cx="890977" cy="489075"/>
          </a:xfrm>
          <a:prstGeom prst="rect">
            <a:avLst/>
          </a:prstGeom>
          <a:noFill/>
          <a:ln>
            <a:noFill/>
          </a:ln>
        </p:spPr>
      </p:pic>
      <p:pic>
        <p:nvPicPr>
          <p:cNvPr id="3836" name="Google Shape;3836;p116" title="FEWS NET Logo Full 2025.png"/>
          <p:cNvPicPr preferRelativeResize="0"/>
          <p:nvPr/>
        </p:nvPicPr>
        <p:blipFill rotWithShape="1">
          <a:blip r:embed="rId3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837" name="Google Shape;3837;p11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838" name="Google Shape;3838;p116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839" name="Google Shape;3839;p116" title="CHC_logo.jpg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lumn and chart [dense, grey] 1">
  <p:cSld name="Column and chart [dense, grey]">
    <p:bg>
      <p:bgPr>
        <a:solidFill>
          <a:schemeClr val="accent5"/>
        </a:solidFill>
        <a:effectLst/>
      </p:bgPr>
    </p:bg>
    <p:spTree>
      <p:nvGrpSpPr>
        <p:cNvPr id="1" name="Shape 3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41" name="Google Shape;3841;p117"/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842" name="Google Shape;3842;p117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cxnSp>
        <p:nvCxnSpPr>
          <p:cNvPr id="3843" name="Google Shape;3843;p117"/>
          <p:cNvCxnSpPr/>
          <p:nvPr/>
        </p:nvCxnSpPr>
        <p:spPr>
          <a:xfrm>
            <a:off x="190500" y="4686048"/>
            <a:ext cx="8763000" cy="0"/>
          </a:xfrm>
          <a:prstGeom prst="straightConnector1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844" name="Google Shape;3844;p117"/>
          <p:cNvSpPr txBox="1">
            <a:spLocks noGrp="1"/>
          </p:cNvSpPr>
          <p:nvPr>
            <p:ph type="subTitle" idx="1"/>
          </p:nvPr>
        </p:nvSpPr>
        <p:spPr>
          <a:xfrm>
            <a:off x="4652700" y="639650"/>
            <a:ext cx="4300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425" rIns="91425" bIns="91425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400"/>
              <a:buFont typeface="Open Sans"/>
              <a:buNone/>
              <a:defRPr sz="1400" b="1">
                <a:solidFill>
                  <a:srgbClr val="54585A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845" name="Google Shape;3845;p117"/>
          <p:cNvSpPr>
            <a:spLocks noGrp="1"/>
          </p:cNvSpPr>
          <p:nvPr>
            <p:ph type="pic" idx="2"/>
          </p:nvPr>
        </p:nvSpPr>
        <p:spPr>
          <a:xfrm>
            <a:off x="4652700" y="1255250"/>
            <a:ext cx="4300800" cy="3155700"/>
          </a:xfrm>
          <a:prstGeom prst="rect">
            <a:avLst/>
          </a:prstGeom>
          <a:noFill/>
          <a:ln>
            <a:noFill/>
          </a:ln>
        </p:spPr>
      </p:sp>
      <p:sp>
        <p:nvSpPr>
          <p:cNvPr id="3846" name="Google Shape;3846;p117"/>
          <p:cNvSpPr txBox="1">
            <a:spLocks noGrp="1"/>
          </p:cNvSpPr>
          <p:nvPr>
            <p:ph type="subTitle" idx="3"/>
          </p:nvPr>
        </p:nvSpPr>
        <p:spPr>
          <a:xfrm>
            <a:off x="4652700" y="4410950"/>
            <a:ext cx="4300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847" name="Google Shape;3847;p117"/>
          <p:cNvSpPr txBox="1">
            <a:spLocks noGrp="1"/>
          </p:cNvSpPr>
          <p:nvPr>
            <p:ph type="body" idx="4"/>
          </p:nvPr>
        </p:nvSpPr>
        <p:spPr>
          <a:xfrm>
            <a:off x="190500" y="743550"/>
            <a:ext cx="4220400" cy="391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[dense]">
  <p:cSld name="TITLE_AND_BODY_1_1_1_1_1_1">
    <p:bg>
      <p:bgPr>
        <a:solidFill>
          <a:schemeClr val="lt1"/>
        </a:solidFill>
        <a:effectLst/>
      </p:bgPr>
    </p:bg>
    <p:spTree>
      <p:nvGrpSpPr>
        <p:cNvPr id="1" name="Shape 6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1" name="Google Shape;621;p76"/>
          <p:cNvSpPr txBox="1">
            <a:spLocks noGrp="1"/>
          </p:cNvSpPr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22" name="Google Shape;622;p76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[alternate]">
  <p:cSld name="TITLE_3_6_1">
    <p:bg>
      <p:bgPr>
        <a:solidFill>
          <a:schemeClr val="dk2"/>
        </a:solidFill>
        <a:effectLst/>
      </p:bgPr>
    </p:bg>
    <p:spTree>
      <p:nvGrpSpPr>
        <p:cNvPr id="1" name="Shape 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4" name="Google Shape;624;p77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625" name="Google Shape;625;p77"/>
            <p:cNvSpPr/>
            <p:nvPr/>
          </p:nvSpPr>
          <p:spPr>
            <a:xfrm>
              <a:off x="4092535" y="2938947"/>
              <a:ext cx="13097" cy="8021"/>
            </a:xfrm>
            <a:custGeom>
              <a:avLst/>
              <a:gdLst/>
              <a:ahLst/>
              <a:cxnLst/>
              <a:rect l="l" t="t" r="r" b="b"/>
              <a:pathLst>
                <a:path w="13097" h="8021" extrusionOk="0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77"/>
            <p:cNvSpPr/>
            <p:nvPr/>
          </p:nvSpPr>
          <p:spPr>
            <a:xfrm>
              <a:off x="9540874" y="2764191"/>
              <a:ext cx="5362" cy="11011"/>
            </a:xfrm>
            <a:custGeom>
              <a:avLst/>
              <a:gdLst/>
              <a:ahLst/>
              <a:cxnLst/>
              <a:rect l="l" t="t" r="r" b="b"/>
              <a:pathLst>
                <a:path w="5362" h="11011" extrusionOk="0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77"/>
            <p:cNvSpPr/>
            <p:nvPr/>
          </p:nvSpPr>
          <p:spPr>
            <a:xfrm>
              <a:off x="9398320" y="2778334"/>
              <a:ext cx="182225" cy="223358"/>
            </a:xfrm>
            <a:custGeom>
              <a:avLst/>
              <a:gdLst/>
              <a:ahLst/>
              <a:cxnLst/>
              <a:rect l="l" t="t" r="r" b="b"/>
              <a:pathLst>
                <a:path w="182225" h="223358" extrusionOk="0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77"/>
            <p:cNvSpPr/>
            <p:nvPr/>
          </p:nvSpPr>
          <p:spPr>
            <a:xfrm>
              <a:off x="9396849" y="2944026"/>
              <a:ext cx="18887" cy="14855"/>
            </a:xfrm>
            <a:custGeom>
              <a:avLst/>
              <a:gdLst/>
              <a:ahLst/>
              <a:cxnLst/>
              <a:rect l="l" t="t" r="r" b="b"/>
              <a:pathLst>
                <a:path w="18887" h="14855" extrusionOk="0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77"/>
            <p:cNvSpPr/>
            <p:nvPr/>
          </p:nvSpPr>
          <p:spPr>
            <a:xfrm>
              <a:off x="9365150" y="2980572"/>
              <a:ext cx="18696" cy="11628"/>
            </a:xfrm>
            <a:custGeom>
              <a:avLst/>
              <a:gdLst/>
              <a:ahLst/>
              <a:cxnLst/>
              <a:rect l="l" t="t" r="r" b="b"/>
              <a:pathLst>
                <a:path w="18696" h="11628" extrusionOk="0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77"/>
            <p:cNvSpPr/>
            <p:nvPr/>
          </p:nvSpPr>
          <p:spPr>
            <a:xfrm>
              <a:off x="9549606" y="3102882"/>
              <a:ext cx="9205" cy="19554"/>
            </a:xfrm>
            <a:custGeom>
              <a:avLst/>
              <a:gdLst/>
              <a:ahLst/>
              <a:cxnLst/>
              <a:rect l="l" t="t" r="r" b="b"/>
              <a:pathLst>
                <a:path w="9205" h="19554" extrusionOk="0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77"/>
            <p:cNvSpPr/>
            <p:nvPr/>
          </p:nvSpPr>
          <p:spPr>
            <a:xfrm>
              <a:off x="9599812" y="3058125"/>
              <a:ext cx="5742" cy="27433"/>
            </a:xfrm>
            <a:custGeom>
              <a:avLst/>
              <a:gdLst/>
              <a:ahLst/>
              <a:cxnLst/>
              <a:rect l="l" t="t" r="r" b="b"/>
              <a:pathLst>
                <a:path w="5742" h="27433" extrusionOk="0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77"/>
            <p:cNvSpPr/>
            <p:nvPr/>
          </p:nvSpPr>
          <p:spPr>
            <a:xfrm>
              <a:off x="9665442" y="3159315"/>
              <a:ext cx="14853" cy="32369"/>
            </a:xfrm>
            <a:custGeom>
              <a:avLst/>
              <a:gdLst/>
              <a:ahLst/>
              <a:cxnLst/>
              <a:rect l="l" t="t" r="r" b="b"/>
              <a:pathLst>
                <a:path w="14853" h="32369" extrusionOk="0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77"/>
            <p:cNvSpPr/>
            <p:nvPr/>
          </p:nvSpPr>
          <p:spPr>
            <a:xfrm>
              <a:off x="8694145" y="3225383"/>
              <a:ext cx="11673" cy="12055"/>
            </a:xfrm>
            <a:custGeom>
              <a:avLst/>
              <a:gdLst/>
              <a:ahLst/>
              <a:cxnLst/>
              <a:rect l="l" t="t" r="r" b="b"/>
              <a:pathLst>
                <a:path w="11673" h="12055" extrusionOk="0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77"/>
            <p:cNvSpPr/>
            <p:nvPr/>
          </p:nvSpPr>
          <p:spPr>
            <a:xfrm>
              <a:off x="8603506" y="3194627"/>
              <a:ext cx="13904" cy="17703"/>
            </a:xfrm>
            <a:custGeom>
              <a:avLst/>
              <a:gdLst/>
              <a:ahLst/>
              <a:cxnLst/>
              <a:rect l="l" t="t" r="r" b="b"/>
              <a:pathLst>
                <a:path w="13904" h="17703" extrusionOk="0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77"/>
            <p:cNvSpPr/>
            <p:nvPr/>
          </p:nvSpPr>
          <p:spPr>
            <a:xfrm>
              <a:off x="8628278" y="3218596"/>
              <a:ext cx="17700" cy="16659"/>
            </a:xfrm>
            <a:custGeom>
              <a:avLst/>
              <a:gdLst/>
              <a:ahLst/>
              <a:cxnLst/>
              <a:rect l="l" t="t" r="r" b="b"/>
              <a:pathLst>
                <a:path w="17700" h="16659" extrusionOk="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77"/>
            <p:cNvSpPr/>
            <p:nvPr/>
          </p:nvSpPr>
          <p:spPr>
            <a:xfrm>
              <a:off x="8718204" y="3241378"/>
              <a:ext cx="13524" cy="17845"/>
            </a:xfrm>
            <a:custGeom>
              <a:avLst/>
              <a:gdLst/>
              <a:ahLst/>
              <a:cxnLst/>
              <a:rect l="l" t="t" r="r" b="b"/>
              <a:pathLst>
                <a:path w="13524" h="17845" extrusionOk="0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77"/>
            <p:cNvSpPr/>
            <p:nvPr/>
          </p:nvSpPr>
          <p:spPr>
            <a:xfrm>
              <a:off x="8465699" y="2883226"/>
              <a:ext cx="6501" cy="15947"/>
            </a:xfrm>
            <a:custGeom>
              <a:avLst/>
              <a:gdLst/>
              <a:ahLst/>
              <a:cxnLst/>
              <a:rect l="l" t="t" r="r" b="b"/>
              <a:pathLst>
                <a:path w="6501" h="15947" extrusionOk="0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77"/>
            <p:cNvSpPr/>
            <p:nvPr/>
          </p:nvSpPr>
          <p:spPr>
            <a:xfrm>
              <a:off x="8286178" y="2928505"/>
              <a:ext cx="8399" cy="24917"/>
            </a:xfrm>
            <a:custGeom>
              <a:avLst/>
              <a:gdLst/>
              <a:ahLst/>
              <a:cxnLst/>
              <a:rect l="l" t="t" r="r" b="b"/>
              <a:pathLst>
                <a:path w="8399" h="24917" extrusionOk="0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77"/>
            <p:cNvSpPr/>
            <p:nvPr/>
          </p:nvSpPr>
          <p:spPr>
            <a:xfrm>
              <a:off x="8377244" y="3155091"/>
              <a:ext cx="28567" cy="28240"/>
            </a:xfrm>
            <a:custGeom>
              <a:avLst/>
              <a:gdLst/>
              <a:ahLst/>
              <a:cxnLst/>
              <a:rect l="l" t="t" r="r" b="b"/>
              <a:pathLst>
                <a:path w="28567" h="28240" extrusionOk="0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77"/>
            <p:cNvSpPr/>
            <p:nvPr/>
          </p:nvSpPr>
          <p:spPr>
            <a:xfrm>
              <a:off x="8436040" y="3225478"/>
              <a:ext cx="30417" cy="47936"/>
            </a:xfrm>
            <a:custGeom>
              <a:avLst/>
              <a:gdLst/>
              <a:ahLst/>
              <a:cxnLst/>
              <a:rect l="l" t="t" r="r" b="b"/>
              <a:pathLst>
                <a:path w="30417" h="47936" extrusionOk="0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77"/>
            <p:cNvSpPr/>
            <p:nvPr/>
          </p:nvSpPr>
          <p:spPr>
            <a:xfrm>
              <a:off x="4928112" y="3118925"/>
              <a:ext cx="18222" cy="26673"/>
            </a:xfrm>
            <a:custGeom>
              <a:avLst/>
              <a:gdLst/>
              <a:ahLst/>
              <a:cxnLst/>
              <a:rect l="l" t="t" r="r" b="b"/>
              <a:pathLst>
                <a:path w="18222" h="26673" extrusionOk="0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77"/>
            <p:cNvSpPr/>
            <p:nvPr/>
          </p:nvSpPr>
          <p:spPr>
            <a:xfrm>
              <a:off x="4850050" y="3287559"/>
              <a:ext cx="7545" cy="11770"/>
            </a:xfrm>
            <a:custGeom>
              <a:avLst/>
              <a:gdLst/>
              <a:ahLst/>
              <a:cxnLst/>
              <a:rect l="l" t="t" r="r" b="b"/>
              <a:pathLst>
                <a:path w="7545" h="11770" extrusionOk="0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" name="Google Shape;643;p77"/>
            <p:cNvSpPr/>
            <p:nvPr/>
          </p:nvSpPr>
          <p:spPr>
            <a:xfrm>
              <a:off x="3962130" y="2765757"/>
              <a:ext cx="10012" cy="7831"/>
            </a:xfrm>
            <a:custGeom>
              <a:avLst/>
              <a:gdLst/>
              <a:ahLst/>
              <a:cxnLst/>
              <a:rect l="l" t="t" r="r" b="b"/>
              <a:pathLst>
                <a:path w="10012" h="7831" extrusionOk="0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" name="Google Shape;644;p77"/>
            <p:cNvSpPr/>
            <p:nvPr/>
          </p:nvSpPr>
          <p:spPr>
            <a:xfrm>
              <a:off x="1994669" y="2382023"/>
              <a:ext cx="60884" cy="29569"/>
            </a:xfrm>
            <a:custGeom>
              <a:avLst/>
              <a:gdLst/>
              <a:ahLst/>
              <a:cxnLst/>
              <a:rect l="l" t="t" r="r" b="b"/>
              <a:pathLst>
                <a:path w="60884" h="29569" extrusionOk="0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77"/>
            <p:cNvSpPr/>
            <p:nvPr/>
          </p:nvSpPr>
          <p:spPr>
            <a:xfrm>
              <a:off x="2081084" y="2389807"/>
              <a:ext cx="3701" cy="5743"/>
            </a:xfrm>
            <a:custGeom>
              <a:avLst/>
              <a:gdLst/>
              <a:ahLst/>
              <a:cxnLst/>
              <a:rect l="l" t="t" r="r" b="b"/>
              <a:pathLst>
                <a:path w="3701" h="5743" extrusionOk="0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" name="Google Shape;646;p77"/>
            <p:cNvSpPr/>
            <p:nvPr/>
          </p:nvSpPr>
          <p:spPr>
            <a:xfrm>
              <a:off x="2083361" y="2420657"/>
              <a:ext cx="5362" cy="5173"/>
            </a:xfrm>
            <a:custGeom>
              <a:avLst/>
              <a:gdLst/>
              <a:ahLst/>
              <a:cxnLst/>
              <a:rect l="l" t="t" r="r" b="b"/>
              <a:pathLst>
                <a:path w="5362" h="5173" extrusionOk="0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" name="Google Shape;647;p77"/>
            <p:cNvSpPr/>
            <p:nvPr/>
          </p:nvSpPr>
          <p:spPr>
            <a:xfrm>
              <a:off x="1889890" y="2684406"/>
              <a:ext cx="11246" cy="16137"/>
            </a:xfrm>
            <a:custGeom>
              <a:avLst/>
              <a:gdLst/>
              <a:ahLst/>
              <a:cxnLst/>
              <a:rect l="l" t="t" r="r" b="b"/>
              <a:pathLst>
                <a:path w="11246" h="16137" extrusionOk="0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77"/>
            <p:cNvSpPr/>
            <p:nvPr/>
          </p:nvSpPr>
          <p:spPr>
            <a:xfrm>
              <a:off x="1916369" y="2688678"/>
              <a:ext cx="8114" cy="13479"/>
            </a:xfrm>
            <a:custGeom>
              <a:avLst/>
              <a:gdLst/>
              <a:ahLst/>
              <a:cxnLst/>
              <a:rect l="l" t="t" r="r" b="b"/>
              <a:pathLst>
                <a:path w="8114" h="13479" extrusionOk="0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77"/>
            <p:cNvSpPr/>
            <p:nvPr/>
          </p:nvSpPr>
          <p:spPr>
            <a:xfrm>
              <a:off x="2070312" y="2749097"/>
              <a:ext cx="22920" cy="14523"/>
            </a:xfrm>
            <a:custGeom>
              <a:avLst/>
              <a:gdLst/>
              <a:ahLst/>
              <a:cxnLst/>
              <a:rect l="l" t="t" r="r" b="b"/>
              <a:pathLst>
                <a:path w="22920" h="14523" extrusionOk="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77"/>
            <p:cNvSpPr/>
            <p:nvPr/>
          </p:nvSpPr>
          <p:spPr>
            <a:xfrm>
              <a:off x="2178698" y="2700259"/>
              <a:ext cx="6596" cy="9539"/>
            </a:xfrm>
            <a:custGeom>
              <a:avLst/>
              <a:gdLst/>
              <a:ahLst/>
              <a:cxnLst/>
              <a:rect l="l" t="t" r="r" b="b"/>
              <a:pathLst>
                <a:path w="6596" h="9539" extrusionOk="0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77"/>
            <p:cNvSpPr/>
            <p:nvPr/>
          </p:nvSpPr>
          <p:spPr>
            <a:xfrm>
              <a:off x="2207550" y="2644917"/>
              <a:ext cx="2467" cy="11675"/>
            </a:xfrm>
            <a:custGeom>
              <a:avLst/>
              <a:gdLst/>
              <a:ahLst/>
              <a:cxnLst/>
              <a:rect l="l" t="t" r="r" b="b"/>
              <a:pathLst>
                <a:path w="2467" h="11675" extrusionOk="0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77"/>
            <p:cNvSpPr/>
            <p:nvPr/>
          </p:nvSpPr>
          <p:spPr>
            <a:xfrm>
              <a:off x="2213102" y="2608751"/>
              <a:ext cx="6121" cy="15994"/>
            </a:xfrm>
            <a:custGeom>
              <a:avLst/>
              <a:gdLst/>
              <a:ahLst/>
              <a:cxnLst/>
              <a:rect l="l" t="t" r="r" b="b"/>
              <a:pathLst>
                <a:path w="6121" h="15994" extrusionOk="0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77"/>
            <p:cNvSpPr/>
            <p:nvPr/>
          </p:nvSpPr>
          <p:spPr>
            <a:xfrm>
              <a:off x="2209970" y="2565655"/>
              <a:ext cx="12101" cy="23446"/>
            </a:xfrm>
            <a:custGeom>
              <a:avLst/>
              <a:gdLst/>
              <a:ahLst/>
              <a:cxnLst/>
              <a:rect l="l" t="t" r="r" b="b"/>
              <a:pathLst>
                <a:path w="12101" h="23446" extrusionOk="0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77"/>
            <p:cNvSpPr/>
            <p:nvPr/>
          </p:nvSpPr>
          <p:spPr>
            <a:xfrm>
              <a:off x="2206079" y="2530153"/>
              <a:ext cx="6928" cy="18937"/>
            </a:xfrm>
            <a:custGeom>
              <a:avLst/>
              <a:gdLst/>
              <a:ahLst/>
              <a:cxnLst/>
              <a:rect l="l" t="t" r="r" b="b"/>
              <a:pathLst>
                <a:path w="6928" h="18937" extrusionOk="0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77"/>
            <p:cNvSpPr/>
            <p:nvPr/>
          </p:nvSpPr>
          <p:spPr>
            <a:xfrm>
              <a:off x="2193408" y="2486393"/>
              <a:ext cx="21829" cy="24585"/>
            </a:xfrm>
            <a:custGeom>
              <a:avLst/>
              <a:gdLst/>
              <a:ahLst/>
              <a:cxnLst/>
              <a:rect l="l" t="t" r="r" b="b"/>
              <a:pathLst>
                <a:path w="21829" h="24585" extrusionOk="0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77"/>
            <p:cNvSpPr/>
            <p:nvPr/>
          </p:nvSpPr>
          <p:spPr>
            <a:xfrm>
              <a:off x="2195117" y="2454118"/>
              <a:ext cx="6928" cy="7878"/>
            </a:xfrm>
            <a:custGeom>
              <a:avLst/>
              <a:gdLst/>
              <a:ahLst/>
              <a:cxnLst/>
              <a:rect l="l" t="t" r="r" b="b"/>
              <a:pathLst>
                <a:path w="6928" h="7878" extrusionOk="0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" name="Google Shape;657;p77"/>
            <p:cNvSpPr/>
            <p:nvPr/>
          </p:nvSpPr>
          <p:spPr>
            <a:xfrm>
              <a:off x="2157818" y="2439215"/>
              <a:ext cx="5457" cy="7498"/>
            </a:xfrm>
            <a:custGeom>
              <a:avLst/>
              <a:gdLst/>
              <a:ahLst/>
              <a:cxnLst/>
              <a:rect l="l" t="t" r="r" b="b"/>
              <a:pathLst>
                <a:path w="5457" h="7498" extrusionOk="0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" name="Google Shape;658;p77"/>
            <p:cNvSpPr/>
            <p:nvPr/>
          </p:nvSpPr>
          <p:spPr>
            <a:xfrm>
              <a:off x="2211441" y="2742026"/>
              <a:ext cx="11341" cy="9539"/>
            </a:xfrm>
            <a:custGeom>
              <a:avLst/>
              <a:gdLst/>
              <a:ahLst/>
              <a:cxnLst/>
              <a:rect l="l" t="t" r="r" b="b"/>
              <a:pathLst>
                <a:path w="11341" h="9539" extrusionOk="0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77"/>
            <p:cNvSpPr/>
            <p:nvPr/>
          </p:nvSpPr>
          <p:spPr>
            <a:xfrm>
              <a:off x="2169539" y="2767181"/>
              <a:ext cx="34641" cy="38017"/>
            </a:xfrm>
            <a:custGeom>
              <a:avLst/>
              <a:gdLst/>
              <a:ahLst/>
              <a:cxnLst/>
              <a:rect l="l" t="t" r="r" b="b"/>
              <a:pathLst>
                <a:path w="34641" h="38017" extrusionOk="0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" name="Google Shape;660;p77"/>
            <p:cNvSpPr/>
            <p:nvPr/>
          </p:nvSpPr>
          <p:spPr>
            <a:xfrm>
              <a:off x="1567864" y="2370585"/>
              <a:ext cx="75547" cy="40295"/>
            </a:xfrm>
            <a:custGeom>
              <a:avLst/>
              <a:gdLst/>
              <a:ahLst/>
              <a:cxnLst/>
              <a:rect l="l" t="t" r="r" b="b"/>
              <a:pathLst>
                <a:path w="75547" h="40295" extrusionOk="0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" name="Google Shape;661;p77"/>
            <p:cNvSpPr/>
            <p:nvPr/>
          </p:nvSpPr>
          <p:spPr>
            <a:xfrm>
              <a:off x="1764705" y="2354210"/>
              <a:ext cx="16466" cy="12814"/>
            </a:xfrm>
            <a:custGeom>
              <a:avLst/>
              <a:gdLst/>
              <a:ahLst/>
              <a:cxnLst/>
              <a:rect l="l" t="t" r="r" b="b"/>
              <a:pathLst>
                <a:path w="16466" h="12814" extrusionOk="0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" name="Google Shape;662;p77"/>
            <p:cNvSpPr/>
            <p:nvPr/>
          </p:nvSpPr>
          <p:spPr>
            <a:xfrm>
              <a:off x="226991" y="2348514"/>
              <a:ext cx="522" cy="1091"/>
            </a:xfrm>
            <a:custGeom>
              <a:avLst/>
              <a:gdLst/>
              <a:ahLst/>
              <a:cxnLst/>
              <a:rect l="l" t="t" r="r" b="b"/>
              <a:pathLst>
                <a:path w="522" h="1091" extrusionOk="0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" name="Google Shape;663;p77"/>
            <p:cNvSpPr/>
            <p:nvPr/>
          </p:nvSpPr>
          <p:spPr>
            <a:xfrm>
              <a:off x="9290932" y="2584118"/>
              <a:ext cx="54856" cy="68583"/>
            </a:xfrm>
            <a:custGeom>
              <a:avLst/>
              <a:gdLst/>
              <a:ahLst/>
              <a:cxnLst/>
              <a:rect l="l" t="t" r="r" b="b"/>
              <a:pathLst>
                <a:path w="54856" h="68583" extrusionOk="0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77"/>
            <p:cNvSpPr/>
            <p:nvPr/>
          </p:nvSpPr>
          <p:spPr>
            <a:xfrm>
              <a:off x="9348067" y="2580131"/>
              <a:ext cx="12337" cy="17181"/>
            </a:xfrm>
            <a:custGeom>
              <a:avLst/>
              <a:gdLst/>
              <a:ahLst/>
              <a:cxnLst/>
              <a:rect l="l" t="t" r="r" b="b"/>
              <a:pathLst>
                <a:path w="12337" h="17181" extrusionOk="0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" name="Google Shape;665;p77"/>
            <p:cNvSpPr/>
            <p:nvPr/>
          </p:nvSpPr>
          <p:spPr>
            <a:xfrm>
              <a:off x="9363205" y="2628923"/>
              <a:ext cx="6169" cy="25487"/>
            </a:xfrm>
            <a:custGeom>
              <a:avLst/>
              <a:gdLst/>
              <a:ahLst/>
              <a:cxnLst/>
              <a:rect l="l" t="t" r="r" b="b"/>
              <a:pathLst>
                <a:path w="6169" h="25487" extrusionOk="0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" name="Google Shape;666;p77"/>
            <p:cNvSpPr/>
            <p:nvPr/>
          </p:nvSpPr>
          <p:spPr>
            <a:xfrm>
              <a:off x="9381379" y="2635283"/>
              <a:ext cx="9775" cy="9065"/>
            </a:xfrm>
            <a:custGeom>
              <a:avLst/>
              <a:gdLst/>
              <a:ahLst/>
              <a:cxnLst/>
              <a:rect l="l" t="t" r="r" b="b"/>
              <a:pathLst>
                <a:path w="9775" h="9065" extrusionOk="0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" name="Google Shape;667;p77"/>
            <p:cNvSpPr/>
            <p:nvPr/>
          </p:nvSpPr>
          <p:spPr>
            <a:xfrm>
              <a:off x="9397182" y="2599496"/>
              <a:ext cx="16371" cy="20931"/>
            </a:xfrm>
            <a:custGeom>
              <a:avLst/>
              <a:gdLst/>
              <a:ahLst/>
              <a:cxnLst/>
              <a:rect l="l" t="t" r="r" b="b"/>
              <a:pathLst>
                <a:path w="16371" h="20931" extrusionOk="0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" name="Google Shape;668;p77"/>
            <p:cNvSpPr/>
            <p:nvPr/>
          </p:nvSpPr>
          <p:spPr>
            <a:xfrm>
              <a:off x="9426936" y="2623987"/>
              <a:ext cx="5315" cy="13241"/>
            </a:xfrm>
            <a:custGeom>
              <a:avLst/>
              <a:gdLst/>
              <a:ahLst/>
              <a:cxnLst/>
              <a:rect l="l" t="t" r="r" b="b"/>
              <a:pathLst>
                <a:path w="5315" h="13241" extrusionOk="0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" name="Google Shape;669;p77"/>
            <p:cNvSpPr/>
            <p:nvPr/>
          </p:nvSpPr>
          <p:spPr>
            <a:xfrm>
              <a:off x="9412083" y="2629777"/>
              <a:ext cx="37583" cy="42051"/>
            </a:xfrm>
            <a:custGeom>
              <a:avLst/>
              <a:gdLst/>
              <a:ahLst/>
              <a:cxnLst/>
              <a:rect l="l" t="t" r="r" b="b"/>
              <a:pathLst>
                <a:path w="37583" h="42051" extrusionOk="0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" name="Google Shape;670;p77"/>
            <p:cNvSpPr/>
            <p:nvPr/>
          </p:nvSpPr>
          <p:spPr>
            <a:xfrm>
              <a:off x="9453701" y="2626549"/>
              <a:ext cx="67858" cy="81682"/>
            </a:xfrm>
            <a:custGeom>
              <a:avLst/>
              <a:gdLst/>
              <a:ahLst/>
              <a:cxnLst/>
              <a:rect l="l" t="t" r="r" b="b"/>
              <a:pathLst>
                <a:path w="67858" h="81682" extrusionOk="0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" name="Google Shape;671;p77"/>
            <p:cNvSpPr/>
            <p:nvPr/>
          </p:nvSpPr>
          <p:spPr>
            <a:xfrm>
              <a:off x="9366479" y="2667130"/>
              <a:ext cx="50538" cy="80021"/>
            </a:xfrm>
            <a:custGeom>
              <a:avLst/>
              <a:gdLst/>
              <a:ahLst/>
              <a:cxnLst/>
              <a:rect l="l" t="t" r="r" b="b"/>
              <a:pathLst>
                <a:path w="50538" h="80021" extrusionOk="0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" name="Google Shape;672;p77"/>
            <p:cNvSpPr/>
            <p:nvPr/>
          </p:nvSpPr>
          <p:spPr>
            <a:xfrm>
              <a:off x="9400978" y="2731964"/>
              <a:ext cx="5646" cy="12340"/>
            </a:xfrm>
            <a:custGeom>
              <a:avLst/>
              <a:gdLst/>
              <a:ahLst/>
              <a:cxnLst/>
              <a:rect l="l" t="t" r="r" b="b"/>
              <a:pathLst>
                <a:path w="5646" h="12340" extrusionOk="0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" name="Google Shape;673;p77"/>
            <p:cNvSpPr/>
            <p:nvPr/>
          </p:nvSpPr>
          <p:spPr>
            <a:xfrm>
              <a:off x="9464757" y="2673585"/>
              <a:ext cx="7972" cy="12102"/>
            </a:xfrm>
            <a:custGeom>
              <a:avLst/>
              <a:gdLst/>
              <a:ahLst/>
              <a:cxnLst/>
              <a:rect l="l" t="t" r="r" b="b"/>
              <a:pathLst>
                <a:path w="7972" h="12102" extrusionOk="0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" name="Google Shape;674;p77"/>
            <p:cNvSpPr/>
            <p:nvPr/>
          </p:nvSpPr>
          <p:spPr>
            <a:xfrm>
              <a:off x="9462621" y="2685260"/>
              <a:ext cx="46220" cy="78313"/>
            </a:xfrm>
            <a:custGeom>
              <a:avLst/>
              <a:gdLst/>
              <a:ahLst/>
              <a:cxnLst/>
              <a:rect l="l" t="t" r="r" b="b"/>
              <a:pathLst>
                <a:path w="46220" h="78313" extrusionOk="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" name="Google Shape;675;p77"/>
            <p:cNvSpPr/>
            <p:nvPr/>
          </p:nvSpPr>
          <p:spPr>
            <a:xfrm>
              <a:off x="8673501" y="2760631"/>
              <a:ext cx="7877" cy="17466"/>
            </a:xfrm>
            <a:custGeom>
              <a:avLst/>
              <a:gdLst/>
              <a:ahLst/>
              <a:cxnLst/>
              <a:rect l="l" t="t" r="r" b="b"/>
              <a:pathLst>
                <a:path w="7877" h="17466" extrusionOk="0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" name="Google Shape;676;p77"/>
            <p:cNvSpPr/>
            <p:nvPr/>
          </p:nvSpPr>
          <p:spPr>
            <a:xfrm>
              <a:off x="8448947" y="2694848"/>
              <a:ext cx="6738" cy="12909"/>
            </a:xfrm>
            <a:custGeom>
              <a:avLst/>
              <a:gdLst/>
              <a:ahLst/>
              <a:cxnLst/>
              <a:rect l="l" t="t" r="r" b="b"/>
              <a:pathLst>
                <a:path w="6738" h="12909" extrusionOk="0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" name="Google Shape;677;p77"/>
            <p:cNvSpPr/>
            <p:nvPr/>
          </p:nvSpPr>
          <p:spPr>
            <a:xfrm>
              <a:off x="8443347" y="2696889"/>
              <a:ext cx="1993" cy="14570"/>
            </a:xfrm>
            <a:custGeom>
              <a:avLst/>
              <a:gdLst/>
              <a:ahLst/>
              <a:cxnLst/>
              <a:rect l="l" t="t" r="r" b="b"/>
              <a:pathLst>
                <a:path w="1993" h="14570" extrusionOk="0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" name="Google Shape;678;p77"/>
            <p:cNvSpPr/>
            <p:nvPr/>
          </p:nvSpPr>
          <p:spPr>
            <a:xfrm>
              <a:off x="8441592" y="2650613"/>
              <a:ext cx="5219" cy="16042"/>
            </a:xfrm>
            <a:custGeom>
              <a:avLst/>
              <a:gdLst/>
              <a:ahLst/>
              <a:cxnLst/>
              <a:rect l="l" t="t" r="r" b="b"/>
              <a:pathLst>
                <a:path w="5219" h="16042" extrusionOk="0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" name="Google Shape;679;p77"/>
            <p:cNvSpPr/>
            <p:nvPr/>
          </p:nvSpPr>
          <p:spPr>
            <a:xfrm>
              <a:off x="8219600" y="2611599"/>
              <a:ext cx="9632" cy="101949"/>
            </a:xfrm>
            <a:custGeom>
              <a:avLst/>
              <a:gdLst/>
              <a:ahLst/>
              <a:cxnLst/>
              <a:rect l="l" t="t" r="r" b="b"/>
              <a:pathLst>
                <a:path w="9632" h="101949" extrusionOk="0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" name="Google Shape;680;p77"/>
            <p:cNvSpPr/>
            <p:nvPr/>
          </p:nvSpPr>
          <p:spPr>
            <a:xfrm>
              <a:off x="6685825" y="2678901"/>
              <a:ext cx="42993" cy="21073"/>
            </a:xfrm>
            <a:custGeom>
              <a:avLst/>
              <a:gdLst/>
              <a:ahLst/>
              <a:cxnLst/>
              <a:rect l="l" t="t" r="r" b="b"/>
              <a:pathLst>
                <a:path w="42993" h="21073" extrusionOk="0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" name="Google Shape;681;p77"/>
            <p:cNvSpPr/>
            <p:nvPr/>
          </p:nvSpPr>
          <p:spPr>
            <a:xfrm>
              <a:off x="3965025" y="1920783"/>
              <a:ext cx="26432" cy="26721"/>
            </a:xfrm>
            <a:custGeom>
              <a:avLst/>
              <a:gdLst/>
              <a:ahLst/>
              <a:cxnLst/>
              <a:rect l="l" t="t" r="r" b="b"/>
              <a:pathLst>
                <a:path w="26432" h="26721" extrusionOk="0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" name="Google Shape;682;p77"/>
            <p:cNvSpPr/>
            <p:nvPr/>
          </p:nvSpPr>
          <p:spPr>
            <a:xfrm>
              <a:off x="4003843" y="1941192"/>
              <a:ext cx="15944" cy="20883"/>
            </a:xfrm>
            <a:custGeom>
              <a:avLst/>
              <a:gdLst/>
              <a:ahLst/>
              <a:cxnLst/>
              <a:rect l="l" t="t" r="r" b="b"/>
              <a:pathLst>
                <a:path w="15944" h="20883" extrusionOk="0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" name="Google Shape;683;p77"/>
            <p:cNvSpPr/>
            <p:nvPr/>
          </p:nvSpPr>
          <p:spPr>
            <a:xfrm>
              <a:off x="4057893" y="1913901"/>
              <a:ext cx="19931" cy="30897"/>
            </a:xfrm>
            <a:custGeom>
              <a:avLst/>
              <a:gdLst/>
              <a:ahLst/>
              <a:cxnLst/>
              <a:rect l="l" t="t" r="r" b="b"/>
              <a:pathLst>
                <a:path w="19931" h="30897" extrusionOk="0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" name="Google Shape;684;p77"/>
            <p:cNvSpPr/>
            <p:nvPr/>
          </p:nvSpPr>
          <p:spPr>
            <a:xfrm>
              <a:off x="4079201" y="1890740"/>
              <a:ext cx="15707" cy="15947"/>
            </a:xfrm>
            <a:custGeom>
              <a:avLst/>
              <a:gdLst/>
              <a:ahLst/>
              <a:cxnLst/>
              <a:rect l="l" t="t" r="r" b="b"/>
              <a:pathLst>
                <a:path w="15707" h="15947" extrusionOk="0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" name="Google Shape;685;p77"/>
            <p:cNvSpPr/>
            <p:nvPr/>
          </p:nvSpPr>
          <p:spPr>
            <a:xfrm>
              <a:off x="1621013" y="1955621"/>
              <a:ext cx="38865" cy="14523"/>
            </a:xfrm>
            <a:custGeom>
              <a:avLst/>
              <a:gdLst/>
              <a:ahLst/>
              <a:cxnLst/>
              <a:rect l="l" t="t" r="r" b="b"/>
              <a:pathLst>
                <a:path w="38865" h="14523" extrusionOk="0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" name="Google Shape;686;p77"/>
            <p:cNvSpPr/>
            <p:nvPr/>
          </p:nvSpPr>
          <p:spPr>
            <a:xfrm>
              <a:off x="1675348" y="1970666"/>
              <a:ext cx="15470" cy="33223"/>
            </a:xfrm>
            <a:custGeom>
              <a:avLst/>
              <a:gdLst/>
              <a:ahLst/>
              <a:cxnLst/>
              <a:rect l="l" t="t" r="r" b="b"/>
              <a:pathLst>
                <a:path w="15470" h="33223" extrusionOk="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" name="Google Shape;687;p77"/>
            <p:cNvSpPr/>
            <p:nvPr/>
          </p:nvSpPr>
          <p:spPr>
            <a:xfrm>
              <a:off x="1657126" y="2043996"/>
              <a:ext cx="9585" cy="3891"/>
            </a:xfrm>
            <a:custGeom>
              <a:avLst/>
              <a:gdLst/>
              <a:ahLst/>
              <a:cxnLst/>
              <a:rect l="l" t="t" r="r" b="b"/>
              <a:pathLst>
                <a:path w="9585" h="3891" extrusionOk="0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77"/>
            <p:cNvSpPr/>
            <p:nvPr/>
          </p:nvSpPr>
          <p:spPr>
            <a:xfrm>
              <a:off x="1622247" y="2037920"/>
              <a:ext cx="21259" cy="42621"/>
            </a:xfrm>
            <a:custGeom>
              <a:avLst/>
              <a:gdLst/>
              <a:ahLst/>
              <a:cxnLst/>
              <a:rect l="l" t="t" r="r" b="b"/>
              <a:pathLst>
                <a:path w="21259" h="42621" extrusionOk="0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" name="Google Shape;689;p77"/>
            <p:cNvSpPr/>
            <p:nvPr/>
          </p:nvSpPr>
          <p:spPr>
            <a:xfrm>
              <a:off x="1634205" y="2083247"/>
              <a:ext cx="9917" cy="11438"/>
            </a:xfrm>
            <a:custGeom>
              <a:avLst/>
              <a:gdLst/>
              <a:ahLst/>
              <a:cxnLst/>
              <a:rect l="l" t="t" r="r" b="b"/>
              <a:pathLst>
                <a:path w="9917" h="11438" extrusionOk="0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" name="Google Shape;690;p77"/>
            <p:cNvSpPr/>
            <p:nvPr/>
          </p:nvSpPr>
          <p:spPr>
            <a:xfrm>
              <a:off x="1636436" y="2088420"/>
              <a:ext cx="7782" cy="21215"/>
            </a:xfrm>
            <a:custGeom>
              <a:avLst/>
              <a:gdLst/>
              <a:ahLst/>
              <a:cxnLst/>
              <a:rect l="l" t="t" r="r" b="b"/>
              <a:pathLst>
                <a:path w="7782" h="21215" extrusionOk="0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77"/>
            <p:cNvSpPr/>
            <p:nvPr/>
          </p:nvSpPr>
          <p:spPr>
            <a:xfrm>
              <a:off x="1701116" y="2037920"/>
              <a:ext cx="8399" cy="28335"/>
            </a:xfrm>
            <a:custGeom>
              <a:avLst/>
              <a:gdLst/>
              <a:ahLst/>
              <a:cxnLst/>
              <a:rect l="l" t="t" r="r" b="b"/>
              <a:pathLst>
                <a:path w="8399" h="28335" extrusionOk="0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77"/>
            <p:cNvSpPr/>
            <p:nvPr/>
          </p:nvSpPr>
          <p:spPr>
            <a:xfrm>
              <a:off x="1720762" y="2063028"/>
              <a:ext cx="11626" cy="31135"/>
            </a:xfrm>
            <a:custGeom>
              <a:avLst/>
              <a:gdLst/>
              <a:ahLst/>
              <a:cxnLst/>
              <a:rect l="l" t="t" r="r" b="b"/>
              <a:pathLst>
                <a:path w="11626" h="31135" extrusionOk="0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77"/>
            <p:cNvSpPr/>
            <p:nvPr/>
          </p:nvSpPr>
          <p:spPr>
            <a:xfrm>
              <a:off x="1759011" y="2094591"/>
              <a:ext cx="7735" cy="7878"/>
            </a:xfrm>
            <a:custGeom>
              <a:avLst/>
              <a:gdLst/>
              <a:ahLst/>
              <a:cxnLst/>
              <a:rect l="l" t="t" r="r" b="b"/>
              <a:pathLst>
                <a:path w="7735" h="7878" extrusionOk="0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" name="Google Shape;694;p77"/>
            <p:cNvSpPr/>
            <p:nvPr/>
          </p:nvSpPr>
          <p:spPr>
            <a:xfrm>
              <a:off x="1728402" y="2122024"/>
              <a:ext cx="8636" cy="34220"/>
            </a:xfrm>
            <a:custGeom>
              <a:avLst/>
              <a:gdLst/>
              <a:ahLst/>
              <a:cxnLst/>
              <a:rect l="l" t="t" r="r" b="b"/>
              <a:pathLst>
                <a:path w="8636" h="34220" extrusionOk="0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" name="Google Shape;695;p77"/>
            <p:cNvSpPr/>
            <p:nvPr/>
          </p:nvSpPr>
          <p:spPr>
            <a:xfrm>
              <a:off x="1754550" y="2159140"/>
              <a:ext cx="16561" cy="32037"/>
            </a:xfrm>
            <a:custGeom>
              <a:avLst/>
              <a:gdLst/>
              <a:ahLst/>
              <a:cxnLst/>
              <a:rect l="l" t="t" r="r" b="b"/>
              <a:pathLst>
                <a:path w="16561" h="32037" extrusionOk="0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" name="Google Shape;696;p77"/>
            <p:cNvSpPr/>
            <p:nvPr/>
          </p:nvSpPr>
          <p:spPr>
            <a:xfrm>
              <a:off x="1798920" y="2182111"/>
              <a:ext cx="14046" cy="5126"/>
            </a:xfrm>
            <a:custGeom>
              <a:avLst/>
              <a:gdLst/>
              <a:ahLst/>
              <a:cxnLst/>
              <a:rect l="l" t="t" r="r" b="b"/>
              <a:pathLst>
                <a:path w="14046" h="5126" extrusionOk="0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" name="Google Shape;697;p77"/>
            <p:cNvSpPr/>
            <p:nvPr/>
          </p:nvSpPr>
          <p:spPr>
            <a:xfrm>
              <a:off x="1823691" y="2203232"/>
              <a:ext cx="29611" cy="15852"/>
            </a:xfrm>
            <a:custGeom>
              <a:avLst/>
              <a:gdLst/>
              <a:ahLst/>
              <a:cxnLst/>
              <a:rect l="l" t="t" r="r" b="b"/>
              <a:pathLst>
                <a:path w="29611" h="15852" extrusionOk="0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" name="Google Shape;698;p77"/>
            <p:cNvSpPr/>
            <p:nvPr/>
          </p:nvSpPr>
          <p:spPr>
            <a:xfrm>
              <a:off x="1767884" y="2234178"/>
              <a:ext cx="27049" cy="20930"/>
            </a:xfrm>
            <a:custGeom>
              <a:avLst/>
              <a:gdLst/>
              <a:ahLst/>
              <a:cxnLst/>
              <a:rect l="l" t="t" r="r" b="b"/>
              <a:pathLst>
                <a:path w="27049" h="20930" extrusionOk="0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" name="Google Shape;699;p77"/>
            <p:cNvSpPr/>
            <p:nvPr/>
          </p:nvSpPr>
          <p:spPr>
            <a:xfrm>
              <a:off x="1606777" y="2181494"/>
              <a:ext cx="15802" cy="21595"/>
            </a:xfrm>
            <a:custGeom>
              <a:avLst/>
              <a:gdLst/>
              <a:ahLst/>
              <a:cxnLst/>
              <a:rect l="l" t="t" r="r" b="b"/>
              <a:pathLst>
                <a:path w="15802" h="21595" extrusionOk="0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" name="Google Shape;700;p77"/>
            <p:cNvSpPr/>
            <p:nvPr/>
          </p:nvSpPr>
          <p:spPr>
            <a:xfrm>
              <a:off x="1410078" y="2196967"/>
              <a:ext cx="18174" cy="23256"/>
            </a:xfrm>
            <a:custGeom>
              <a:avLst/>
              <a:gdLst/>
              <a:ahLst/>
              <a:cxnLst/>
              <a:rect l="l" t="t" r="r" b="b"/>
              <a:pathLst>
                <a:path w="18174" h="23256" extrusionOk="0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" name="Google Shape;701;p77"/>
            <p:cNvSpPr/>
            <p:nvPr/>
          </p:nvSpPr>
          <p:spPr>
            <a:xfrm>
              <a:off x="1249824" y="2258289"/>
              <a:ext cx="12385" cy="13953"/>
            </a:xfrm>
            <a:custGeom>
              <a:avLst/>
              <a:gdLst/>
              <a:ahLst/>
              <a:cxnLst/>
              <a:rect l="l" t="t" r="r" b="b"/>
              <a:pathLst>
                <a:path w="12385" h="13953" extrusionOk="0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77"/>
            <p:cNvSpPr/>
            <p:nvPr/>
          </p:nvSpPr>
          <p:spPr>
            <a:xfrm>
              <a:off x="912139" y="2006263"/>
              <a:ext cx="7450" cy="13147"/>
            </a:xfrm>
            <a:custGeom>
              <a:avLst/>
              <a:gdLst/>
              <a:ahLst/>
              <a:cxnLst/>
              <a:rect l="l" t="t" r="r" b="b"/>
              <a:pathLst>
                <a:path w="7450" h="13147" extrusionOk="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" name="Google Shape;703;p77"/>
            <p:cNvSpPr/>
            <p:nvPr/>
          </p:nvSpPr>
          <p:spPr>
            <a:xfrm>
              <a:off x="964291" y="1855950"/>
              <a:ext cx="30180" cy="29521"/>
            </a:xfrm>
            <a:custGeom>
              <a:avLst/>
              <a:gdLst/>
              <a:ahLst/>
              <a:cxnLst/>
              <a:rect l="l" t="t" r="r" b="b"/>
              <a:pathLst>
                <a:path w="30180" h="29521" extrusionOk="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" name="Google Shape;704;p77"/>
            <p:cNvSpPr/>
            <p:nvPr/>
          </p:nvSpPr>
          <p:spPr>
            <a:xfrm>
              <a:off x="206017" y="1767669"/>
              <a:ext cx="5220" cy="15093"/>
            </a:xfrm>
            <a:custGeom>
              <a:avLst/>
              <a:gdLst/>
              <a:ahLst/>
              <a:cxnLst/>
              <a:rect l="l" t="t" r="r" b="b"/>
              <a:pathLst>
                <a:path w="5220" h="15093" extrusionOk="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" name="Google Shape;705;p77"/>
            <p:cNvSpPr/>
            <p:nvPr/>
          </p:nvSpPr>
          <p:spPr>
            <a:xfrm>
              <a:off x="299834" y="1815986"/>
              <a:ext cx="9395" cy="17845"/>
            </a:xfrm>
            <a:custGeom>
              <a:avLst/>
              <a:gdLst/>
              <a:ahLst/>
              <a:cxnLst/>
              <a:rect l="l" t="t" r="r" b="b"/>
              <a:pathLst>
                <a:path w="9395" h="17845" extrusionOk="0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" name="Google Shape;706;p77"/>
            <p:cNvSpPr/>
            <p:nvPr/>
          </p:nvSpPr>
          <p:spPr>
            <a:xfrm>
              <a:off x="390092" y="1758557"/>
              <a:ext cx="8399" cy="28714"/>
            </a:xfrm>
            <a:custGeom>
              <a:avLst/>
              <a:gdLst/>
              <a:ahLst/>
              <a:cxnLst/>
              <a:rect l="l" t="t" r="r" b="b"/>
              <a:pathLst>
                <a:path w="8399" h="28714" extrusionOk="0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" name="Google Shape;707;p77"/>
            <p:cNvSpPr/>
            <p:nvPr/>
          </p:nvSpPr>
          <p:spPr>
            <a:xfrm>
              <a:off x="415765" y="1778965"/>
              <a:ext cx="12717" cy="21120"/>
            </a:xfrm>
            <a:custGeom>
              <a:avLst/>
              <a:gdLst/>
              <a:ahLst/>
              <a:cxnLst/>
              <a:rect l="l" t="t" r="r" b="b"/>
              <a:pathLst>
                <a:path w="12717" h="21120" extrusionOk="0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" name="Google Shape;708;p77"/>
            <p:cNvSpPr/>
            <p:nvPr/>
          </p:nvSpPr>
          <p:spPr>
            <a:xfrm>
              <a:off x="9148663" y="1959702"/>
              <a:ext cx="56470" cy="175848"/>
            </a:xfrm>
            <a:custGeom>
              <a:avLst/>
              <a:gdLst/>
              <a:ahLst/>
              <a:cxnLst/>
              <a:rect l="l" t="t" r="r" b="b"/>
              <a:pathLst>
                <a:path w="56470" h="175848" extrusionOk="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" name="Google Shape;709;p77"/>
            <p:cNvSpPr/>
            <p:nvPr/>
          </p:nvSpPr>
          <p:spPr>
            <a:xfrm>
              <a:off x="9272092" y="1998954"/>
              <a:ext cx="6928" cy="8021"/>
            </a:xfrm>
            <a:custGeom>
              <a:avLst/>
              <a:gdLst/>
              <a:ahLst/>
              <a:cxnLst/>
              <a:rect l="l" t="t" r="r" b="b"/>
              <a:pathLst>
                <a:path w="6928" h="8021" extrusionOk="0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" name="Google Shape;710;p77"/>
            <p:cNvSpPr/>
            <p:nvPr/>
          </p:nvSpPr>
          <p:spPr>
            <a:xfrm>
              <a:off x="9284857" y="1993116"/>
              <a:ext cx="6216" cy="10062"/>
            </a:xfrm>
            <a:custGeom>
              <a:avLst/>
              <a:gdLst/>
              <a:ahLst/>
              <a:cxnLst/>
              <a:rect l="l" t="t" r="r" b="b"/>
              <a:pathLst>
                <a:path w="6216" h="10062" extrusionOk="0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" name="Google Shape;711;p77"/>
            <p:cNvSpPr/>
            <p:nvPr/>
          </p:nvSpPr>
          <p:spPr>
            <a:xfrm>
              <a:off x="9381616" y="1858940"/>
              <a:ext cx="12148" cy="39488"/>
            </a:xfrm>
            <a:custGeom>
              <a:avLst/>
              <a:gdLst/>
              <a:ahLst/>
              <a:cxnLst/>
              <a:rect l="l" t="t" r="r" b="b"/>
              <a:pathLst>
                <a:path w="12148" h="39488" extrusionOk="0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" name="Google Shape;712;p77"/>
            <p:cNvSpPr/>
            <p:nvPr/>
          </p:nvSpPr>
          <p:spPr>
            <a:xfrm>
              <a:off x="9393385" y="1801558"/>
              <a:ext cx="6786" cy="11343"/>
            </a:xfrm>
            <a:custGeom>
              <a:avLst/>
              <a:gdLst/>
              <a:ahLst/>
              <a:cxnLst/>
              <a:rect l="l" t="t" r="r" b="b"/>
              <a:pathLst>
                <a:path w="6786" h="11343" extrusionOk="0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" name="Google Shape;713;p77"/>
            <p:cNvSpPr/>
            <p:nvPr/>
          </p:nvSpPr>
          <p:spPr>
            <a:xfrm>
              <a:off x="9398510" y="1768334"/>
              <a:ext cx="10819" cy="18083"/>
            </a:xfrm>
            <a:custGeom>
              <a:avLst/>
              <a:gdLst/>
              <a:ahLst/>
              <a:cxnLst/>
              <a:rect l="l" t="t" r="r" b="b"/>
              <a:pathLst>
                <a:path w="10819" h="18083" extrusionOk="0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" name="Google Shape;714;p77"/>
            <p:cNvSpPr/>
            <p:nvPr/>
          </p:nvSpPr>
          <p:spPr>
            <a:xfrm>
              <a:off x="9321349" y="1972090"/>
              <a:ext cx="8542" cy="9350"/>
            </a:xfrm>
            <a:custGeom>
              <a:avLst/>
              <a:gdLst/>
              <a:ahLst/>
              <a:cxnLst/>
              <a:rect l="l" t="t" r="r" b="b"/>
              <a:pathLst>
                <a:path w="8542" h="9350" extrusionOk="0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" name="Google Shape;715;p77"/>
            <p:cNvSpPr/>
            <p:nvPr/>
          </p:nvSpPr>
          <p:spPr>
            <a:xfrm>
              <a:off x="8937159" y="2129048"/>
              <a:ext cx="3131" cy="4983"/>
            </a:xfrm>
            <a:custGeom>
              <a:avLst/>
              <a:gdLst/>
              <a:ahLst/>
              <a:cxnLst/>
              <a:rect l="l" t="t" r="r" b="b"/>
              <a:pathLst>
                <a:path w="3131" h="4983" extrusionOk="0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" name="Google Shape;716;p77"/>
            <p:cNvSpPr/>
            <p:nvPr/>
          </p:nvSpPr>
          <p:spPr>
            <a:xfrm>
              <a:off x="8052323" y="2145233"/>
              <a:ext cx="12243" cy="23208"/>
            </a:xfrm>
            <a:custGeom>
              <a:avLst/>
              <a:gdLst/>
              <a:ahLst/>
              <a:cxnLst/>
              <a:rect l="l" t="t" r="r" b="b"/>
              <a:pathLst>
                <a:path w="12243" h="23208" extrusionOk="0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" name="Google Shape;717;p77"/>
            <p:cNvSpPr/>
            <p:nvPr/>
          </p:nvSpPr>
          <p:spPr>
            <a:xfrm>
              <a:off x="6500183" y="2013382"/>
              <a:ext cx="6453" cy="15472"/>
            </a:xfrm>
            <a:custGeom>
              <a:avLst/>
              <a:gdLst/>
              <a:ahLst/>
              <a:cxnLst/>
              <a:rect l="l" t="t" r="r" b="b"/>
              <a:pathLst>
                <a:path w="6453" h="15472" extrusionOk="0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" name="Google Shape;718;p77"/>
            <p:cNvSpPr/>
            <p:nvPr/>
          </p:nvSpPr>
          <p:spPr>
            <a:xfrm>
              <a:off x="6679893" y="1975934"/>
              <a:ext cx="31699" cy="22165"/>
            </a:xfrm>
            <a:custGeom>
              <a:avLst/>
              <a:gdLst/>
              <a:ahLst/>
              <a:cxnLst/>
              <a:rect l="l" t="t" r="r" b="b"/>
              <a:pathLst>
                <a:path w="31699" h="22165" extrusionOk="0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" name="Google Shape;719;p77"/>
            <p:cNvSpPr/>
            <p:nvPr/>
          </p:nvSpPr>
          <p:spPr>
            <a:xfrm>
              <a:off x="3967635" y="1715081"/>
              <a:ext cx="15612" cy="10062"/>
            </a:xfrm>
            <a:custGeom>
              <a:avLst/>
              <a:gdLst/>
              <a:ahLst/>
              <a:cxnLst/>
              <a:rect l="l" t="t" r="r" b="b"/>
              <a:pathLst>
                <a:path w="15612" h="10062" extrusionOk="0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" name="Google Shape;720;p77"/>
            <p:cNvSpPr/>
            <p:nvPr/>
          </p:nvSpPr>
          <p:spPr>
            <a:xfrm>
              <a:off x="3995491" y="1700842"/>
              <a:ext cx="3179" cy="5790"/>
            </a:xfrm>
            <a:custGeom>
              <a:avLst/>
              <a:gdLst/>
              <a:ahLst/>
              <a:cxnLst/>
              <a:rect l="l" t="t" r="r" b="b"/>
              <a:pathLst>
                <a:path w="3179" h="5790" extrusionOk="0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" name="Google Shape;721;p77"/>
            <p:cNvSpPr/>
            <p:nvPr/>
          </p:nvSpPr>
          <p:spPr>
            <a:xfrm>
              <a:off x="260684" y="1504585"/>
              <a:ext cx="11436" cy="9919"/>
            </a:xfrm>
            <a:custGeom>
              <a:avLst/>
              <a:gdLst/>
              <a:ahLst/>
              <a:cxnLst/>
              <a:rect l="l" t="t" r="r" b="b"/>
              <a:pathLst>
                <a:path w="11436" h="9919" extrusionOk="0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" name="Google Shape;722;p77"/>
            <p:cNvSpPr/>
            <p:nvPr/>
          </p:nvSpPr>
          <p:spPr>
            <a:xfrm>
              <a:off x="294187" y="1543457"/>
              <a:ext cx="4603" cy="7309"/>
            </a:xfrm>
            <a:custGeom>
              <a:avLst/>
              <a:gdLst/>
              <a:ahLst/>
              <a:cxnLst/>
              <a:rect l="l" t="t" r="r" b="b"/>
              <a:pathLst>
                <a:path w="4603" h="7309" extrusionOk="0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" name="Google Shape;723;p77"/>
            <p:cNvSpPr/>
            <p:nvPr/>
          </p:nvSpPr>
          <p:spPr>
            <a:xfrm>
              <a:off x="281801" y="1562822"/>
              <a:ext cx="5077" cy="14428"/>
            </a:xfrm>
            <a:custGeom>
              <a:avLst/>
              <a:gdLst/>
              <a:ahLst/>
              <a:cxnLst/>
              <a:rect l="l" t="t" r="r" b="b"/>
              <a:pathLst>
                <a:path w="5077" h="14428" extrusionOk="0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" name="Google Shape;724;p77"/>
            <p:cNvSpPr/>
            <p:nvPr/>
          </p:nvSpPr>
          <p:spPr>
            <a:xfrm>
              <a:off x="9453131" y="1227452"/>
              <a:ext cx="14616" cy="25250"/>
            </a:xfrm>
            <a:custGeom>
              <a:avLst/>
              <a:gdLst/>
              <a:ahLst/>
              <a:cxnLst/>
              <a:rect l="l" t="t" r="r" b="b"/>
              <a:pathLst>
                <a:path w="14616" h="25250" extrusionOk="0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" name="Google Shape;725;p77"/>
            <p:cNvSpPr/>
            <p:nvPr/>
          </p:nvSpPr>
          <p:spPr>
            <a:xfrm>
              <a:off x="9382519" y="1448627"/>
              <a:ext cx="77824" cy="89703"/>
            </a:xfrm>
            <a:custGeom>
              <a:avLst/>
              <a:gdLst/>
              <a:ahLst/>
              <a:cxnLst/>
              <a:rect l="l" t="t" r="r" b="b"/>
              <a:pathLst>
                <a:path w="77824" h="89703" extrusionOk="0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" name="Google Shape;726;p77"/>
            <p:cNvSpPr/>
            <p:nvPr/>
          </p:nvSpPr>
          <p:spPr>
            <a:xfrm>
              <a:off x="9446866" y="1432917"/>
              <a:ext cx="8020" cy="20978"/>
            </a:xfrm>
            <a:custGeom>
              <a:avLst/>
              <a:gdLst/>
              <a:ahLst/>
              <a:cxnLst/>
              <a:rect l="l" t="t" r="r" b="b"/>
              <a:pathLst>
                <a:path w="8020" h="20978" extrusionOk="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" name="Google Shape;727;p77"/>
            <p:cNvSpPr/>
            <p:nvPr/>
          </p:nvSpPr>
          <p:spPr>
            <a:xfrm>
              <a:off x="9332454" y="1558265"/>
              <a:ext cx="7023" cy="17703"/>
            </a:xfrm>
            <a:custGeom>
              <a:avLst/>
              <a:gdLst/>
              <a:ahLst/>
              <a:cxnLst/>
              <a:rect l="l" t="t" r="r" b="b"/>
              <a:pathLst>
                <a:path w="7023" h="17703" extrusionOk="0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" name="Google Shape;728;p77"/>
            <p:cNvSpPr/>
            <p:nvPr/>
          </p:nvSpPr>
          <p:spPr>
            <a:xfrm>
              <a:off x="9407954" y="1645311"/>
              <a:ext cx="8114" cy="22259"/>
            </a:xfrm>
            <a:custGeom>
              <a:avLst/>
              <a:gdLst/>
              <a:ahLst/>
              <a:cxnLst/>
              <a:rect l="l" t="t" r="r" b="b"/>
              <a:pathLst>
                <a:path w="8114" h="22259" extrusionOk="0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" name="Google Shape;729;p77"/>
            <p:cNvSpPr/>
            <p:nvPr/>
          </p:nvSpPr>
          <p:spPr>
            <a:xfrm>
              <a:off x="9395948" y="1665530"/>
              <a:ext cx="11057" cy="11106"/>
            </a:xfrm>
            <a:custGeom>
              <a:avLst/>
              <a:gdLst/>
              <a:ahLst/>
              <a:cxnLst/>
              <a:rect l="l" t="t" r="r" b="b"/>
              <a:pathLst>
                <a:path w="11057" h="11106" extrusionOk="0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" name="Google Shape;730;p77"/>
            <p:cNvSpPr/>
            <p:nvPr/>
          </p:nvSpPr>
          <p:spPr>
            <a:xfrm>
              <a:off x="9219655" y="1292760"/>
              <a:ext cx="4175" cy="4556"/>
            </a:xfrm>
            <a:custGeom>
              <a:avLst/>
              <a:gdLst/>
              <a:ahLst/>
              <a:cxnLst/>
              <a:rect l="l" t="t" r="r" b="b"/>
              <a:pathLst>
                <a:path w="4175" h="4556" extrusionOk="0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" name="Google Shape;731;p77"/>
            <p:cNvSpPr/>
            <p:nvPr/>
          </p:nvSpPr>
          <p:spPr>
            <a:xfrm>
              <a:off x="9277217" y="1549485"/>
              <a:ext cx="7593" cy="10251"/>
            </a:xfrm>
            <a:custGeom>
              <a:avLst/>
              <a:gdLst/>
              <a:ahLst/>
              <a:cxnLst/>
              <a:rect l="l" t="t" r="r" b="b"/>
              <a:pathLst>
                <a:path w="7593" h="10251" extrusionOk="0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" name="Google Shape;732;p77"/>
            <p:cNvSpPr/>
            <p:nvPr/>
          </p:nvSpPr>
          <p:spPr>
            <a:xfrm>
              <a:off x="9282911" y="1532493"/>
              <a:ext cx="6549" cy="12435"/>
            </a:xfrm>
            <a:custGeom>
              <a:avLst/>
              <a:gdLst/>
              <a:ahLst/>
              <a:cxnLst/>
              <a:rect l="l" t="t" r="r" b="b"/>
              <a:pathLst>
                <a:path w="6549" h="12435" extrusionOk="0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" name="Google Shape;733;p77"/>
            <p:cNvSpPr/>
            <p:nvPr/>
          </p:nvSpPr>
          <p:spPr>
            <a:xfrm>
              <a:off x="9283576" y="1488448"/>
              <a:ext cx="4460" cy="7119"/>
            </a:xfrm>
            <a:custGeom>
              <a:avLst/>
              <a:gdLst/>
              <a:ahLst/>
              <a:cxnLst/>
              <a:rect l="l" t="t" r="r" b="b"/>
              <a:pathLst>
                <a:path w="4460" h="7119" extrusionOk="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" name="Google Shape;734;p77"/>
            <p:cNvSpPr/>
            <p:nvPr/>
          </p:nvSpPr>
          <p:spPr>
            <a:xfrm>
              <a:off x="9255531" y="1466473"/>
              <a:ext cx="5314" cy="11628"/>
            </a:xfrm>
            <a:custGeom>
              <a:avLst/>
              <a:gdLst/>
              <a:ahLst/>
              <a:cxnLst/>
              <a:rect l="l" t="t" r="r" b="b"/>
              <a:pathLst>
                <a:path w="5314" h="11628" extrusionOk="0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" name="Google Shape;735;p77"/>
            <p:cNvSpPr/>
            <p:nvPr/>
          </p:nvSpPr>
          <p:spPr>
            <a:xfrm>
              <a:off x="9250548" y="1448010"/>
              <a:ext cx="10012" cy="17371"/>
            </a:xfrm>
            <a:custGeom>
              <a:avLst/>
              <a:gdLst/>
              <a:ahLst/>
              <a:cxnLst/>
              <a:rect l="l" t="t" r="r" b="b"/>
              <a:pathLst>
                <a:path w="10012" h="17371" extrusionOk="0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" name="Google Shape;736;p77"/>
            <p:cNvSpPr/>
            <p:nvPr/>
          </p:nvSpPr>
          <p:spPr>
            <a:xfrm>
              <a:off x="9175000" y="1516783"/>
              <a:ext cx="22540" cy="17751"/>
            </a:xfrm>
            <a:custGeom>
              <a:avLst/>
              <a:gdLst/>
              <a:ahLst/>
              <a:cxnLst/>
              <a:rect l="l" t="t" r="r" b="b"/>
              <a:pathLst>
                <a:path w="22540" h="17751" extrusionOk="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" name="Google Shape;737;p77"/>
            <p:cNvSpPr/>
            <p:nvPr/>
          </p:nvSpPr>
          <p:spPr>
            <a:xfrm>
              <a:off x="5773608" y="1565812"/>
              <a:ext cx="79581" cy="55388"/>
            </a:xfrm>
            <a:custGeom>
              <a:avLst/>
              <a:gdLst/>
              <a:ahLst/>
              <a:cxnLst/>
              <a:rect l="l" t="t" r="r" b="b"/>
              <a:pathLst>
                <a:path w="79581" h="55388" extrusionOk="0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" name="Google Shape;738;p77"/>
            <p:cNvSpPr/>
            <p:nvPr/>
          </p:nvSpPr>
          <p:spPr>
            <a:xfrm>
              <a:off x="5517259" y="1389299"/>
              <a:ext cx="27903" cy="21642"/>
            </a:xfrm>
            <a:custGeom>
              <a:avLst/>
              <a:gdLst/>
              <a:ahLst/>
              <a:cxnLst/>
              <a:rect l="l" t="t" r="r" b="b"/>
              <a:pathLst>
                <a:path w="27903" h="21642" extrusionOk="0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" name="Google Shape;739;p77"/>
            <p:cNvSpPr/>
            <p:nvPr/>
          </p:nvSpPr>
          <p:spPr>
            <a:xfrm>
              <a:off x="5520059" y="1429073"/>
              <a:ext cx="9538" cy="19222"/>
            </a:xfrm>
            <a:custGeom>
              <a:avLst/>
              <a:gdLst/>
              <a:ahLst/>
              <a:cxnLst/>
              <a:rect l="l" t="t" r="r" b="b"/>
              <a:pathLst>
                <a:path w="9538" h="19222" extrusionOk="0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740;p77"/>
            <p:cNvSpPr/>
            <p:nvPr/>
          </p:nvSpPr>
          <p:spPr>
            <a:xfrm>
              <a:off x="5601539" y="1533442"/>
              <a:ext cx="18032" cy="25914"/>
            </a:xfrm>
            <a:custGeom>
              <a:avLst/>
              <a:gdLst/>
              <a:ahLst/>
              <a:cxnLst/>
              <a:rect l="l" t="t" r="r" b="b"/>
              <a:pathLst>
                <a:path w="18032" h="25914" extrusionOk="0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" name="Google Shape;741;p77"/>
            <p:cNvSpPr/>
            <p:nvPr/>
          </p:nvSpPr>
          <p:spPr>
            <a:xfrm>
              <a:off x="5452579" y="1576681"/>
              <a:ext cx="101078" cy="34505"/>
            </a:xfrm>
            <a:custGeom>
              <a:avLst/>
              <a:gdLst/>
              <a:ahLst/>
              <a:cxnLst/>
              <a:rect l="l" t="t" r="r" b="b"/>
              <a:pathLst>
                <a:path w="101078" h="34505" extrusionOk="0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" name="Google Shape;742;p77"/>
            <p:cNvSpPr/>
            <p:nvPr/>
          </p:nvSpPr>
          <p:spPr>
            <a:xfrm>
              <a:off x="5481859" y="1462011"/>
              <a:ext cx="11531" cy="15140"/>
            </a:xfrm>
            <a:custGeom>
              <a:avLst/>
              <a:gdLst/>
              <a:ahLst/>
              <a:cxnLst/>
              <a:rect l="l" t="t" r="r" b="b"/>
              <a:pathLst>
                <a:path w="11531" h="15140" extrusionOk="0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" name="Google Shape;743;p77"/>
            <p:cNvSpPr/>
            <p:nvPr/>
          </p:nvSpPr>
          <p:spPr>
            <a:xfrm>
              <a:off x="5510568" y="1501168"/>
              <a:ext cx="6691" cy="11533"/>
            </a:xfrm>
            <a:custGeom>
              <a:avLst/>
              <a:gdLst/>
              <a:ahLst/>
              <a:cxnLst/>
              <a:rect l="l" t="t" r="r" b="b"/>
              <a:pathLst>
                <a:path w="6691" h="11533" extrusionOk="0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" name="Google Shape;744;p77"/>
            <p:cNvSpPr/>
            <p:nvPr/>
          </p:nvSpPr>
          <p:spPr>
            <a:xfrm>
              <a:off x="5354111" y="1446966"/>
              <a:ext cx="85845" cy="91792"/>
            </a:xfrm>
            <a:custGeom>
              <a:avLst/>
              <a:gdLst/>
              <a:ahLst/>
              <a:cxnLst/>
              <a:rect l="l" t="t" r="r" b="b"/>
              <a:pathLst>
                <a:path w="85845" h="91792" extrusionOk="0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77"/>
            <p:cNvSpPr/>
            <p:nvPr/>
          </p:nvSpPr>
          <p:spPr>
            <a:xfrm>
              <a:off x="5324737" y="1442884"/>
              <a:ext cx="15232" cy="16421"/>
            </a:xfrm>
            <a:custGeom>
              <a:avLst/>
              <a:gdLst/>
              <a:ahLst/>
              <a:cxnLst/>
              <a:rect l="l" t="t" r="r" b="b"/>
              <a:pathLst>
                <a:path w="15232" h="16421" extrusionOk="0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77"/>
            <p:cNvSpPr/>
            <p:nvPr/>
          </p:nvSpPr>
          <p:spPr>
            <a:xfrm>
              <a:off x="5415185" y="1411986"/>
              <a:ext cx="62877" cy="51449"/>
            </a:xfrm>
            <a:custGeom>
              <a:avLst/>
              <a:gdLst/>
              <a:ahLst/>
              <a:cxnLst/>
              <a:rect l="l" t="t" r="r" b="b"/>
              <a:pathLst>
                <a:path w="62877" h="51449" extrusionOk="0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" name="Google Shape;747;p77"/>
            <p:cNvSpPr/>
            <p:nvPr/>
          </p:nvSpPr>
          <p:spPr>
            <a:xfrm>
              <a:off x="5043759" y="1449814"/>
              <a:ext cx="109050" cy="77601"/>
            </a:xfrm>
            <a:custGeom>
              <a:avLst/>
              <a:gdLst/>
              <a:ahLst/>
              <a:cxnLst/>
              <a:rect l="l" t="t" r="r" b="b"/>
              <a:pathLst>
                <a:path w="109050" h="77601" extrusionOk="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" name="Google Shape;748;p77"/>
            <p:cNvSpPr/>
            <p:nvPr/>
          </p:nvSpPr>
          <p:spPr>
            <a:xfrm>
              <a:off x="5116744" y="1561872"/>
              <a:ext cx="7972" cy="8543"/>
            </a:xfrm>
            <a:custGeom>
              <a:avLst/>
              <a:gdLst/>
              <a:ahLst/>
              <a:cxnLst/>
              <a:rect l="l" t="t" r="r" b="b"/>
              <a:pathLst>
                <a:path w="7972" h="8543" extrusionOk="0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" name="Google Shape;749;p77"/>
            <p:cNvSpPr/>
            <p:nvPr/>
          </p:nvSpPr>
          <p:spPr>
            <a:xfrm>
              <a:off x="4983445" y="1663774"/>
              <a:ext cx="8731" cy="10204"/>
            </a:xfrm>
            <a:custGeom>
              <a:avLst/>
              <a:gdLst/>
              <a:ahLst/>
              <a:cxnLst/>
              <a:rect l="l" t="t" r="r" b="b"/>
              <a:pathLst>
                <a:path w="8731" h="10204" extrusionOk="0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77"/>
            <p:cNvSpPr/>
            <p:nvPr/>
          </p:nvSpPr>
          <p:spPr>
            <a:xfrm>
              <a:off x="4644050" y="1412888"/>
              <a:ext cx="11294" cy="12340"/>
            </a:xfrm>
            <a:custGeom>
              <a:avLst/>
              <a:gdLst/>
              <a:ahLst/>
              <a:cxnLst/>
              <a:rect l="l" t="t" r="r" b="b"/>
              <a:pathLst>
                <a:path w="11294" h="12340" extrusionOk="0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77"/>
            <p:cNvSpPr/>
            <p:nvPr/>
          </p:nvSpPr>
          <p:spPr>
            <a:xfrm>
              <a:off x="4684624" y="1370931"/>
              <a:ext cx="35258" cy="33318"/>
            </a:xfrm>
            <a:custGeom>
              <a:avLst/>
              <a:gdLst/>
              <a:ahLst/>
              <a:cxnLst/>
              <a:rect l="l" t="t" r="r" b="b"/>
              <a:pathLst>
                <a:path w="35258" h="33318" extrusionOk="0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" name="Google Shape;752;p77"/>
            <p:cNvSpPr/>
            <p:nvPr/>
          </p:nvSpPr>
          <p:spPr>
            <a:xfrm>
              <a:off x="2695524" y="987957"/>
              <a:ext cx="6264" cy="16327"/>
            </a:xfrm>
            <a:custGeom>
              <a:avLst/>
              <a:gdLst/>
              <a:ahLst/>
              <a:cxnLst/>
              <a:rect l="l" t="t" r="r" b="b"/>
              <a:pathLst>
                <a:path w="6264" h="16327" extrusionOk="0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" name="Google Shape;753;p77"/>
            <p:cNvSpPr/>
            <p:nvPr/>
          </p:nvSpPr>
          <p:spPr>
            <a:xfrm>
              <a:off x="2477328" y="838070"/>
              <a:ext cx="75879" cy="45943"/>
            </a:xfrm>
            <a:custGeom>
              <a:avLst/>
              <a:gdLst/>
              <a:ahLst/>
              <a:cxnLst/>
              <a:rect l="l" t="t" r="r" b="b"/>
              <a:pathLst>
                <a:path w="75879" h="45943" extrusionOk="0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" name="Google Shape;754;p77"/>
            <p:cNvSpPr/>
            <p:nvPr/>
          </p:nvSpPr>
          <p:spPr>
            <a:xfrm>
              <a:off x="2426600" y="978749"/>
              <a:ext cx="71513" cy="55531"/>
            </a:xfrm>
            <a:custGeom>
              <a:avLst/>
              <a:gdLst/>
              <a:ahLst/>
              <a:cxnLst/>
              <a:rect l="l" t="t" r="r" b="b"/>
              <a:pathLst>
                <a:path w="71513" h="55531" extrusionOk="0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" name="Google Shape;755;p77"/>
            <p:cNvSpPr/>
            <p:nvPr/>
          </p:nvSpPr>
          <p:spPr>
            <a:xfrm>
              <a:off x="1997659" y="1254506"/>
              <a:ext cx="76354" cy="26958"/>
            </a:xfrm>
            <a:custGeom>
              <a:avLst/>
              <a:gdLst/>
              <a:ahLst/>
              <a:cxnLst/>
              <a:rect l="l" t="t" r="r" b="b"/>
              <a:pathLst>
                <a:path w="76354" h="26958" extrusionOk="0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" name="Google Shape;756;p77"/>
            <p:cNvSpPr/>
            <p:nvPr/>
          </p:nvSpPr>
          <p:spPr>
            <a:xfrm>
              <a:off x="9502341" y="580729"/>
              <a:ext cx="11436" cy="17371"/>
            </a:xfrm>
            <a:custGeom>
              <a:avLst/>
              <a:gdLst/>
              <a:ahLst/>
              <a:cxnLst/>
              <a:rect l="l" t="t" r="r" b="b"/>
              <a:pathLst>
                <a:path w="11436" h="17371" extrusionOk="0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77"/>
            <p:cNvSpPr/>
            <p:nvPr/>
          </p:nvSpPr>
          <p:spPr>
            <a:xfrm>
              <a:off x="9517622" y="620503"/>
              <a:ext cx="6215" cy="9017"/>
            </a:xfrm>
            <a:custGeom>
              <a:avLst/>
              <a:gdLst/>
              <a:ahLst/>
              <a:cxnLst/>
              <a:rect l="l" t="t" r="r" b="b"/>
              <a:pathLst>
                <a:path w="6215" h="9017" extrusionOk="0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77"/>
            <p:cNvSpPr/>
            <p:nvPr/>
          </p:nvSpPr>
          <p:spPr>
            <a:xfrm>
              <a:off x="9542345" y="716851"/>
              <a:ext cx="7829" cy="18984"/>
            </a:xfrm>
            <a:custGeom>
              <a:avLst/>
              <a:gdLst/>
              <a:ahLst/>
              <a:cxnLst/>
              <a:rect l="l" t="t" r="r" b="b"/>
              <a:pathLst>
                <a:path w="7829" h="18984" extrusionOk="0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77"/>
            <p:cNvSpPr/>
            <p:nvPr/>
          </p:nvSpPr>
          <p:spPr>
            <a:xfrm>
              <a:off x="9495081" y="813722"/>
              <a:ext cx="27286" cy="62365"/>
            </a:xfrm>
            <a:custGeom>
              <a:avLst/>
              <a:gdLst/>
              <a:ahLst/>
              <a:cxnLst/>
              <a:rect l="l" t="t" r="r" b="b"/>
              <a:pathLst>
                <a:path w="27286" h="62365" extrusionOk="0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" name="Google Shape;760;p77"/>
            <p:cNvSpPr/>
            <p:nvPr/>
          </p:nvSpPr>
          <p:spPr>
            <a:xfrm>
              <a:off x="9518903" y="907318"/>
              <a:ext cx="7307" cy="8495"/>
            </a:xfrm>
            <a:custGeom>
              <a:avLst/>
              <a:gdLst/>
              <a:ahLst/>
              <a:cxnLst/>
              <a:rect l="l" t="t" r="r" b="b"/>
              <a:pathLst>
                <a:path w="7307" h="8495" extrusionOk="0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" name="Google Shape;761;p77"/>
            <p:cNvSpPr/>
            <p:nvPr/>
          </p:nvSpPr>
          <p:spPr>
            <a:xfrm>
              <a:off x="9475434" y="877654"/>
              <a:ext cx="13903" cy="44377"/>
            </a:xfrm>
            <a:custGeom>
              <a:avLst/>
              <a:gdLst/>
              <a:ahLst/>
              <a:cxnLst/>
              <a:rect l="l" t="t" r="r" b="b"/>
              <a:pathLst>
                <a:path w="13903" h="44377" extrusionOk="0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" name="Google Shape;762;p77"/>
            <p:cNvSpPr/>
            <p:nvPr/>
          </p:nvSpPr>
          <p:spPr>
            <a:xfrm>
              <a:off x="9291643" y="860473"/>
              <a:ext cx="9443" cy="7214"/>
            </a:xfrm>
            <a:custGeom>
              <a:avLst/>
              <a:gdLst/>
              <a:ahLst/>
              <a:cxnLst/>
              <a:rect l="l" t="t" r="r" b="b"/>
              <a:pathLst>
                <a:path w="9443" h="7214" extrusionOk="0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" name="Google Shape;763;p77"/>
            <p:cNvSpPr/>
            <p:nvPr/>
          </p:nvSpPr>
          <p:spPr>
            <a:xfrm>
              <a:off x="5461026" y="1324750"/>
              <a:ext cx="10629" cy="10584"/>
            </a:xfrm>
            <a:custGeom>
              <a:avLst/>
              <a:gdLst/>
              <a:ahLst/>
              <a:cxnLst/>
              <a:rect l="l" t="t" r="r" b="b"/>
              <a:pathLst>
                <a:path w="10629" h="10584" extrusionOk="0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" name="Google Shape;764;p77"/>
            <p:cNvSpPr/>
            <p:nvPr/>
          </p:nvSpPr>
          <p:spPr>
            <a:xfrm>
              <a:off x="5090217" y="1114776"/>
              <a:ext cx="10440" cy="11960"/>
            </a:xfrm>
            <a:custGeom>
              <a:avLst/>
              <a:gdLst/>
              <a:ahLst/>
              <a:cxnLst/>
              <a:rect l="l" t="t" r="r" b="b"/>
              <a:pathLst>
                <a:path w="10440" h="11960" extrusionOk="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" name="Google Shape;765;p77"/>
            <p:cNvSpPr/>
            <p:nvPr/>
          </p:nvSpPr>
          <p:spPr>
            <a:xfrm>
              <a:off x="5084807" y="1117007"/>
              <a:ext cx="6786" cy="24537"/>
            </a:xfrm>
            <a:custGeom>
              <a:avLst/>
              <a:gdLst/>
              <a:ahLst/>
              <a:cxnLst/>
              <a:rect l="l" t="t" r="r" b="b"/>
              <a:pathLst>
                <a:path w="6786" h="24537" extrusionOk="0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" name="Google Shape;766;p77"/>
            <p:cNvSpPr/>
            <p:nvPr/>
          </p:nvSpPr>
          <p:spPr>
            <a:xfrm>
              <a:off x="5164388" y="1201585"/>
              <a:ext cx="15517" cy="6075"/>
            </a:xfrm>
            <a:custGeom>
              <a:avLst/>
              <a:gdLst/>
              <a:ahLst/>
              <a:cxnLst/>
              <a:rect l="l" t="t" r="r" b="b"/>
              <a:pathLst>
                <a:path w="15517" h="6075" extrusionOk="0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" name="Google Shape;767;p77"/>
            <p:cNvSpPr/>
            <p:nvPr/>
          </p:nvSpPr>
          <p:spPr>
            <a:xfrm>
              <a:off x="5174828" y="1221709"/>
              <a:ext cx="15802" cy="3512"/>
            </a:xfrm>
            <a:custGeom>
              <a:avLst/>
              <a:gdLst/>
              <a:ahLst/>
              <a:cxnLst/>
              <a:rect l="l" t="t" r="r" b="b"/>
              <a:pathLst>
                <a:path w="15802" h="3512" extrusionOk="0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" name="Google Shape;768;p77"/>
            <p:cNvSpPr/>
            <p:nvPr/>
          </p:nvSpPr>
          <p:spPr>
            <a:xfrm>
              <a:off x="4896176" y="1222706"/>
              <a:ext cx="33265" cy="79404"/>
            </a:xfrm>
            <a:custGeom>
              <a:avLst/>
              <a:gdLst/>
              <a:ahLst/>
              <a:cxnLst/>
              <a:rect l="l" t="t" r="r" b="b"/>
              <a:pathLst>
                <a:path w="33265" h="79404" extrusionOk="0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" name="Google Shape;769;p77"/>
            <p:cNvSpPr/>
            <p:nvPr/>
          </p:nvSpPr>
          <p:spPr>
            <a:xfrm>
              <a:off x="4381770" y="477783"/>
              <a:ext cx="27333" cy="34267"/>
            </a:xfrm>
            <a:custGeom>
              <a:avLst/>
              <a:gdLst/>
              <a:ahLst/>
              <a:cxnLst/>
              <a:rect l="l" t="t" r="r" b="b"/>
              <a:pathLst>
                <a:path w="27333" h="34267" extrusionOk="0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" name="Google Shape;770;p77"/>
            <p:cNvSpPr/>
            <p:nvPr/>
          </p:nvSpPr>
          <p:spPr>
            <a:xfrm>
              <a:off x="4367439" y="516987"/>
              <a:ext cx="13619" cy="6170"/>
            </a:xfrm>
            <a:custGeom>
              <a:avLst/>
              <a:gdLst/>
              <a:ahLst/>
              <a:cxnLst/>
              <a:rect l="l" t="t" r="r" b="b"/>
              <a:pathLst>
                <a:path w="13619" h="6170" extrusionOk="0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" name="Google Shape;771;p77"/>
            <p:cNvSpPr/>
            <p:nvPr/>
          </p:nvSpPr>
          <p:spPr>
            <a:xfrm>
              <a:off x="4497606" y="444512"/>
              <a:ext cx="18649" cy="10916"/>
            </a:xfrm>
            <a:custGeom>
              <a:avLst/>
              <a:gdLst/>
              <a:ahLst/>
              <a:cxnLst/>
              <a:rect l="l" t="t" r="r" b="b"/>
              <a:pathLst>
                <a:path w="18649" h="10916" extrusionOk="0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" name="Google Shape;772;p77"/>
            <p:cNvSpPr/>
            <p:nvPr/>
          </p:nvSpPr>
          <p:spPr>
            <a:xfrm>
              <a:off x="4495091" y="455713"/>
              <a:ext cx="6359" cy="5220"/>
            </a:xfrm>
            <a:custGeom>
              <a:avLst/>
              <a:gdLst/>
              <a:ahLst/>
              <a:cxnLst/>
              <a:rect l="l" t="t" r="r" b="b"/>
              <a:pathLst>
                <a:path w="6359" h="5220" extrusionOk="0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" name="Google Shape;773;p77"/>
            <p:cNvSpPr/>
            <p:nvPr/>
          </p:nvSpPr>
          <p:spPr>
            <a:xfrm>
              <a:off x="4551087" y="852119"/>
              <a:ext cx="12195" cy="6881"/>
            </a:xfrm>
            <a:custGeom>
              <a:avLst/>
              <a:gdLst/>
              <a:ahLst/>
              <a:cxnLst/>
              <a:rect l="l" t="t" r="r" b="b"/>
              <a:pathLst>
                <a:path w="12195" h="6881" extrusionOk="0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" name="Google Shape;774;p77"/>
            <p:cNvSpPr/>
            <p:nvPr/>
          </p:nvSpPr>
          <p:spPr>
            <a:xfrm>
              <a:off x="4446166" y="675417"/>
              <a:ext cx="14663" cy="15852"/>
            </a:xfrm>
            <a:custGeom>
              <a:avLst/>
              <a:gdLst/>
              <a:ahLst/>
              <a:cxnLst/>
              <a:rect l="l" t="t" r="r" b="b"/>
              <a:pathLst>
                <a:path w="14663" h="15852" extrusionOk="0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" name="Google Shape;775;p77"/>
            <p:cNvSpPr/>
            <p:nvPr/>
          </p:nvSpPr>
          <p:spPr>
            <a:xfrm>
              <a:off x="4430410" y="612624"/>
              <a:ext cx="7071" cy="13004"/>
            </a:xfrm>
            <a:custGeom>
              <a:avLst/>
              <a:gdLst/>
              <a:ahLst/>
              <a:cxnLst/>
              <a:rect l="l" t="t" r="r" b="b"/>
              <a:pathLst>
                <a:path w="7071" h="13004" extrusionOk="0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" name="Google Shape;776;p77"/>
            <p:cNvSpPr/>
            <p:nvPr/>
          </p:nvSpPr>
          <p:spPr>
            <a:xfrm>
              <a:off x="4394440" y="602609"/>
              <a:ext cx="12907" cy="13147"/>
            </a:xfrm>
            <a:custGeom>
              <a:avLst/>
              <a:gdLst/>
              <a:ahLst/>
              <a:cxnLst/>
              <a:rect l="l" t="t" r="r" b="b"/>
              <a:pathLst>
                <a:path w="12907" h="13147" extrusionOk="0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" name="Google Shape;777;p77"/>
            <p:cNvSpPr/>
            <p:nvPr/>
          </p:nvSpPr>
          <p:spPr>
            <a:xfrm>
              <a:off x="4408819" y="592215"/>
              <a:ext cx="10629" cy="14950"/>
            </a:xfrm>
            <a:custGeom>
              <a:avLst/>
              <a:gdLst/>
              <a:ahLst/>
              <a:cxnLst/>
              <a:rect l="l" t="t" r="r" b="b"/>
              <a:pathLst>
                <a:path w="10629" h="14950" extrusionOk="0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" name="Google Shape;778;p77"/>
            <p:cNvSpPr/>
            <p:nvPr/>
          </p:nvSpPr>
          <p:spPr>
            <a:xfrm>
              <a:off x="4399660" y="567677"/>
              <a:ext cx="19409" cy="17133"/>
            </a:xfrm>
            <a:custGeom>
              <a:avLst/>
              <a:gdLst/>
              <a:ahLst/>
              <a:cxnLst/>
              <a:rect l="l" t="t" r="r" b="b"/>
              <a:pathLst>
                <a:path w="19409" h="17133" extrusionOk="0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" name="Google Shape;779;p77"/>
            <p:cNvSpPr/>
            <p:nvPr/>
          </p:nvSpPr>
          <p:spPr>
            <a:xfrm>
              <a:off x="4391118" y="515278"/>
              <a:ext cx="29895" cy="30613"/>
            </a:xfrm>
            <a:custGeom>
              <a:avLst/>
              <a:gdLst/>
              <a:ahLst/>
              <a:cxnLst/>
              <a:rect l="l" t="t" r="r" b="b"/>
              <a:pathLst>
                <a:path w="29895" h="30613" extrusionOk="0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" name="Google Shape;780;p77"/>
            <p:cNvSpPr/>
            <p:nvPr/>
          </p:nvSpPr>
          <p:spPr>
            <a:xfrm>
              <a:off x="3278264" y="382811"/>
              <a:ext cx="12005" cy="6359"/>
            </a:xfrm>
            <a:custGeom>
              <a:avLst/>
              <a:gdLst/>
              <a:ahLst/>
              <a:cxnLst/>
              <a:rect l="l" t="t" r="r" b="b"/>
              <a:pathLst>
                <a:path w="12005" h="6359" extrusionOk="0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" name="Google Shape;781;p77"/>
            <p:cNvSpPr/>
            <p:nvPr/>
          </p:nvSpPr>
          <p:spPr>
            <a:xfrm>
              <a:off x="1982189" y="650831"/>
              <a:ext cx="36160" cy="27053"/>
            </a:xfrm>
            <a:custGeom>
              <a:avLst/>
              <a:gdLst/>
              <a:ahLst/>
              <a:cxnLst/>
              <a:rect l="l" t="t" r="r" b="b"/>
              <a:pathLst>
                <a:path w="36160" h="27053" extrusionOk="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" name="Google Shape;782;p77"/>
            <p:cNvSpPr/>
            <p:nvPr/>
          </p:nvSpPr>
          <p:spPr>
            <a:xfrm>
              <a:off x="554949" y="530087"/>
              <a:ext cx="7782" cy="15615"/>
            </a:xfrm>
            <a:custGeom>
              <a:avLst/>
              <a:gdLst/>
              <a:ahLst/>
              <a:cxnLst/>
              <a:rect l="l" t="t" r="r" b="b"/>
              <a:pathLst>
                <a:path w="7782" h="15615" extrusionOk="0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" name="Google Shape;783;p77"/>
            <p:cNvSpPr/>
            <p:nvPr/>
          </p:nvSpPr>
          <p:spPr>
            <a:xfrm>
              <a:off x="549255" y="282475"/>
              <a:ext cx="48640" cy="65545"/>
            </a:xfrm>
            <a:custGeom>
              <a:avLst/>
              <a:gdLst/>
              <a:ahLst/>
              <a:cxnLst/>
              <a:rect l="l" t="t" r="r" b="b"/>
              <a:pathLst>
                <a:path w="48640" h="65545" extrusionOk="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" name="Google Shape;784;p77"/>
            <p:cNvSpPr/>
            <p:nvPr/>
          </p:nvSpPr>
          <p:spPr>
            <a:xfrm>
              <a:off x="595570" y="256134"/>
              <a:ext cx="58796" cy="52635"/>
            </a:xfrm>
            <a:custGeom>
              <a:avLst/>
              <a:gdLst/>
              <a:ahLst/>
              <a:cxnLst/>
              <a:rect l="l" t="t" r="r" b="b"/>
              <a:pathLst>
                <a:path w="58796" h="52635" extrusionOk="0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" name="Google Shape;785;p77"/>
            <p:cNvSpPr/>
            <p:nvPr/>
          </p:nvSpPr>
          <p:spPr>
            <a:xfrm>
              <a:off x="567762" y="316838"/>
              <a:ext cx="34926" cy="38349"/>
            </a:xfrm>
            <a:custGeom>
              <a:avLst/>
              <a:gdLst/>
              <a:ahLst/>
              <a:cxnLst/>
              <a:rect l="l" t="t" r="r" b="b"/>
              <a:pathLst>
                <a:path w="34926" h="38349" extrusionOk="0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" name="Google Shape;786;p77"/>
            <p:cNvSpPr/>
            <p:nvPr/>
          </p:nvSpPr>
          <p:spPr>
            <a:xfrm>
              <a:off x="595001" y="308912"/>
              <a:ext cx="36397" cy="31894"/>
            </a:xfrm>
            <a:custGeom>
              <a:avLst/>
              <a:gdLst/>
              <a:ahLst/>
              <a:cxnLst/>
              <a:rect l="l" t="t" r="r" b="b"/>
              <a:pathLst>
                <a:path w="36397" h="31894" extrusionOk="0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" name="Google Shape;787;p77"/>
            <p:cNvSpPr/>
            <p:nvPr/>
          </p:nvSpPr>
          <p:spPr>
            <a:xfrm>
              <a:off x="618680" y="326283"/>
              <a:ext cx="12005" cy="14096"/>
            </a:xfrm>
            <a:custGeom>
              <a:avLst/>
              <a:gdLst/>
              <a:ahLst/>
              <a:cxnLst/>
              <a:rect l="l" t="t" r="r" b="b"/>
              <a:pathLst>
                <a:path w="12005" h="14096" extrusionOk="0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" name="Google Shape;788;p77"/>
            <p:cNvSpPr/>
            <p:nvPr/>
          </p:nvSpPr>
          <p:spPr>
            <a:xfrm>
              <a:off x="604444" y="343607"/>
              <a:ext cx="12860" cy="8638"/>
            </a:xfrm>
            <a:custGeom>
              <a:avLst/>
              <a:gdLst/>
              <a:ahLst/>
              <a:cxnLst/>
              <a:rect l="l" t="t" r="r" b="b"/>
              <a:pathLst>
                <a:path w="12860" h="8638" extrusionOk="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" name="Google Shape;789;p77"/>
            <p:cNvSpPr/>
            <p:nvPr/>
          </p:nvSpPr>
          <p:spPr>
            <a:xfrm>
              <a:off x="622904" y="346360"/>
              <a:ext cx="6880" cy="12292"/>
            </a:xfrm>
            <a:custGeom>
              <a:avLst/>
              <a:gdLst/>
              <a:ahLst/>
              <a:cxnLst/>
              <a:rect l="l" t="t" r="r" b="b"/>
              <a:pathLst>
                <a:path w="6880" h="12292" extrusionOk="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" name="Google Shape;790;p77"/>
            <p:cNvSpPr/>
            <p:nvPr/>
          </p:nvSpPr>
          <p:spPr>
            <a:xfrm>
              <a:off x="576114" y="244505"/>
              <a:ext cx="53481" cy="43238"/>
            </a:xfrm>
            <a:custGeom>
              <a:avLst/>
              <a:gdLst/>
              <a:ahLst/>
              <a:cxnLst/>
              <a:rect l="l" t="t" r="r" b="b"/>
              <a:pathLst>
                <a:path w="53481" h="43238" extrusionOk="0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" name="Google Shape;791;p77"/>
            <p:cNvSpPr/>
            <p:nvPr/>
          </p:nvSpPr>
          <p:spPr>
            <a:xfrm>
              <a:off x="553620" y="345790"/>
              <a:ext cx="45176" cy="83533"/>
            </a:xfrm>
            <a:custGeom>
              <a:avLst/>
              <a:gdLst/>
              <a:ahLst/>
              <a:cxnLst/>
              <a:rect l="l" t="t" r="r" b="b"/>
              <a:pathLst>
                <a:path w="45176" h="83533" extrusionOk="0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" name="Google Shape;792;p77"/>
            <p:cNvSpPr/>
            <p:nvPr/>
          </p:nvSpPr>
          <p:spPr>
            <a:xfrm>
              <a:off x="597373" y="374125"/>
              <a:ext cx="39292" cy="38966"/>
            </a:xfrm>
            <a:custGeom>
              <a:avLst/>
              <a:gdLst/>
              <a:ahLst/>
              <a:cxnLst/>
              <a:rect l="l" t="t" r="r" b="b"/>
              <a:pathLst>
                <a:path w="39292" h="38966" extrusionOk="0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" name="Google Shape;793;p77"/>
            <p:cNvSpPr/>
            <p:nvPr/>
          </p:nvSpPr>
          <p:spPr>
            <a:xfrm>
              <a:off x="537201" y="400229"/>
              <a:ext cx="13904" cy="26911"/>
            </a:xfrm>
            <a:custGeom>
              <a:avLst/>
              <a:gdLst/>
              <a:ahLst/>
              <a:cxnLst/>
              <a:rect l="l" t="t" r="r" b="b"/>
              <a:pathLst>
                <a:path w="13904" h="26911" extrusionOk="0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" name="Google Shape;794;p77"/>
            <p:cNvSpPr/>
            <p:nvPr/>
          </p:nvSpPr>
          <p:spPr>
            <a:xfrm>
              <a:off x="589211" y="403409"/>
              <a:ext cx="8826" cy="13811"/>
            </a:xfrm>
            <a:custGeom>
              <a:avLst/>
              <a:gdLst/>
              <a:ahLst/>
              <a:cxnLst/>
              <a:rect l="l" t="t" r="r" b="b"/>
              <a:pathLst>
                <a:path w="8826" h="13811" extrusionOk="0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" name="Google Shape;795;p77"/>
            <p:cNvSpPr/>
            <p:nvPr/>
          </p:nvSpPr>
          <p:spPr>
            <a:xfrm>
              <a:off x="483815" y="452675"/>
              <a:ext cx="59080" cy="51828"/>
            </a:xfrm>
            <a:custGeom>
              <a:avLst/>
              <a:gdLst/>
              <a:ahLst/>
              <a:cxnLst/>
              <a:rect l="l" t="t" r="r" b="b"/>
              <a:pathLst>
                <a:path w="59080" h="51828" extrusionOk="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" name="Google Shape;796;p77"/>
            <p:cNvSpPr/>
            <p:nvPr/>
          </p:nvSpPr>
          <p:spPr>
            <a:xfrm>
              <a:off x="470765" y="499711"/>
              <a:ext cx="33360" cy="57192"/>
            </a:xfrm>
            <a:custGeom>
              <a:avLst/>
              <a:gdLst/>
              <a:ahLst/>
              <a:cxnLst/>
              <a:rect l="l" t="t" r="r" b="b"/>
              <a:pathLst>
                <a:path w="33360" h="57192" extrusionOk="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" name="Google Shape;797;p77"/>
            <p:cNvSpPr/>
            <p:nvPr/>
          </p:nvSpPr>
          <p:spPr>
            <a:xfrm>
              <a:off x="567335" y="465917"/>
              <a:ext cx="11294" cy="11438"/>
            </a:xfrm>
            <a:custGeom>
              <a:avLst/>
              <a:gdLst/>
              <a:ahLst/>
              <a:cxnLst/>
              <a:rect l="l" t="t" r="r" b="b"/>
              <a:pathLst>
                <a:path w="11294" h="11438" extrusionOk="0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" name="Google Shape;798;p77"/>
            <p:cNvSpPr/>
            <p:nvPr/>
          </p:nvSpPr>
          <p:spPr>
            <a:xfrm>
              <a:off x="32950" y="247923"/>
              <a:ext cx="13666" cy="8305"/>
            </a:xfrm>
            <a:custGeom>
              <a:avLst/>
              <a:gdLst/>
              <a:ahLst/>
              <a:cxnLst/>
              <a:rect l="l" t="t" r="r" b="b"/>
              <a:pathLst>
                <a:path w="13666" h="8305" extrusionOk="0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" name="Google Shape;799;p77"/>
            <p:cNvSpPr/>
            <p:nvPr/>
          </p:nvSpPr>
          <p:spPr>
            <a:xfrm>
              <a:off x="50746" y="248729"/>
              <a:ext cx="8019" cy="3464"/>
            </a:xfrm>
            <a:custGeom>
              <a:avLst/>
              <a:gdLst/>
              <a:ahLst/>
              <a:cxnLst/>
              <a:rect l="l" t="t" r="r" b="b"/>
              <a:pathLst>
                <a:path w="8019" h="3464" extrusionOk="0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" name="Google Shape;800;p77"/>
            <p:cNvSpPr/>
            <p:nvPr/>
          </p:nvSpPr>
          <p:spPr>
            <a:xfrm>
              <a:off x="102471" y="224856"/>
              <a:ext cx="19076" cy="8258"/>
            </a:xfrm>
            <a:custGeom>
              <a:avLst/>
              <a:gdLst/>
              <a:ahLst/>
              <a:cxnLst/>
              <a:rect l="l" t="t" r="r" b="b"/>
              <a:pathLst>
                <a:path w="19076" h="8258" extrusionOk="0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" name="Google Shape;801;p77"/>
            <p:cNvSpPr/>
            <p:nvPr/>
          </p:nvSpPr>
          <p:spPr>
            <a:xfrm>
              <a:off x="69917" y="190778"/>
              <a:ext cx="98800" cy="49977"/>
            </a:xfrm>
            <a:custGeom>
              <a:avLst/>
              <a:gdLst/>
              <a:ahLst/>
              <a:cxnLst/>
              <a:rect l="l" t="t" r="r" b="b"/>
              <a:pathLst>
                <a:path w="98800" h="49977" extrusionOk="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" name="Google Shape;802;p77"/>
            <p:cNvSpPr/>
            <p:nvPr/>
          </p:nvSpPr>
          <p:spPr>
            <a:xfrm>
              <a:off x="156095" y="181523"/>
              <a:ext cx="8494" cy="6549"/>
            </a:xfrm>
            <a:custGeom>
              <a:avLst/>
              <a:gdLst/>
              <a:ahLst/>
              <a:cxnLst/>
              <a:rect l="l" t="t" r="r" b="b"/>
              <a:pathLst>
                <a:path w="8494" h="6549" extrusionOk="0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" name="Google Shape;803;p77"/>
            <p:cNvSpPr/>
            <p:nvPr/>
          </p:nvSpPr>
          <p:spPr>
            <a:xfrm>
              <a:off x="167436" y="170179"/>
              <a:ext cx="36824" cy="18130"/>
            </a:xfrm>
            <a:custGeom>
              <a:avLst/>
              <a:gdLst/>
              <a:ahLst/>
              <a:cxnLst/>
              <a:rect l="l" t="t" r="r" b="b"/>
              <a:pathLst>
                <a:path w="36824" h="18130" extrusionOk="0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" name="Google Shape;804;p77"/>
            <p:cNvSpPr/>
            <p:nvPr/>
          </p:nvSpPr>
          <p:spPr>
            <a:xfrm>
              <a:off x="201366" y="161636"/>
              <a:ext cx="8399" cy="5932"/>
            </a:xfrm>
            <a:custGeom>
              <a:avLst/>
              <a:gdLst/>
              <a:ahLst/>
              <a:cxnLst/>
              <a:rect l="l" t="t" r="r" b="b"/>
              <a:pathLst>
                <a:path w="8399" h="5932" extrusionOk="0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" name="Google Shape;805;p77"/>
            <p:cNvSpPr/>
            <p:nvPr/>
          </p:nvSpPr>
          <p:spPr>
            <a:xfrm>
              <a:off x="-536549" y="324385"/>
              <a:ext cx="72130" cy="30992"/>
            </a:xfrm>
            <a:custGeom>
              <a:avLst/>
              <a:gdLst/>
              <a:ahLst/>
              <a:cxnLst/>
              <a:rect l="l" t="t" r="r" b="b"/>
              <a:pathLst>
                <a:path w="72130" h="30992" extrusionOk="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" name="Google Shape;806;p77"/>
            <p:cNvSpPr/>
            <p:nvPr/>
          </p:nvSpPr>
          <p:spPr>
            <a:xfrm>
              <a:off x="-469591" y="309766"/>
              <a:ext cx="71846" cy="28572"/>
            </a:xfrm>
            <a:custGeom>
              <a:avLst/>
              <a:gdLst/>
              <a:ahLst/>
              <a:cxnLst/>
              <a:rect l="l" t="t" r="r" b="b"/>
              <a:pathLst>
                <a:path w="71846" h="28572" extrusionOk="0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" name="Google Shape;807;p77"/>
            <p:cNvSpPr/>
            <p:nvPr/>
          </p:nvSpPr>
          <p:spPr>
            <a:xfrm>
              <a:off x="-385597" y="301223"/>
              <a:ext cx="14188" cy="10631"/>
            </a:xfrm>
            <a:custGeom>
              <a:avLst/>
              <a:gdLst/>
              <a:ahLst/>
              <a:cxnLst/>
              <a:rect l="l" t="t" r="r" b="b"/>
              <a:pathLst>
                <a:path w="14188" h="10631" extrusionOk="0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" name="Google Shape;808;p77"/>
            <p:cNvSpPr/>
            <p:nvPr/>
          </p:nvSpPr>
          <p:spPr>
            <a:xfrm>
              <a:off x="-329980" y="274027"/>
              <a:ext cx="65202" cy="29379"/>
            </a:xfrm>
            <a:custGeom>
              <a:avLst/>
              <a:gdLst/>
              <a:ahLst/>
              <a:cxnLst/>
              <a:rect l="l" t="t" r="r" b="b"/>
              <a:pathLst>
                <a:path w="65202" h="29379" extrusionOk="0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77"/>
            <p:cNvSpPr/>
            <p:nvPr/>
          </p:nvSpPr>
          <p:spPr>
            <a:xfrm>
              <a:off x="-281197" y="306539"/>
              <a:ext cx="7070" cy="4698"/>
            </a:xfrm>
            <a:custGeom>
              <a:avLst/>
              <a:gdLst/>
              <a:ahLst/>
              <a:cxnLst/>
              <a:rect l="l" t="t" r="r" b="b"/>
              <a:pathLst>
                <a:path w="7070" h="4698" extrusionOk="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77"/>
            <p:cNvSpPr/>
            <p:nvPr/>
          </p:nvSpPr>
          <p:spPr>
            <a:xfrm>
              <a:off x="-187237" y="273220"/>
              <a:ext cx="17558" cy="11913"/>
            </a:xfrm>
            <a:custGeom>
              <a:avLst/>
              <a:gdLst/>
              <a:ahLst/>
              <a:cxnLst/>
              <a:rect l="l" t="t" r="r" b="b"/>
              <a:pathLst>
                <a:path w="17558" h="11913" extrusionOk="0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77"/>
            <p:cNvSpPr/>
            <p:nvPr/>
          </p:nvSpPr>
          <p:spPr>
            <a:xfrm>
              <a:off x="-3446" y="115408"/>
              <a:ext cx="21971" cy="10773"/>
            </a:xfrm>
            <a:custGeom>
              <a:avLst/>
              <a:gdLst/>
              <a:ahLst/>
              <a:cxnLst/>
              <a:rect l="l" t="t" r="r" b="b"/>
              <a:pathLst>
                <a:path w="21971" h="10773" extrusionOk="0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77"/>
            <p:cNvSpPr/>
            <p:nvPr/>
          </p:nvSpPr>
          <p:spPr>
            <a:xfrm>
              <a:off x="-825500" y="344556"/>
              <a:ext cx="20452" cy="17371"/>
            </a:xfrm>
            <a:custGeom>
              <a:avLst/>
              <a:gdLst/>
              <a:ahLst/>
              <a:cxnLst/>
              <a:rect l="l" t="t" r="r" b="b"/>
              <a:pathLst>
                <a:path w="20452" h="17371" extrusionOk="0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77"/>
            <p:cNvSpPr/>
            <p:nvPr/>
          </p:nvSpPr>
          <p:spPr>
            <a:xfrm>
              <a:off x="-814632" y="351723"/>
              <a:ext cx="27381" cy="9682"/>
            </a:xfrm>
            <a:custGeom>
              <a:avLst/>
              <a:gdLst/>
              <a:ahLst/>
              <a:cxnLst/>
              <a:rect l="l" t="t" r="r" b="b"/>
              <a:pathLst>
                <a:path w="27381" h="9682" extrusionOk="0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77"/>
            <p:cNvSpPr/>
            <p:nvPr/>
          </p:nvSpPr>
          <p:spPr>
            <a:xfrm>
              <a:off x="-795556" y="351391"/>
              <a:ext cx="24913" cy="16659"/>
            </a:xfrm>
            <a:custGeom>
              <a:avLst/>
              <a:gdLst/>
              <a:ahLst/>
              <a:cxnLst/>
              <a:rect l="l" t="t" r="r" b="b"/>
              <a:pathLst>
                <a:path w="24913" h="16659" extrusionOk="0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77"/>
            <p:cNvSpPr/>
            <p:nvPr/>
          </p:nvSpPr>
          <p:spPr>
            <a:xfrm>
              <a:off x="-715453" y="345315"/>
              <a:ext cx="30987" cy="15710"/>
            </a:xfrm>
            <a:custGeom>
              <a:avLst/>
              <a:gdLst/>
              <a:ahLst/>
              <a:cxnLst/>
              <a:rect l="l" t="t" r="r" b="b"/>
              <a:pathLst>
                <a:path w="30987" h="15710" extrusionOk="0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77"/>
            <p:cNvSpPr/>
            <p:nvPr/>
          </p:nvSpPr>
          <p:spPr>
            <a:xfrm>
              <a:off x="-697373" y="359175"/>
              <a:ext cx="22540" cy="9729"/>
            </a:xfrm>
            <a:custGeom>
              <a:avLst/>
              <a:gdLst/>
              <a:ahLst/>
              <a:cxnLst/>
              <a:rect l="l" t="t" r="r" b="b"/>
              <a:pathLst>
                <a:path w="22540" h="9729" extrusionOk="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77"/>
            <p:cNvSpPr/>
            <p:nvPr/>
          </p:nvSpPr>
          <p:spPr>
            <a:xfrm>
              <a:off x="-653003" y="354666"/>
              <a:ext cx="12622" cy="6882"/>
            </a:xfrm>
            <a:custGeom>
              <a:avLst/>
              <a:gdLst/>
              <a:ahLst/>
              <a:cxnLst/>
              <a:rect l="l" t="t" r="r" b="b"/>
              <a:pathLst>
                <a:path w="12622" h="6882" extrusionOk="0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77"/>
            <p:cNvSpPr/>
            <p:nvPr/>
          </p:nvSpPr>
          <p:spPr>
            <a:xfrm>
              <a:off x="-311521" y="141844"/>
              <a:ext cx="4887" cy="3274"/>
            </a:xfrm>
            <a:custGeom>
              <a:avLst/>
              <a:gdLst/>
              <a:ahLst/>
              <a:cxnLst/>
              <a:rect l="l" t="t" r="r" b="b"/>
              <a:pathLst>
                <a:path w="4887" h="3274" extrusionOk="0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77"/>
            <p:cNvSpPr/>
            <p:nvPr/>
          </p:nvSpPr>
          <p:spPr>
            <a:xfrm>
              <a:off x="9793331" y="326947"/>
              <a:ext cx="27143" cy="11818"/>
            </a:xfrm>
            <a:custGeom>
              <a:avLst/>
              <a:gdLst/>
              <a:ahLst/>
              <a:cxnLst/>
              <a:rect l="l" t="t" r="r" b="b"/>
              <a:pathLst>
                <a:path w="27143" h="11818" extrusionOk="0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77"/>
            <p:cNvSpPr/>
            <p:nvPr/>
          </p:nvSpPr>
          <p:spPr>
            <a:xfrm>
              <a:off x="9967110" y="338433"/>
              <a:ext cx="13523" cy="19507"/>
            </a:xfrm>
            <a:custGeom>
              <a:avLst/>
              <a:gdLst/>
              <a:ahLst/>
              <a:cxnLst/>
              <a:rect l="l" t="t" r="r" b="b"/>
              <a:pathLst>
                <a:path w="13523" h="19507" extrusionOk="0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77"/>
            <p:cNvSpPr/>
            <p:nvPr/>
          </p:nvSpPr>
          <p:spPr>
            <a:xfrm>
              <a:off x="10022869" y="356327"/>
              <a:ext cx="36967" cy="11960"/>
            </a:xfrm>
            <a:custGeom>
              <a:avLst/>
              <a:gdLst/>
              <a:ahLst/>
              <a:cxnLst/>
              <a:rect l="l" t="t" r="r" b="b"/>
              <a:pathLst>
                <a:path w="36967" h="11960" extrusionOk="0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77"/>
            <p:cNvSpPr/>
            <p:nvPr/>
          </p:nvSpPr>
          <p:spPr>
            <a:xfrm>
              <a:off x="10023960" y="334447"/>
              <a:ext cx="10534" cy="6882"/>
            </a:xfrm>
            <a:custGeom>
              <a:avLst/>
              <a:gdLst/>
              <a:ahLst/>
              <a:cxnLst/>
              <a:rect l="l" t="t" r="r" b="b"/>
              <a:pathLst>
                <a:path w="10534" h="6882" extrusionOk="0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77"/>
            <p:cNvSpPr/>
            <p:nvPr/>
          </p:nvSpPr>
          <p:spPr>
            <a:xfrm>
              <a:off x="9232657" y="83513"/>
              <a:ext cx="26479" cy="38444"/>
            </a:xfrm>
            <a:custGeom>
              <a:avLst/>
              <a:gdLst/>
              <a:ahLst/>
              <a:cxnLst/>
              <a:rect l="l" t="t" r="r" b="b"/>
              <a:pathLst>
                <a:path w="26479" h="38444" extrusionOk="0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77"/>
            <p:cNvSpPr/>
            <p:nvPr/>
          </p:nvSpPr>
          <p:spPr>
            <a:xfrm>
              <a:off x="9497263" y="253286"/>
              <a:ext cx="51677" cy="26389"/>
            </a:xfrm>
            <a:custGeom>
              <a:avLst/>
              <a:gdLst/>
              <a:ahLst/>
              <a:cxnLst/>
              <a:rect l="l" t="t" r="r" b="b"/>
              <a:pathLst>
                <a:path w="51677" h="26389" extrusionOk="0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77"/>
            <p:cNvSpPr/>
            <p:nvPr/>
          </p:nvSpPr>
          <p:spPr>
            <a:xfrm>
              <a:off x="9559287" y="267097"/>
              <a:ext cx="33691" cy="14428"/>
            </a:xfrm>
            <a:custGeom>
              <a:avLst/>
              <a:gdLst/>
              <a:ahLst/>
              <a:cxnLst/>
              <a:rect l="l" t="t" r="r" b="b"/>
              <a:pathLst>
                <a:path w="33691" h="14428" extrusionOk="0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77"/>
            <p:cNvSpPr/>
            <p:nvPr/>
          </p:nvSpPr>
          <p:spPr>
            <a:xfrm>
              <a:off x="9490003" y="512098"/>
              <a:ext cx="7545" cy="12387"/>
            </a:xfrm>
            <a:custGeom>
              <a:avLst/>
              <a:gdLst/>
              <a:ahLst/>
              <a:cxnLst/>
              <a:rect l="l" t="t" r="r" b="b"/>
              <a:pathLst>
                <a:path w="7545" h="12387" extrusionOk="0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77"/>
            <p:cNvSpPr/>
            <p:nvPr/>
          </p:nvSpPr>
          <p:spPr>
            <a:xfrm>
              <a:off x="9485637" y="522113"/>
              <a:ext cx="18696" cy="37590"/>
            </a:xfrm>
            <a:custGeom>
              <a:avLst/>
              <a:gdLst/>
              <a:ahLst/>
              <a:cxnLst/>
              <a:rect l="l" t="t" r="r" b="b"/>
              <a:pathLst>
                <a:path w="18696" h="37590" extrusionOk="0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77"/>
            <p:cNvSpPr/>
            <p:nvPr/>
          </p:nvSpPr>
          <p:spPr>
            <a:xfrm>
              <a:off x="8765041" y="386133"/>
              <a:ext cx="29279" cy="26721"/>
            </a:xfrm>
            <a:custGeom>
              <a:avLst/>
              <a:gdLst/>
              <a:ahLst/>
              <a:cxnLst/>
              <a:rect l="l" t="t" r="r" b="b"/>
              <a:pathLst>
                <a:path w="29279" h="26721" extrusionOk="0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77"/>
            <p:cNvSpPr/>
            <p:nvPr/>
          </p:nvSpPr>
          <p:spPr>
            <a:xfrm>
              <a:off x="5259819" y="462405"/>
              <a:ext cx="41665" cy="32796"/>
            </a:xfrm>
            <a:custGeom>
              <a:avLst/>
              <a:gdLst/>
              <a:ahLst/>
              <a:cxnLst/>
              <a:rect l="l" t="t" r="r" b="b"/>
              <a:pathLst>
                <a:path w="41665" h="32796" extrusionOk="0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77"/>
            <p:cNvSpPr/>
            <p:nvPr/>
          </p:nvSpPr>
          <p:spPr>
            <a:xfrm>
              <a:off x="5262192" y="440430"/>
              <a:ext cx="27903" cy="17988"/>
            </a:xfrm>
            <a:custGeom>
              <a:avLst/>
              <a:gdLst/>
              <a:ahLst/>
              <a:cxnLst/>
              <a:rect l="l" t="t" r="r" b="b"/>
              <a:pathLst>
                <a:path w="27903" h="17988" extrusionOk="0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77"/>
            <p:cNvSpPr/>
            <p:nvPr/>
          </p:nvSpPr>
          <p:spPr>
            <a:xfrm>
              <a:off x="5101986" y="526954"/>
              <a:ext cx="15470" cy="53395"/>
            </a:xfrm>
            <a:custGeom>
              <a:avLst/>
              <a:gdLst/>
              <a:ahLst/>
              <a:cxnLst/>
              <a:rect l="l" t="t" r="r" b="b"/>
              <a:pathLst>
                <a:path w="15470" h="53395" extrusionOk="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77"/>
            <p:cNvSpPr/>
            <p:nvPr/>
          </p:nvSpPr>
          <p:spPr>
            <a:xfrm>
              <a:off x="5151148" y="498856"/>
              <a:ext cx="23822" cy="47652"/>
            </a:xfrm>
            <a:custGeom>
              <a:avLst/>
              <a:gdLst/>
              <a:ahLst/>
              <a:cxnLst/>
              <a:rect l="l" t="t" r="r" b="b"/>
              <a:pathLst>
                <a:path w="23822" h="47652" extrusionOk="0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77"/>
            <p:cNvSpPr/>
            <p:nvPr/>
          </p:nvSpPr>
          <p:spPr>
            <a:xfrm>
              <a:off x="5055718" y="628998"/>
              <a:ext cx="12908" cy="12625"/>
            </a:xfrm>
            <a:custGeom>
              <a:avLst/>
              <a:gdLst/>
              <a:ahLst/>
              <a:cxnLst/>
              <a:rect l="l" t="t" r="r" b="b"/>
              <a:pathLst>
                <a:path w="12908" h="12625" extrusionOk="0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77"/>
            <p:cNvSpPr/>
            <p:nvPr/>
          </p:nvSpPr>
          <p:spPr>
            <a:xfrm>
              <a:off x="5009971" y="658805"/>
              <a:ext cx="17273" cy="18747"/>
            </a:xfrm>
            <a:custGeom>
              <a:avLst/>
              <a:gdLst/>
              <a:ahLst/>
              <a:cxnLst/>
              <a:rect l="l" t="t" r="r" b="b"/>
              <a:pathLst>
                <a:path w="17273" h="18747" extrusionOk="0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77"/>
            <p:cNvSpPr/>
            <p:nvPr/>
          </p:nvSpPr>
          <p:spPr>
            <a:xfrm>
              <a:off x="4749257" y="729334"/>
              <a:ext cx="8968" cy="15567"/>
            </a:xfrm>
            <a:custGeom>
              <a:avLst/>
              <a:gdLst/>
              <a:ahLst/>
              <a:cxnLst/>
              <a:rect l="l" t="t" r="r" b="b"/>
              <a:pathLst>
                <a:path w="8968" h="15567" extrusionOk="0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77"/>
            <p:cNvSpPr/>
            <p:nvPr/>
          </p:nvSpPr>
          <p:spPr>
            <a:xfrm>
              <a:off x="4726242" y="799958"/>
              <a:ext cx="10629" cy="6217"/>
            </a:xfrm>
            <a:custGeom>
              <a:avLst/>
              <a:gdLst/>
              <a:ahLst/>
              <a:cxnLst/>
              <a:rect l="l" t="t" r="r" b="b"/>
              <a:pathLst>
                <a:path w="10629" h="6217" extrusionOk="0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77"/>
            <p:cNvSpPr/>
            <p:nvPr/>
          </p:nvSpPr>
          <p:spPr>
            <a:xfrm>
              <a:off x="4720310" y="803613"/>
              <a:ext cx="9016" cy="3939"/>
            </a:xfrm>
            <a:custGeom>
              <a:avLst/>
              <a:gdLst/>
              <a:ahLst/>
              <a:cxnLst/>
              <a:rect l="l" t="t" r="r" b="b"/>
              <a:pathLst>
                <a:path w="9016" h="3939" extrusionOk="0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77"/>
            <p:cNvSpPr/>
            <p:nvPr/>
          </p:nvSpPr>
          <p:spPr>
            <a:xfrm>
              <a:off x="4714426" y="812583"/>
              <a:ext cx="3559" cy="4983"/>
            </a:xfrm>
            <a:custGeom>
              <a:avLst/>
              <a:gdLst/>
              <a:ahLst/>
              <a:cxnLst/>
              <a:rect l="l" t="t" r="r" b="b"/>
              <a:pathLst>
                <a:path w="3559" h="4983" extrusionOk="0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77"/>
            <p:cNvSpPr/>
            <p:nvPr/>
          </p:nvSpPr>
          <p:spPr>
            <a:xfrm>
              <a:off x="4753860" y="405688"/>
              <a:ext cx="5125" cy="10204"/>
            </a:xfrm>
            <a:custGeom>
              <a:avLst/>
              <a:gdLst/>
              <a:ahLst/>
              <a:cxnLst/>
              <a:rect l="l" t="t" r="r" b="b"/>
              <a:pathLst>
                <a:path w="5125" h="10204" extrusionOk="0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77"/>
            <p:cNvSpPr/>
            <p:nvPr/>
          </p:nvSpPr>
          <p:spPr>
            <a:xfrm>
              <a:off x="4751725" y="434735"/>
              <a:ext cx="2989" cy="9302"/>
            </a:xfrm>
            <a:custGeom>
              <a:avLst/>
              <a:gdLst/>
              <a:ahLst/>
              <a:cxnLst/>
              <a:rect l="l" t="t" r="r" b="b"/>
              <a:pathLst>
                <a:path w="2989" h="9302" extrusionOk="0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77"/>
            <p:cNvSpPr/>
            <p:nvPr/>
          </p:nvSpPr>
          <p:spPr>
            <a:xfrm>
              <a:off x="4377309" y="300891"/>
              <a:ext cx="11151" cy="3512"/>
            </a:xfrm>
            <a:custGeom>
              <a:avLst/>
              <a:gdLst/>
              <a:ahLst/>
              <a:cxnLst/>
              <a:rect l="l" t="t" r="r" b="b"/>
              <a:pathLst>
                <a:path w="11151" h="3512" extrusionOk="0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77"/>
            <p:cNvSpPr/>
            <p:nvPr/>
          </p:nvSpPr>
          <p:spPr>
            <a:xfrm>
              <a:off x="4383383" y="292917"/>
              <a:ext cx="14141" cy="16042"/>
            </a:xfrm>
            <a:custGeom>
              <a:avLst/>
              <a:gdLst/>
              <a:ahLst/>
              <a:cxnLst/>
              <a:rect l="l" t="t" r="r" b="b"/>
              <a:pathLst>
                <a:path w="14141" h="16042" extrusionOk="0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77"/>
            <p:cNvSpPr/>
            <p:nvPr/>
          </p:nvSpPr>
          <p:spPr>
            <a:xfrm>
              <a:off x="4390976" y="292158"/>
              <a:ext cx="11436" cy="11723"/>
            </a:xfrm>
            <a:custGeom>
              <a:avLst/>
              <a:gdLst/>
              <a:ahLst/>
              <a:cxnLst/>
              <a:rect l="l" t="t" r="r" b="b"/>
              <a:pathLst>
                <a:path w="11436" h="11723" extrusionOk="0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77"/>
            <p:cNvSpPr/>
            <p:nvPr/>
          </p:nvSpPr>
          <p:spPr>
            <a:xfrm>
              <a:off x="4400657" y="292205"/>
              <a:ext cx="7402" cy="6027"/>
            </a:xfrm>
            <a:custGeom>
              <a:avLst/>
              <a:gdLst/>
              <a:ahLst/>
              <a:cxnLst/>
              <a:rect l="l" t="t" r="r" b="b"/>
              <a:pathLst>
                <a:path w="7402" h="6027" extrusionOk="0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77"/>
            <p:cNvSpPr/>
            <p:nvPr/>
          </p:nvSpPr>
          <p:spPr>
            <a:xfrm>
              <a:off x="4395009" y="312187"/>
              <a:ext cx="6643" cy="6787"/>
            </a:xfrm>
            <a:custGeom>
              <a:avLst/>
              <a:gdLst/>
              <a:ahLst/>
              <a:cxnLst/>
              <a:rect l="l" t="t" r="r" b="b"/>
              <a:pathLst>
                <a:path w="6643" h="6787" extrusionOk="0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77"/>
            <p:cNvSpPr/>
            <p:nvPr/>
          </p:nvSpPr>
          <p:spPr>
            <a:xfrm>
              <a:off x="4391403" y="323340"/>
              <a:ext cx="5314" cy="12245"/>
            </a:xfrm>
            <a:custGeom>
              <a:avLst/>
              <a:gdLst/>
              <a:ahLst/>
              <a:cxnLst/>
              <a:rect l="l" t="t" r="r" b="b"/>
              <a:pathLst>
                <a:path w="5314" h="12245" extrusionOk="0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77"/>
            <p:cNvSpPr/>
            <p:nvPr/>
          </p:nvSpPr>
          <p:spPr>
            <a:xfrm>
              <a:off x="2575037" y="318547"/>
              <a:ext cx="20215" cy="14523"/>
            </a:xfrm>
            <a:custGeom>
              <a:avLst/>
              <a:gdLst/>
              <a:ahLst/>
              <a:cxnLst/>
              <a:rect l="l" t="t" r="r" b="b"/>
              <a:pathLst>
                <a:path w="20215" h="14523" extrusionOk="0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77"/>
            <p:cNvSpPr/>
            <p:nvPr/>
          </p:nvSpPr>
          <p:spPr>
            <a:xfrm>
              <a:off x="2685463" y="269138"/>
              <a:ext cx="23395" cy="17988"/>
            </a:xfrm>
            <a:custGeom>
              <a:avLst/>
              <a:gdLst/>
              <a:ahLst/>
              <a:cxnLst/>
              <a:rect l="l" t="t" r="r" b="b"/>
              <a:pathLst>
                <a:path w="23395" h="17988" extrusionOk="0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77"/>
            <p:cNvSpPr/>
            <p:nvPr/>
          </p:nvSpPr>
          <p:spPr>
            <a:xfrm>
              <a:off x="2527060" y="-63193"/>
              <a:ext cx="74361" cy="52113"/>
            </a:xfrm>
            <a:custGeom>
              <a:avLst/>
              <a:gdLst/>
              <a:ahLst/>
              <a:cxnLst/>
              <a:rect l="l" t="t" r="r" b="b"/>
              <a:pathLst>
                <a:path w="74361" h="52113" extrusionOk="0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77"/>
            <p:cNvSpPr/>
            <p:nvPr/>
          </p:nvSpPr>
          <p:spPr>
            <a:xfrm>
              <a:off x="2605218" y="-51707"/>
              <a:ext cx="29706" cy="20693"/>
            </a:xfrm>
            <a:custGeom>
              <a:avLst/>
              <a:gdLst/>
              <a:ahLst/>
              <a:cxnLst/>
              <a:rect l="l" t="t" r="r" b="b"/>
              <a:pathLst>
                <a:path w="29706" h="20693" extrusionOk="0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77"/>
            <p:cNvSpPr/>
            <p:nvPr/>
          </p:nvSpPr>
          <p:spPr>
            <a:xfrm>
              <a:off x="2368942" y="162870"/>
              <a:ext cx="24059" cy="19032"/>
            </a:xfrm>
            <a:custGeom>
              <a:avLst/>
              <a:gdLst/>
              <a:ahLst/>
              <a:cxnLst/>
              <a:rect l="l" t="t" r="r" b="b"/>
              <a:pathLst>
                <a:path w="24059" h="19032" extrusionOk="0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77"/>
            <p:cNvSpPr/>
            <p:nvPr/>
          </p:nvSpPr>
          <p:spPr>
            <a:xfrm>
              <a:off x="2407191" y="153520"/>
              <a:ext cx="15612" cy="15140"/>
            </a:xfrm>
            <a:custGeom>
              <a:avLst/>
              <a:gdLst/>
              <a:ahLst/>
              <a:cxnLst/>
              <a:rect l="l" t="t" r="r" b="b"/>
              <a:pathLst>
                <a:path w="15612" h="15140" extrusionOk="0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77"/>
            <p:cNvSpPr/>
            <p:nvPr/>
          </p:nvSpPr>
          <p:spPr>
            <a:xfrm>
              <a:off x="2558950" y="208529"/>
              <a:ext cx="15564" cy="11201"/>
            </a:xfrm>
            <a:custGeom>
              <a:avLst/>
              <a:gdLst/>
              <a:ahLst/>
              <a:cxnLst/>
              <a:rect l="l" t="t" r="r" b="b"/>
              <a:pathLst>
                <a:path w="15564" h="11201" extrusionOk="0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77"/>
            <p:cNvSpPr/>
            <p:nvPr/>
          </p:nvSpPr>
          <p:spPr>
            <a:xfrm>
              <a:off x="2453601" y="204827"/>
              <a:ext cx="21544" cy="5410"/>
            </a:xfrm>
            <a:custGeom>
              <a:avLst/>
              <a:gdLst/>
              <a:ahLst/>
              <a:cxnLst/>
              <a:rect l="l" t="t" r="r" b="b"/>
              <a:pathLst>
                <a:path w="21544" h="5410" extrusionOk="0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77"/>
            <p:cNvSpPr/>
            <p:nvPr/>
          </p:nvSpPr>
          <p:spPr>
            <a:xfrm>
              <a:off x="2292209" y="-81988"/>
              <a:ext cx="23110" cy="26151"/>
            </a:xfrm>
            <a:custGeom>
              <a:avLst/>
              <a:gdLst/>
              <a:ahLst/>
              <a:cxnLst/>
              <a:rect l="l" t="t" r="r" b="b"/>
              <a:pathLst>
                <a:path w="23110" h="26151" extrusionOk="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77"/>
            <p:cNvSpPr/>
            <p:nvPr/>
          </p:nvSpPr>
          <p:spPr>
            <a:xfrm>
              <a:off x="2140639" y="33535"/>
              <a:ext cx="195559" cy="129477"/>
            </a:xfrm>
            <a:custGeom>
              <a:avLst/>
              <a:gdLst/>
              <a:ahLst/>
              <a:cxnLst/>
              <a:rect l="l" t="t" r="r" b="b"/>
              <a:pathLst>
                <a:path w="195559" h="129477" extrusionOk="0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77"/>
            <p:cNvSpPr/>
            <p:nvPr/>
          </p:nvSpPr>
          <p:spPr>
            <a:xfrm>
              <a:off x="2295293" y="25514"/>
              <a:ext cx="15802" cy="25392"/>
            </a:xfrm>
            <a:custGeom>
              <a:avLst/>
              <a:gdLst/>
              <a:ahLst/>
              <a:cxnLst/>
              <a:rect l="l" t="t" r="r" b="b"/>
              <a:pathLst>
                <a:path w="15802" h="25392" extrusionOk="0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77"/>
            <p:cNvSpPr/>
            <p:nvPr/>
          </p:nvSpPr>
          <p:spPr>
            <a:xfrm>
              <a:off x="2184440" y="178912"/>
              <a:ext cx="73459" cy="38586"/>
            </a:xfrm>
            <a:custGeom>
              <a:avLst/>
              <a:gdLst/>
              <a:ahLst/>
              <a:cxnLst/>
              <a:rect l="l" t="t" r="r" b="b"/>
              <a:pathLst>
                <a:path w="73459" h="38586" extrusionOk="0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77"/>
            <p:cNvSpPr/>
            <p:nvPr/>
          </p:nvSpPr>
          <p:spPr>
            <a:xfrm>
              <a:off x="2020532" y="-177435"/>
              <a:ext cx="102169" cy="69057"/>
            </a:xfrm>
            <a:custGeom>
              <a:avLst/>
              <a:gdLst/>
              <a:ahLst/>
              <a:cxnLst/>
              <a:rect l="l" t="t" r="r" b="b"/>
              <a:pathLst>
                <a:path w="102169" h="69057" extrusionOk="0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77"/>
            <p:cNvSpPr/>
            <p:nvPr/>
          </p:nvSpPr>
          <p:spPr>
            <a:xfrm>
              <a:off x="442577" y="101311"/>
              <a:ext cx="18174" cy="9492"/>
            </a:xfrm>
            <a:custGeom>
              <a:avLst/>
              <a:gdLst/>
              <a:ahLst/>
              <a:cxnLst/>
              <a:rect l="l" t="t" r="r" b="b"/>
              <a:pathLst>
                <a:path w="18174" h="9492" extrusionOk="0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77"/>
            <p:cNvSpPr/>
            <p:nvPr/>
          </p:nvSpPr>
          <p:spPr>
            <a:xfrm>
              <a:off x="464643" y="-242601"/>
              <a:ext cx="15422" cy="10584"/>
            </a:xfrm>
            <a:custGeom>
              <a:avLst/>
              <a:gdLst/>
              <a:ahLst/>
              <a:cxnLst/>
              <a:rect l="l" t="t" r="r" b="b"/>
              <a:pathLst>
                <a:path w="15422" h="10584" extrusionOk="0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77"/>
            <p:cNvSpPr/>
            <p:nvPr/>
          </p:nvSpPr>
          <p:spPr>
            <a:xfrm>
              <a:off x="16389" y="6576"/>
              <a:ext cx="30560" cy="22307"/>
            </a:xfrm>
            <a:custGeom>
              <a:avLst/>
              <a:gdLst/>
              <a:ahLst/>
              <a:cxnLst/>
              <a:rect l="l" t="t" r="r" b="b"/>
              <a:pathLst>
                <a:path w="30560" h="22307" extrusionOk="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77"/>
            <p:cNvSpPr/>
            <p:nvPr/>
          </p:nvSpPr>
          <p:spPr>
            <a:xfrm>
              <a:off x="-163937" y="-17961"/>
              <a:ext cx="7023" cy="9492"/>
            </a:xfrm>
            <a:custGeom>
              <a:avLst/>
              <a:gdLst/>
              <a:ahLst/>
              <a:cxnLst/>
              <a:rect l="l" t="t" r="r" b="b"/>
              <a:pathLst>
                <a:path w="7023" h="9492" extrusionOk="0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77"/>
            <p:cNvSpPr/>
            <p:nvPr/>
          </p:nvSpPr>
          <p:spPr>
            <a:xfrm>
              <a:off x="6505783" y="14360"/>
              <a:ext cx="33170" cy="17750"/>
            </a:xfrm>
            <a:custGeom>
              <a:avLst/>
              <a:gdLst/>
              <a:ahLst/>
              <a:cxnLst/>
              <a:rect l="l" t="t" r="r" b="b"/>
              <a:pathLst>
                <a:path w="33170" h="17750" extrusionOk="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77"/>
            <p:cNvSpPr/>
            <p:nvPr/>
          </p:nvSpPr>
          <p:spPr>
            <a:xfrm>
              <a:off x="5240505" y="385706"/>
              <a:ext cx="6785" cy="5553"/>
            </a:xfrm>
            <a:custGeom>
              <a:avLst/>
              <a:gdLst/>
              <a:ahLst/>
              <a:cxnLst/>
              <a:rect l="l" t="t" r="r" b="b"/>
              <a:pathLst>
                <a:path w="6785" h="5553" extrusionOk="0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77"/>
            <p:cNvSpPr/>
            <p:nvPr/>
          </p:nvSpPr>
          <p:spPr>
            <a:xfrm>
              <a:off x="5261480" y="382811"/>
              <a:ext cx="11816" cy="12340"/>
            </a:xfrm>
            <a:custGeom>
              <a:avLst/>
              <a:gdLst/>
              <a:ahLst/>
              <a:cxnLst/>
              <a:rect l="l" t="t" r="r" b="b"/>
              <a:pathLst>
                <a:path w="11816" h="12340" extrusionOk="0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77"/>
            <p:cNvSpPr/>
            <p:nvPr/>
          </p:nvSpPr>
          <p:spPr>
            <a:xfrm>
              <a:off x="4978509" y="-31108"/>
              <a:ext cx="57989" cy="37637"/>
            </a:xfrm>
            <a:custGeom>
              <a:avLst/>
              <a:gdLst/>
              <a:ahLst/>
              <a:cxnLst/>
              <a:rect l="l" t="t" r="r" b="b"/>
              <a:pathLst>
                <a:path w="57989" h="37637" extrusionOk="0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77"/>
            <p:cNvSpPr/>
            <p:nvPr/>
          </p:nvSpPr>
          <p:spPr>
            <a:xfrm>
              <a:off x="4980075" y="-31583"/>
              <a:ext cx="23679" cy="18510"/>
            </a:xfrm>
            <a:custGeom>
              <a:avLst/>
              <a:gdLst/>
              <a:ahLst/>
              <a:cxnLst/>
              <a:rect l="l" t="t" r="r" b="b"/>
              <a:pathLst>
                <a:path w="23679" h="18510" extrusionOk="0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77"/>
            <p:cNvSpPr/>
            <p:nvPr/>
          </p:nvSpPr>
          <p:spPr>
            <a:xfrm>
              <a:off x="5007124" y="-48669"/>
              <a:ext cx="15849" cy="15899"/>
            </a:xfrm>
            <a:custGeom>
              <a:avLst/>
              <a:gdLst/>
              <a:ahLst/>
              <a:cxnLst/>
              <a:rect l="l" t="t" r="r" b="b"/>
              <a:pathLst>
                <a:path w="15849" h="15899" extrusionOk="0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77"/>
            <p:cNvSpPr/>
            <p:nvPr/>
          </p:nvSpPr>
          <p:spPr>
            <a:xfrm>
              <a:off x="4993837" y="19011"/>
              <a:ext cx="15375" cy="11628"/>
            </a:xfrm>
            <a:custGeom>
              <a:avLst/>
              <a:gdLst/>
              <a:ahLst/>
              <a:cxnLst/>
              <a:rect l="l" t="t" r="r" b="b"/>
              <a:pathLst>
                <a:path w="15375" h="11628" extrusionOk="0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" name="Google Shape;871;p77"/>
            <p:cNvSpPr/>
            <p:nvPr/>
          </p:nvSpPr>
          <p:spPr>
            <a:xfrm>
              <a:off x="5039583" y="-61959"/>
              <a:ext cx="29184" cy="26104"/>
            </a:xfrm>
            <a:custGeom>
              <a:avLst/>
              <a:gdLst/>
              <a:ahLst/>
              <a:cxnLst/>
              <a:rect l="l" t="t" r="r" b="b"/>
              <a:pathLst>
                <a:path w="29184" h="26104" extrusionOk="0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" name="Google Shape;872;p77"/>
            <p:cNvSpPr/>
            <p:nvPr/>
          </p:nvSpPr>
          <p:spPr>
            <a:xfrm>
              <a:off x="5069717" y="-76245"/>
              <a:ext cx="22540" cy="15282"/>
            </a:xfrm>
            <a:custGeom>
              <a:avLst/>
              <a:gdLst/>
              <a:ahLst/>
              <a:cxnLst/>
              <a:rect l="l" t="t" r="r" b="b"/>
              <a:pathLst>
                <a:path w="22540" h="15282" extrusionOk="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77"/>
            <p:cNvSpPr/>
            <p:nvPr/>
          </p:nvSpPr>
          <p:spPr>
            <a:xfrm>
              <a:off x="4837902" y="224001"/>
              <a:ext cx="21544" cy="11011"/>
            </a:xfrm>
            <a:custGeom>
              <a:avLst/>
              <a:gdLst/>
              <a:ahLst/>
              <a:cxnLst/>
              <a:rect l="l" t="t" r="r" b="b"/>
              <a:pathLst>
                <a:path w="21544" h="11011" extrusionOk="0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" name="Google Shape;874;p77"/>
            <p:cNvSpPr/>
            <p:nvPr/>
          </p:nvSpPr>
          <p:spPr>
            <a:xfrm>
              <a:off x="4736255" y="347641"/>
              <a:ext cx="5314" cy="7973"/>
            </a:xfrm>
            <a:custGeom>
              <a:avLst/>
              <a:gdLst/>
              <a:ahLst/>
              <a:cxnLst/>
              <a:rect l="l" t="t" r="r" b="b"/>
              <a:pathLst>
                <a:path w="5314" h="7973" extrusionOk="0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" name="Google Shape;875;p77"/>
            <p:cNvSpPr/>
            <p:nvPr/>
          </p:nvSpPr>
          <p:spPr>
            <a:xfrm>
              <a:off x="4743040" y="365819"/>
              <a:ext cx="1898" cy="5220"/>
            </a:xfrm>
            <a:custGeom>
              <a:avLst/>
              <a:gdLst/>
              <a:ahLst/>
              <a:cxnLst/>
              <a:rect l="l" t="t" r="r" b="b"/>
              <a:pathLst>
                <a:path w="1898" h="5220" extrusionOk="0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77"/>
            <p:cNvSpPr/>
            <p:nvPr/>
          </p:nvSpPr>
          <p:spPr>
            <a:xfrm>
              <a:off x="4360795" y="-136190"/>
              <a:ext cx="30607" cy="16137"/>
            </a:xfrm>
            <a:custGeom>
              <a:avLst/>
              <a:gdLst/>
              <a:ahLst/>
              <a:cxnLst/>
              <a:rect l="l" t="t" r="r" b="b"/>
              <a:pathLst>
                <a:path w="30607" h="16137" extrusionOk="0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77"/>
            <p:cNvSpPr/>
            <p:nvPr/>
          </p:nvSpPr>
          <p:spPr>
            <a:xfrm>
              <a:off x="4202914" y="-526901"/>
              <a:ext cx="11104" cy="10109"/>
            </a:xfrm>
            <a:custGeom>
              <a:avLst/>
              <a:gdLst/>
              <a:ahLst/>
              <a:cxnLst/>
              <a:rect l="l" t="t" r="r" b="b"/>
              <a:pathLst>
                <a:path w="11104" h="10109" extrusionOk="0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77"/>
            <p:cNvSpPr/>
            <p:nvPr/>
          </p:nvSpPr>
          <p:spPr>
            <a:xfrm>
              <a:off x="4187776" y="-463870"/>
              <a:ext cx="14236" cy="12482"/>
            </a:xfrm>
            <a:custGeom>
              <a:avLst/>
              <a:gdLst/>
              <a:ahLst/>
              <a:cxnLst/>
              <a:rect l="l" t="t" r="r" b="b"/>
              <a:pathLst>
                <a:path w="14236" h="12482" extrusionOk="0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77"/>
            <p:cNvSpPr/>
            <p:nvPr/>
          </p:nvSpPr>
          <p:spPr>
            <a:xfrm>
              <a:off x="4153371" y="-407485"/>
              <a:ext cx="9396" cy="38349"/>
            </a:xfrm>
            <a:custGeom>
              <a:avLst/>
              <a:gdLst/>
              <a:ahLst/>
              <a:cxnLst/>
              <a:rect l="l" t="t" r="r" b="b"/>
              <a:pathLst>
                <a:path w="9396" h="38349" extrusionOk="0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77"/>
            <p:cNvSpPr/>
            <p:nvPr/>
          </p:nvSpPr>
          <p:spPr>
            <a:xfrm>
              <a:off x="4144877" y="-342651"/>
              <a:ext cx="34736" cy="22212"/>
            </a:xfrm>
            <a:custGeom>
              <a:avLst/>
              <a:gdLst/>
              <a:ahLst/>
              <a:cxnLst/>
              <a:rect l="l" t="t" r="r" b="b"/>
              <a:pathLst>
                <a:path w="34736" h="22212" extrusionOk="0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77"/>
            <p:cNvSpPr/>
            <p:nvPr/>
          </p:nvSpPr>
          <p:spPr>
            <a:xfrm>
              <a:off x="4062544" y="-297942"/>
              <a:ext cx="43847" cy="17038"/>
            </a:xfrm>
            <a:custGeom>
              <a:avLst/>
              <a:gdLst/>
              <a:ahLst/>
              <a:cxnLst/>
              <a:rect l="l" t="t" r="r" b="b"/>
              <a:pathLst>
                <a:path w="43847" h="17038" extrusionOk="0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77"/>
            <p:cNvSpPr/>
            <p:nvPr/>
          </p:nvSpPr>
          <p:spPr>
            <a:xfrm>
              <a:off x="3961229" y="-250384"/>
              <a:ext cx="66530" cy="19554"/>
            </a:xfrm>
            <a:custGeom>
              <a:avLst/>
              <a:gdLst/>
              <a:ahLst/>
              <a:cxnLst/>
              <a:rect l="l" t="t" r="r" b="b"/>
              <a:pathLst>
                <a:path w="66530" h="19554" extrusionOk="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77"/>
            <p:cNvSpPr/>
            <p:nvPr/>
          </p:nvSpPr>
          <p:spPr>
            <a:xfrm>
              <a:off x="3984719" y="-231352"/>
              <a:ext cx="63825" cy="16991"/>
            </a:xfrm>
            <a:custGeom>
              <a:avLst/>
              <a:gdLst/>
              <a:ahLst/>
              <a:cxnLst/>
              <a:rect l="l" t="t" r="r" b="b"/>
              <a:pathLst>
                <a:path w="63825" h="16991" extrusionOk="0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77"/>
            <p:cNvSpPr/>
            <p:nvPr/>
          </p:nvSpPr>
          <p:spPr>
            <a:xfrm>
              <a:off x="3985146" y="-223805"/>
              <a:ext cx="59365" cy="37875"/>
            </a:xfrm>
            <a:custGeom>
              <a:avLst/>
              <a:gdLst/>
              <a:ahLst/>
              <a:cxnLst/>
              <a:rect l="l" t="t" r="r" b="b"/>
              <a:pathLst>
                <a:path w="59365" h="37875" extrusionOk="0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" name="Google Shape;885;p77"/>
            <p:cNvSpPr/>
            <p:nvPr/>
          </p:nvSpPr>
          <p:spPr>
            <a:xfrm>
              <a:off x="3869025" y="-136570"/>
              <a:ext cx="72130" cy="28240"/>
            </a:xfrm>
            <a:custGeom>
              <a:avLst/>
              <a:gdLst/>
              <a:ahLst/>
              <a:cxnLst/>
              <a:rect l="l" t="t" r="r" b="b"/>
              <a:pathLst>
                <a:path w="72130" h="28240" extrusionOk="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" name="Google Shape;886;p77"/>
            <p:cNvSpPr/>
            <p:nvPr/>
          </p:nvSpPr>
          <p:spPr>
            <a:xfrm>
              <a:off x="3047446" y="-474692"/>
              <a:ext cx="65771" cy="12055"/>
            </a:xfrm>
            <a:custGeom>
              <a:avLst/>
              <a:gdLst/>
              <a:ahLst/>
              <a:cxnLst/>
              <a:rect l="l" t="t" r="r" b="b"/>
              <a:pathLst>
                <a:path w="65771" h="12055" extrusionOk="0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77"/>
            <p:cNvSpPr/>
            <p:nvPr/>
          </p:nvSpPr>
          <p:spPr>
            <a:xfrm>
              <a:off x="2753181" y="-429080"/>
              <a:ext cx="24344" cy="15045"/>
            </a:xfrm>
            <a:custGeom>
              <a:avLst/>
              <a:gdLst/>
              <a:ahLst/>
              <a:cxnLst/>
              <a:rect l="l" t="t" r="r" b="b"/>
              <a:pathLst>
                <a:path w="24344" h="15045" extrusionOk="0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" name="Google Shape;888;p77"/>
            <p:cNvSpPr/>
            <p:nvPr/>
          </p:nvSpPr>
          <p:spPr>
            <a:xfrm>
              <a:off x="2247886" y="-324331"/>
              <a:ext cx="17890" cy="12387"/>
            </a:xfrm>
            <a:custGeom>
              <a:avLst/>
              <a:gdLst/>
              <a:ahLst/>
              <a:cxnLst/>
              <a:rect l="l" t="t" r="r" b="b"/>
              <a:pathLst>
                <a:path w="17890" h="12387" extrusionOk="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" name="Google Shape;889;p77"/>
            <p:cNvSpPr/>
            <p:nvPr/>
          </p:nvSpPr>
          <p:spPr>
            <a:xfrm>
              <a:off x="2236117" y="-367617"/>
              <a:ext cx="45271" cy="11628"/>
            </a:xfrm>
            <a:custGeom>
              <a:avLst/>
              <a:gdLst/>
              <a:ahLst/>
              <a:cxnLst/>
              <a:rect l="l" t="t" r="r" b="b"/>
              <a:pathLst>
                <a:path w="45271" h="11628" extrusionOk="0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" name="Google Shape;890;p77"/>
            <p:cNvSpPr/>
            <p:nvPr/>
          </p:nvSpPr>
          <p:spPr>
            <a:xfrm>
              <a:off x="2361017" y="-438003"/>
              <a:ext cx="28235" cy="12672"/>
            </a:xfrm>
            <a:custGeom>
              <a:avLst/>
              <a:gdLst/>
              <a:ahLst/>
              <a:cxnLst/>
              <a:rect l="l" t="t" r="r" b="b"/>
              <a:pathLst>
                <a:path w="28235" h="12672" extrusionOk="0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" name="Google Shape;891;p77"/>
            <p:cNvSpPr/>
            <p:nvPr/>
          </p:nvSpPr>
          <p:spPr>
            <a:xfrm>
              <a:off x="2466699" y="-581625"/>
              <a:ext cx="76923" cy="52778"/>
            </a:xfrm>
            <a:custGeom>
              <a:avLst/>
              <a:gdLst/>
              <a:ahLst/>
              <a:cxnLst/>
              <a:rect l="l" t="t" r="r" b="b"/>
              <a:pathLst>
                <a:path w="76923" h="52778" extrusionOk="0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77"/>
            <p:cNvSpPr/>
            <p:nvPr/>
          </p:nvSpPr>
          <p:spPr>
            <a:xfrm>
              <a:off x="2478467" y="-528752"/>
              <a:ext cx="64015" cy="20218"/>
            </a:xfrm>
            <a:custGeom>
              <a:avLst/>
              <a:gdLst/>
              <a:ahLst/>
              <a:cxnLst/>
              <a:rect l="l" t="t" r="r" b="b"/>
              <a:pathLst>
                <a:path w="64015" h="20218" extrusionOk="0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" name="Google Shape;893;p77"/>
            <p:cNvSpPr/>
            <p:nvPr/>
          </p:nvSpPr>
          <p:spPr>
            <a:xfrm>
              <a:off x="2356272" y="-434918"/>
              <a:ext cx="71039" cy="49883"/>
            </a:xfrm>
            <a:custGeom>
              <a:avLst/>
              <a:gdLst/>
              <a:ahLst/>
              <a:cxnLst/>
              <a:rect l="l" t="t" r="r" b="b"/>
              <a:pathLst>
                <a:path w="71039" h="49883" extrusionOk="0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" name="Google Shape;894;p77"/>
            <p:cNvSpPr/>
            <p:nvPr/>
          </p:nvSpPr>
          <p:spPr>
            <a:xfrm>
              <a:off x="2252821" y="-363677"/>
              <a:ext cx="190149" cy="96348"/>
            </a:xfrm>
            <a:custGeom>
              <a:avLst/>
              <a:gdLst/>
              <a:ahLst/>
              <a:cxnLst/>
              <a:rect l="l" t="t" r="r" b="b"/>
              <a:pathLst>
                <a:path w="190149" h="96348" extrusionOk="0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" name="Google Shape;895;p77"/>
            <p:cNvSpPr/>
            <p:nvPr/>
          </p:nvSpPr>
          <p:spPr>
            <a:xfrm>
              <a:off x="2048340" y="-368423"/>
              <a:ext cx="60836" cy="39726"/>
            </a:xfrm>
            <a:custGeom>
              <a:avLst/>
              <a:gdLst/>
              <a:ahLst/>
              <a:cxnLst/>
              <a:rect l="l" t="t" r="r" b="b"/>
              <a:pathLst>
                <a:path w="60836" h="39726" extrusionOk="0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" name="Google Shape;896;p77"/>
            <p:cNvSpPr/>
            <p:nvPr/>
          </p:nvSpPr>
          <p:spPr>
            <a:xfrm>
              <a:off x="2357269" y="-543560"/>
              <a:ext cx="29896" cy="9302"/>
            </a:xfrm>
            <a:custGeom>
              <a:avLst/>
              <a:gdLst/>
              <a:ahLst/>
              <a:cxnLst/>
              <a:rect l="l" t="t" r="r" b="b"/>
              <a:pathLst>
                <a:path w="29896" h="9302" extrusionOk="0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" name="Google Shape;897;p77"/>
            <p:cNvSpPr/>
            <p:nvPr/>
          </p:nvSpPr>
          <p:spPr>
            <a:xfrm>
              <a:off x="2271281" y="-544177"/>
              <a:ext cx="23774" cy="30660"/>
            </a:xfrm>
            <a:custGeom>
              <a:avLst/>
              <a:gdLst/>
              <a:ahLst/>
              <a:cxnLst/>
              <a:rect l="l" t="t" r="r" b="b"/>
              <a:pathLst>
                <a:path w="23774" h="30660" extrusionOk="0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" name="Google Shape;898;p77"/>
            <p:cNvSpPr/>
            <p:nvPr/>
          </p:nvSpPr>
          <p:spPr>
            <a:xfrm>
              <a:off x="2247222" y="-494057"/>
              <a:ext cx="29848" cy="16706"/>
            </a:xfrm>
            <a:custGeom>
              <a:avLst/>
              <a:gdLst/>
              <a:ahLst/>
              <a:cxnLst/>
              <a:rect l="l" t="t" r="r" b="b"/>
              <a:pathLst>
                <a:path w="29848" h="16706" extrusionOk="0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" name="Google Shape;899;p77"/>
            <p:cNvSpPr/>
            <p:nvPr/>
          </p:nvSpPr>
          <p:spPr>
            <a:xfrm>
              <a:off x="2314654" y="-491588"/>
              <a:ext cx="30370" cy="7878"/>
            </a:xfrm>
            <a:custGeom>
              <a:avLst/>
              <a:gdLst/>
              <a:ahLst/>
              <a:cxnLst/>
              <a:rect l="l" t="t" r="r" b="b"/>
              <a:pathLst>
                <a:path w="30370" h="7878" extrusionOk="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" name="Google Shape;900;p77"/>
            <p:cNvSpPr/>
            <p:nvPr/>
          </p:nvSpPr>
          <p:spPr>
            <a:xfrm>
              <a:off x="2233555" y="-477255"/>
              <a:ext cx="46078" cy="11580"/>
            </a:xfrm>
            <a:custGeom>
              <a:avLst/>
              <a:gdLst/>
              <a:ahLst/>
              <a:cxnLst/>
              <a:rect l="l" t="t" r="r" b="b"/>
              <a:pathLst>
                <a:path w="46078" h="11580" extrusionOk="0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" name="Google Shape;901;p77"/>
            <p:cNvSpPr/>
            <p:nvPr/>
          </p:nvSpPr>
          <p:spPr>
            <a:xfrm>
              <a:off x="2234362" y="-466101"/>
              <a:ext cx="41190" cy="6407"/>
            </a:xfrm>
            <a:custGeom>
              <a:avLst/>
              <a:gdLst/>
              <a:ahLst/>
              <a:cxnLst/>
              <a:rect l="l" t="t" r="r" b="b"/>
              <a:pathLst>
                <a:path w="41190" h="6407" extrusionOk="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" name="Google Shape;902;p77"/>
            <p:cNvSpPr/>
            <p:nvPr/>
          </p:nvSpPr>
          <p:spPr>
            <a:xfrm>
              <a:off x="2238775" y="-460975"/>
              <a:ext cx="36634" cy="10014"/>
            </a:xfrm>
            <a:custGeom>
              <a:avLst/>
              <a:gdLst/>
              <a:ahLst/>
              <a:cxnLst/>
              <a:rect l="l" t="t" r="r" b="b"/>
              <a:pathLst>
                <a:path w="36634" h="10014" extrusionOk="0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" name="Google Shape;903;p77"/>
            <p:cNvSpPr/>
            <p:nvPr/>
          </p:nvSpPr>
          <p:spPr>
            <a:xfrm>
              <a:off x="2176705" y="-440329"/>
              <a:ext cx="33787" cy="17513"/>
            </a:xfrm>
            <a:custGeom>
              <a:avLst/>
              <a:gdLst/>
              <a:ahLst/>
              <a:cxnLst/>
              <a:rect l="l" t="t" r="r" b="b"/>
              <a:pathLst>
                <a:path w="33787" h="17513" extrusionOk="0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" name="Google Shape;904;p77"/>
            <p:cNvSpPr/>
            <p:nvPr/>
          </p:nvSpPr>
          <p:spPr>
            <a:xfrm>
              <a:off x="1896913" y="-494531"/>
              <a:ext cx="62687" cy="24015"/>
            </a:xfrm>
            <a:custGeom>
              <a:avLst/>
              <a:gdLst/>
              <a:ahLst/>
              <a:cxnLst/>
              <a:rect l="l" t="t" r="r" b="b"/>
              <a:pathLst>
                <a:path w="62687" h="24015" extrusionOk="0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" name="Google Shape;905;p77"/>
            <p:cNvSpPr/>
            <p:nvPr/>
          </p:nvSpPr>
          <p:spPr>
            <a:xfrm>
              <a:off x="2054794" y="-521300"/>
              <a:ext cx="26811" cy="7688"/>
            </a:xfrm>
            <a:custGeom>
              <a:avLst/>
              <a:gdLst/>
              <a:ahLst/>
              <a:cxnLst/>
              <a:rect l="l" t="t" r="r" b="b"/>
              <a:pathLst>
                <a:path w="26811" h="7688" extrusionOk="0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" name="Google Shape;906;p77"/>
            <p:cNvSpPr/>
            <p:nvPr/>
          </p:nvSpPr>
          <p:spPr>
            <a:xfrm>
              <a:off x="2110600" y="-570613"/>
              <a:ext cx="22968" cy="14903"/>
            </a:xfrm>
            <a:custGeom>
              <a:avLst/>
              <a:gdLst/>
              <a:ahLst/>
              <a:cxnLst/>
              <a:rect l="l" t="t" r="r" b="b"/>
              <a:pathLst>
                <a:path w="22968" h="14903" extrusionOk="0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" name="Google Shape;907;p77"/>
            <p:cNvSpPr/>
            <p:nvPr/>
          </p:nvSpPr>
          <p:spPr>
            <a:xfrm>
              <a:off x="7800292" y="-472319"/>
              <a:ext cx="28995" cy="16944"/>
            </a:xfrm>
            <a:custGeom>
              <a:avLst/>
              <a:gdLst/>
              <a:ahLst/>
              <a:cxnLst/>
              <a:rect l="l" t="t" r="r" b="b"/>
              <a:pathLst>
                <a:path w="28995" h="16944" extrusionOk="0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" name="Google Shape;908;p77"/>
            <p:cNvSpPr/>
            <p:nvPr/>
          </p:nvSpPr>
          <p:spPr>
            <a:xfrm>
              <a:off x="7704861" y="-456419"/>
              <a:ext cx="37726" cy="12957"/>
            </a:xfrm>
            <a:custGeom>
              <a:avLst/>
              <a:gdLst/>
              <a:ahLst/>
              <a:cxnLst/>
              <a:rect l="l" t="t" r="r" b="b"/>
              <a:pathLst>
                <a:path w="37726" h="12957" extrusionOk="0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" name="Google Shape;909;p77"/>
            <p:cNvSpPr/>
            <p:nvPr/>
          </p:nvSpPr>
          <p:spPr>
            <a:xfrm>
              <a:off x="7889412" y="-352049"/>
              <a:ext cx="29516" cy="6882"/>
            </a:xfrm>
            <a:custGeom>
              <a:avLst/>
              <a:gdLst/>
              <a:ahLst/>
              <a:cxnLst/>
              <a:rect l="l" t="t" r="r" b="b"/>
              <a:pathLst>
                <a:path w="29516" h="6882" extrusionOk="0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" name="Google Shape;910;p77"/>
            <p:cNvSpPr/>
            <p:nvPr/>
          </p:nvSpPr>
          <p:spPr>
            <a:xfrm>
              <a:off x="7918644" y="-357460"/>
              <a:ext cx="24201" cy="15235"/>
            </a:xfrm>
            <a:custGeom>
              <a:avLst/>
              <a:gdLst/>
              <a:ahLst/>
              <a:cxnLst/>
              <a:rect l="l" t="t" r="r" b="b"/>
              <a:pathLst>
                <a:path w="24201" h="15235" extrusionOk="0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" name="Google Shape;911;p77"/>
            <p:cNvSpPr/>
            <p:nvPr/>
          </p:nvSpPr>
          <p:spPr>
            <a:xfrm>
              <a:off x="7195913" y="-416455"/>
              <a:ext cx="43990" cy="18557"/>
            </a:xfrm>
            <a:custGeom>
              <a:avLst/>
              <a:gdLst/>
              <a:ahLst/>
              <a:cxnLst/>
              <a:rect l="l" t="t" r="r" b="b"/>
              <a:pathLst>
                <a:path w="43990" h="18557" extrusionOk="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" name="Google Shape;912;p77"/>
            <p:cNvSpPr/>
            <p:nvPr/>
          </p:nvSpPr>
          <p:spPr>
            <a:xfrm>
              <a:off x="6900367" y="-564396"/>
              <a:ext cx="25529" cy="6454"/>
            </a:xfrm>
            <a:custGeom>
              <a:avLst/>
              <a:gdLst/>
              <a:ahLst/>
              <a:cxnLst/>
              <a:rect l="l" t="t" r="r" b="b"/>
              <a:pathLst>
                <a:path w="25529" h="6454" extrusionOk="0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" name="Google Shape;913;p77"/>
            <p:cNvSpPr/>
            <p:nvPr/>
          </p:nvSpPr>
          <p:spPr>
            <a:xfrm>
              <a:off x="6722697" y="-500986"/>
              <a:ext cx="20927" cy="13099"/>
            </a:xfrm>
            <a:custGeom>
              <a:avLst/>
              <a:gdLst/>
              <a:ahLst/>
              <a:cxnLst/>
              <a:rect l="l" t="t" r="r" b="b"/>
              <a:pathLst>
                <a:path w="20927" h="13099" extrusionOk="0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" name="Google Shape;914;p77"/>
            <p:cNvSpPr/>
            <p:nvPr/>
          </p:nvSpPr>
          <p:spPr>
            <a:xfrm>
              <a:off x="6580903" y="-498233"/>
              <a:ext cx="11863" cy="8258"/>
            </a:xfrm>
            <a:custGeom>
              <a:avLst/>
              <a:gdLst/>
              <a:ahLst/>
              <a:cxnLst/>
              <a:rect l="l" t="t" r="r" b="b"/>
              <a:pathLst>
                <a:path w="11863" h="8258" extrusionOk="0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" name="Google Shape;915;p77"/>
            <p:cNvSpPr/>
            <p:nvPr/>
          </p:nvSpPr>
          <p:spPr>
            <a:xfrm>
              <a:off x="6487418" y="-406583"/>
              <a:ext cx="21211" cy="14903"/>
            </a:xfrm>
            <a:custGeom>
              <a:avLst/>
              <a:gdLst/>
              <a:ahLst/>
              <a:cxnLst/>
              <a:rect l="l" t="t" r="r" b="b"/>
              <a:pathLst>
                <a:path w="21211" h="14903" extrusionOk="0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77"/>
            <p:cNvSpPr/>
            <p:nvPr/>
          </p:nvSpPr>
          <p:spPr>
            <a:xfrm>
              <a:off x="6690570" y="-176818"/>
              <a:ext cx="19551" cy="16516"/>
            </a:xfrm>
            <a:custGeom>
              <a:avLst/>
              <a:gdLst/>
              <a:ahLst/>
              <a:cxnLst/>
              <a:rect l="l" t="t" r="r" b="b"/>
              <a:pathLst>
                <a:path w="19551" h="16516" extrusionOk="0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" name="Google Shape;917;p77"/>
            <p:cNvSpPr/>
            <p:nvPr/>
          </p:nvSpPr>
          <p:spPr>
            <a:xfrm>
              <a:off x="6304149" y="-295331"/>
              <a:ext cx="35353" cy="21737"/>
            </a:xfrm>
            <a:custGeom>
              <a:avLst/>
              <a:gdLst/>
              <a:ahLst/>
              <a:cxnLst/>
              <a:rect l="l" t="t" r="r" b="b"/>
              <a:pathLst>
                <a:path w="35353" h="21737" extrusionOk="0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" name="Google Shape;918;p77"/>
            <p:cNvSpPr/>
            <p:nvPr/>
          </p:nvSpPr>
          <p:spPr>
            <a:xfrm>
              <a:off x="6406556" y="-283039"/>
              <a:ext cx="17035" cy="11058"/>
            </a:xfrm>
            <a:custGeom>
              <a:avLst/>
              <a:gdLst/>
              <a:ahLst/>
              <a:cxnLst/>
              <a:rect l="l" t="t" r="r" b="b"/>
              <a:pathLst>
                <a:path w="17035" h="11058" extrusionOk="0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" name="Google Shape;919;p77"/>
            <p:cNvSpPr/>
            <p:nvPr/>
          </p:nvSpPr>
          <p:spPr>
            <a:xfrm>
              <a:off x="6519734" y="-288687"/>
              <a:ext cx="23537" cy="17133"/>
            </a:xfrm>
            <a:custGeom>
              <a:avLst/>
              <a:gdLst/>
              <a:ahLst/>
              <a:cxnLst/>
              <a:rect l="l" t="t" r="r" b="b"/>
              <a:pathLst>
                <a:path w="23537" h="17133" extrusionOk="0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" name="Google Shape;920;p77"/>
            <p:cNvSpPr/>
            <p:nvPr/>
          </p:nvSpPr>
          <p:spPr>
            <a:xfrm>
              <a:off x="6496434" y="-264149"/>
              <a:ext cx="27144" cy="16421"/>
            </a:xfrm>
            <a:custGeom>
              <a:avLst/>
              <a:gdLst/>
              <a:ahLst/>
              <a:cxnLst/>
              <a:rect l="l" t="t" r="r" b="b"/>
              <a:pathLst>
                <a:path w="27144" h="16421" extrusionOk="0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" name="Google Shape;921;p77"/>
            <p:cNvSpPr/>
            <p:nvPr/>
          </p:nvSpPr>
          <p:spPr>
            <a:xfrm>
              <a:off x="5887025" y="-271600"/>
              <a:ext cx="183269" cy="133891"/>
            </a:xfrm>
            <a:custGeom>
              <a:avLst/>
              <a:gdLst/>
              <a:ahLst/>
              <a:cxnLst/>
              <a:rect l="l" t="t" r="r" b="b"/>
              <a:pathLst>
                <a:path w="183269" h="133891" extrusionOk="0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" name="Google Shape;922;p77"/>
            <p:cNvSpPr/>
            <p:nvPr/>
          </p:nvSpPr>
          <p:spPr>
            <a:xfrm>
              <a:off x="5921999" y="-173590"/>
              <a:ext cx="32079" cy="22022"/>
            </a:xfrm>
            <a:custGeom>
              <a:avLst/>
              <a:gdLst/>
              <a:ahLst/>
              <a:cxnLst/>
              <a:rect l="l" t="t" r="r" b="b"/>
              <a:pathLst>
                <a:path w="32079" h="22022" extrusionOk="0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" name="Google Shape;923;p77"/>
            <p:cNvSpPr/>
            <p:nvPr/>
          </p:nvSpPr>
          <p:spPr>
            <a:xfrm>
              <a:off x="5041244" y="-499467"/>
              <a:ext cx="51061" cy="21358"/>
            </a:xfrm>
            <a:custGeom>
              <a:avLst/>
              <a:gdLst/>
              <a:ahLst/>
              <a:cxnLst/>
              <a:rect l="l" t="t" r="r" b="b"/>
              <a:pathLst>
                <a:path w="51061" h="21358" extrusionOk="0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" name="Google Shape;924;p77"/>
            <p:cNvSpPr/>
            <p:nvPr/>
          </p:nvSpPr>
          <p:spPr>
            <a:xfrm>
              <a:off x="5060748" y="-483805"/>
              <a:ext cx="93865" cy="47225"/>
            </a:xfrm>
            <a:custGeom>
              <a:avLst/>
              <a:gdLst/>
              <a:ahLst/>
              <a:cxnLst/>
              <a:rect l="l" t="t" r="r" b="b"/>
              <a:pathLst>
                <a:path w="93865" h="47225" extrusionOk="0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" name="Google Shape;925;p77"/>
            <p:cNvSpPr/>
            <p:nvPr/>
          </p:nvSpPr>
          <p:spPr>
            <a:xfrm>
              <a:off x="5173689" y="-510051"/>
              <a:ext cx="13856" cy="8258"/>
            </a:xfrm>
            <a:custGeom>
              <a:avLst/>
              <a:gdLst/>
              <a:ahLst/>
              <a:cxnLst/>
              <a:rect l="l" t="t" r="r" b="b"/>
              <a:pathLst>
                <a:path w="13856" h="8258" extrusionOk="0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" name="Google Shape;926;p77"/>
            <p:cNvSpPr/>
            <p:nvPr/>
          </p:nvSpPr>
          <p:spPr>
            <a:xfrm>
              <a:off x="5203871" y="-518500"/>
              <a:ext cx="38010" cy="6312"/>
            </a:xfrm>
            <a:custGeom>
              <a:avLst/>
              <a:gdLst/>
              <a:ahLst/>
              <a:cxnLst/>
              <a:rect l="l" t="t" r="r" b="b"/>
              <a:pathLst>
                <a:path w="38010" h="6312" extrusionOk="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" name="Google Shape;927;p77"/>
            <p:cNvSpPr/>
            <p:nvPr/>
          </p:nvSpPr>
          <p:spPr>
            <a:xfrm>
              <a:off x="5128228" y="-94708"/>
              <a:ext cx="8114" cy="9302"/>
            </a:xfrm>
            <a:custGeom>
              <a:avLst/>
              <a:gdLst/>
              <a:ahLst/>
              <a:cxnLst/>
              <a:rect l="l" t="t" r="r" b="b"/>
              <a:pathLst>
                <a:path w="8114" h="9302" extrusionOk="0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" name="Google Shape;928;p77"/>
            <p:cNvSpPr/>
            <p:nvPr/>
          </p:nvSpPr>
          <p:spPr>
            <a:xfrm>
              <a:off x="5177818" y="-102064"/>
              <a:ext cx="13382" cy="6122"/>
            </a:xfrm>
            <a:custGeom>
              <a:avLst/>
              <a:gdLst/>
              <a:ahLst/>
              <a:cxnLst/>
              <a:rect l="l" t="t" r="r" b="b"/>
              <a:pathLst>
                <a:path w="13382" h="6122" extrusionOk="0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" name="Google Shape;929;p77"/>
            <p:cNvSpPr/>
            <p:nvPr/>
          </p:nvSpPr>
          <p:spPr>
            <a:xfrm>
              <a:off x="5165100" y="-119341"/>
              <a:ext cx="26621" cy="12814"/>
            </a:xfrm>
            <a:custGeom>
              <a:avLst/>
              <a:gdLst/>
              <a:ahLst/>
              <a:cxnLst/>
              <a:rect l="l" t="t" r="r" b="b"/>
              <a:pathLst>
                <a:path w="26621" h="12814" extrusionOk="0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" name="Google Shape;930;p77"/>
            <p:cNvSpPr/>
            <p:nvPr/>
          </p:nvSpPr>
          <p:spPr>
            <a:xfrm>
              <a:off x="5189159" y="-112364"/>
              <a:ext cx="16846" cy="13431"/>
            </a:xfrm>
            <a:custGeom>
              <a:avLst/>
              <a:gdLst/>
              <a:ahLst/>
              <a:cxnLst/>
              <a:rect l="l" t="t" r="r" b="b"/>
              <a:pathLst>
                <a:path w="16846" h="13431" extrusionOk="0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" name="Google Shape;931;p77"/>
            <p:cNvSpPr/>
            <p:nvPr/>
          </p:nvSpPr>
          <p:spPr>
            <a:xfrm>
              <a:off x="5206196" y="-120907"/>
              <a:ext cx="10961" cy="11628"/>
            </a:xfrm>
            <a:custGeom>
              <a:avLst/>
              <a:gdLst/>
              <a:ahLst/>
              <a:cxnLst/>
              <a:rect l="l" t="t" r="r" b="b"/>
              <a:pathLst>
                <a:path w="10961" h="11628" extrusionOk="0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" name="Google Shape;932;p77"/>
            <p:cNvSpPr/>
            <p:nvPr/>
          </p:nvSpPr>
          <p:spPr>
            <a:xfrm>
              <a:off x="5243590" y="-139797"/>
              <a:ext cx="18981" cy="9065"/>
            </a:xfrm>
            <a:custGeom>
              <a:avLst/>
              <a:gdLst/>
              <a:ahLst/>
              <a:cxnLst/>
              <a:rect l="l" t="t" r="r" b="b"/>
              <a:pathLst>
                <a:path w="18981" h="9065" extrusionOk="0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" name="Google Shape;933;p77"/>
            <p:cNvSpPr/>
            <p:nvPr/>
          </p:nvSpPr>
          <p:spPr>
            <a:xfrm>
              <a:off x="4825754" y="-509672"/>
              <a:ext cx="39861" cy="32891"/>
            </a:xfrm>
            <a:custGeom>
              <a:avLst/>
              <a:gdLst/>
              <a:ahLst/>
              <a:cxnLst/>
              <a:rect l="l" t="t" r="r" b="b"/>
              <a:pathLst>
                <a:path w="39861" h="32891" extrusionOk="0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" name="Google Shape;934;p77"/>
            <p:cNvSpPr/>
            <p:nvPr/>
          </p:nvSpPr>
          <p:spPr>
            <a:xfrm>
              <a:off x="5049833" y="-301312"/>
              <a:ext cx="9633" cy="8638"/>
            </a:xfrm>
            <a:custGeom>
              <a:avLst/>
              <a:gdLst/>
              <a:ahLst/>
              <a:cxnLst/>
              <a:rect l="l" t="t" r="r" b="b"/>
              <a:pathLst>
                <a:path w="9633" h="8638" extrusionOk="0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" name="Google Shape;935;p77"/>
            <p:cNvSpPr/>
            <p:nvPr/>
          </p:nvSpPr>
          <p:spPr>
            <a:xfrm>
              <a:off x="10910693" y="3793034"/>
              <a:ext cx="22825" cy="76556"/>
            </a:xfrm>
            <a:custGeom>
              <a:avLst/>
              <a:gdLst/>
              <a:ahLst/>
              <a:cxnLst/>
              <a:rect l="l" t="t" r="r" b="b"/>
              <a:pathLst>
                <a:path w="22825" h="76556" extrusionOk="0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" name="Google Shape;936;p77"/>
            <p:cNvSpPr/>
            <p:nvPr/>
          </p:nvSpPr>
          <p:spPr>
            <a:xfrm>
              <a:off x="10883549" y="3827301"/>
              <a:ext cx="9300" cy="12387"/>
            </a:xfrm>
            <a:custGeom>
              <a:avLst/>
              <a:gdLst/>
              <a:ahLst/>
              <a:cxnLst/>
              <a:rect l="l" t="t" r="r" b="b"/>
              <a:pathLst>
                <a:path w="9300" h="12387" extrusionOk="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" name="Google Shape;937;p77"/>
            <p:cNvSpPr/>
            <p:nvPr/>
          </p:nvSpPr>
          <p:spPr>
            <a:xfrm>
              <a:off x="10528116" y="3440530"/>
              <a:ext cx="16371" cy="15757"/>
            </a:xfrm>
            <a:custGeom>
              <a:avLst/>
              <a:gdLst/>
              <a:ahLst/>
              <a:cxnLst/>
              <a:rect l="l" t="t" r="r" b="b"/>
              <a:pathLst>
                <a:path w="16371" h="15757" extrusionOk="0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" name="Google Shape;938;p77"/>
            <p:cNvSpPr/>
            <p:nvPr/>
          </p:nvSpPr>
          <p:spPr>
            <a:xfrm>
              <a:off x="10559863" y="3450829"/>
              <a:ext cx="87126" cy="126344"/>
            </a:xfrm>
            <a:custGeom>
              <a:avLst/>
              <a:gdLst/>
              <a:ahLst/>
              <a:cxnLst/>
              <a:rect l="l" t="t" r="r" b="b"/>
              <a:pathLst>
                <a:path w="87126" h="126344" extrusionOk="0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" name="Google Shape;939;p77"/>
            <p:cNvSpPr/>
            <p:nvPr/>
          </p:nvSpPr>
          <p:spPr>
            <a:xfrm>
              <a:off x="10692830" y="3590321"/>
              <a:ext cx="2847" cy="22829"/>
            </a:xfrm>
            <a:custGeom>
              <a:avLst/>
              <a:gdLst/>
              <a:ahLst/>
              <a:cxnLst/>
              <a:rect l="l" t="t" r="r" b="b"/>
              <a:pathLst>
                <a:path w="2847" h="22829" extrusionOk="0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" name="Google Shape;940;p77"/>
            <p:cNvSpPr/>
            <p:nvPr/>
          </p:nvSpPr>
          <p:spPr>
            <a:xfrm>
              <a:off x="10696674" y="3618372"/>
              <a:ext cx="41855" cy="81777"/>
            </a:xfrm>
            <a:custGeom>
              <a:avLst/>
              <a:gdLst/>
              <a:ahLst/>
              <a:cxnLst/>
              <a:rect l="l" t="t" r="r" b="b"/>
              <a:pathLst>
                <a:path w="41855" h="81777" extrusionOk="0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" name="Google Shape;941;p77"/>
            <p:cNvSpPr/>
            <p:nvPr/>
          </p:nvSpPr>
          <p:spPr>
            <a:xfrm>
              <a:off x="10759171" y="3685436"/>
              <a:ext cx="34974" cy="43997"/>
            </a:xfrm>
            <a:custGeom>
              <a:avLst/>
              <a:gdLst/>
              <a:ahLst/>
              <a:cxnLst/>
              <a:rect l="l" t="t" r="r" b="b"/>
              <a:pathLst>
                <a:path w="34974" h="43997" extrusionOk="0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" name="Google Shape;942;p77"/>
            <p:cNvSpPr/>
            <p:nvPr/>
          </p:nvSpPr>
          <p:spPr>
            <a:xfrm>
              <a:off x="10753382" y="3740018"/>
              <a:ext cx="8352" cy="22259"/>
            </a:xfrm>
            <a:custGeom>
              <a:avLst/>
              <a:gdLst/>
              <a:ahLst/>
              <a:cxnLst/>
              <a:rect l="l" t="t" r="r" b="b"/>
              <a:pathLst>
                <a:path w="8352" h="22259" extrusionOk="0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" name="Google Shape;943;p77"/>
            <p:cNvSpPr/>
            <p:nvPr/>
          </p:nvSpPr>
          <p:spPr>
            <a:xfrm>
              <a:off x="10768852" y="3757057"/>
              <a:ext cx="6833" cy="17181"/>
            </a:xfrm>
            <a:custGeom>
              <a:avLst/>
              <a:gdLst/>
              <a:ahLst/>
              <a:cxnLst/>
              <a:rect l="l" t="t" r="r" b="b"/>
              <a:pathLst>
                <a:path w="6833" h="17181" extrusionOk="0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" name="Google Shape;944;p77"/>
            <p:cNvSpPr/>
            <p:nvPr/>
          </p:nvSpPr>
          <p:spPr>
            <a:xfrm>
              <a:off x="10777773" y="3767641"/>
              <a:ext cx="19789" cy="31135"/>
            </a:xfrm>
            <a:custGeom>
              <a:avLst/>
              <a:gdLst/>
              <a:ahLst/>
              <a:cxnLst/>
              <a:rect l="l" t="t" r="r" b="b"/>
              <a:pathLst>
                <a:path w="19789" h="31135" extrusionOk="0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" name="Google Shape;945;p77"/>
            <p:cNvSpPr/>
            <p:nvPr/>
          </p:nvSpPr>
          <p:spPr>
            <a:xfrm>
              <a:off x="10774309" y="3794220"/>
              <a:ext cx="4792" cy="10726"/>
            </a:xfrm>
            <a:custGeom>
              <a:avLst/>
              <a:gdLst/>
              <a:ahLst/>
              <a:cxnLst/>
              <a:rect l="l" t="t" r="r" b="b"/>
              <a:pathLst>
                <a:path w="4792" h="10726" extrusionOk="0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" name="Google Shape;946;p77"/>
            <p:cNvSpPr/>
            <p:nvPr/>
          </p:nvSpPr>
          <p:spPr>
            <a:xfrm>
              <a:off x="10798844" y="3800105"/>
              <a:ext cx="7449" cy="9444"/>
            </a:xfrm>
            <a:custGeom>
              <a:avLst/>
              <a:gdLst/>
              <a:ahLst/>
              <a:cxnLst/>
              <a:rect l="l" t="t" r="r" b="b"/>
              <a:pathLst>
                <a:path w="7449" h="9444" extrusionOk="0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" name="Google Shape;947;p77"/>
            <p:cNvSpPr/>
            <p:nvPr/>
          </p:nvSpPr>
          <p:spPr>
            <a:xfrm>
              <a:off x="10832583" y="3741679"/>
              <a:ext cx="44227" cy="57998"/>
            </a:xfrm>
            <a:custGeom>
              <a:avLst/>
              <a:gdLst/>
              <a:ahLst/>
              <a:cxnLst/>
              <a:rect l="l" t="t" r="r" b="b"/>
              <a:pathLst>
                <a:path w="44227" h="57998" extrusionOk="0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" name="Google Shape;948;p77"/>
            <p:cNvSpPr/>
            <p:nvPr/>
          </p:nvSpPr>
          <p:spPr>
            <a:xfrm>
              <a:off x="10594172" y="3815293"/>
              <a:ext cx="11437" cy="19222"/>
            </a:xfrm>
            <a:custGeom>
              <a:avLst/>
              <a:gdLst/>
              <a:ahLst/>
              <a:cxnLst/>
              <a:rect l="l" t="t" r="r" b="b"/>
              <a:pathLst>
                <a:path w="11437" h="19222" extrusionOk="0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" name="Google Shape;949;p77"/>
            <p:cNvSpPr/>
            <p:nvPr/>
          </p:nvSpPr>
          <p:spPr>
            <a:xfrm>
              <a:off x="10508517" y="3835038"/>
              <a:ext cx="14711" cy="20883"/>
            </a:xfrm>
            <a:custGeom>
              <a:avLst/>
              <a:gdLst/>
              <a:ahLst/>
              <a:cxnLst/>
              <a:rect l="l" t="t" r="r" b="b"/>
              <a:pathLst>
                <a:path w="14711" h="20883" extrusionOk="0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" name="Google Shape;950;p77"/>
            <p:cNvSpPr/>
            <p:nvPr/>
          </p:nvSpPr>
          <p:spPr>
            <a:xfrm>
              <a:off x="10393392" y="3414995"/>
              <a:ext cx="20120" cy="15662"/>
            </a:xfrm>
            <a:custGeom>
              <a:avLst/>
              <a:gdLst/>
              <a:ahLst/>
              <a:cxnLst/>
              <a:rect l="l" t="t" r="r" b="b"/>
              <a:pathLst>
                <a:path w="20120" h="15662" extrusionOk="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" name="Google Shape;951;p77"/>
            <p:cNvSpPr/>
            <p:nvPr/>
          </p:nvSpPr>
          <p:spPr>
            <a:xfrm>
              <a:off x="10400843" y="3599861"/>
              <a:ext cx="7118" cy="12482"/>
            </a:xfrm>
            <a:custGeom>
              <a:avLst/>
              <a:gdLst/>
              <a:ahLst/>
              <a:cxnLst/>
              <a:rect l="l" t="t" r="r" b="b"/>
              <a:pathLst>
                <a:path w="7118" h="12482" extrusionOk="0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" name="Google Shape;952;p77"/>
            <p:cNvSpPr/>
            <p:nvPr/>
          </p:nvSpPr>
          <p:spPr>
            <a:xfrm>
              <a:off x="10429411" y="3615572"/>
              <a:ext cx="10013" cy="16327"/>
            </a:xfrm>
            <a:custGeom>
              <a:avLst/>
              <a:gdLst/>
              <a:ahLst/>
              <a:cxnLst/>
              <a:rect l="l" t="t" r="r" b="b"/>
              <a:pathLst>
                <a:path w="10013" h="16327" extrusionOk="0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" name="Google Shape;953;p77"/>
            <p:cNvSpPr/>
            <p:nvPr/>
          </p:nvSpPr>
          <p:spPr>
            <a:xfrm>
              <a:off x="9949931" y="3341429"/>
              <a:ext cx="35021" cy="28097"/>
            </a:xfrm>
            <a:custGeom>
              <a:avLst/>
              <a:gdLst/>
              <a:ahLst/>
              <a:cxnLst/>
              <a:rect l="l" t="t" r="r" b="b"/>
              <a:pathLst>
                <a:path w="35021" h="28097" extrusionOk="0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" name="Google Shape;954;p77"/>
            <p:cNvSpPr/>
            <p:nvPr/>
          </p:nvSpPr>
          <p:spPr>
            <a:xfrm>
              <a:off x="9956148" y="3391407"/>
              <a:ext cx="49304" cy="17181"/>
            </a:xfrm>
            <a:custGeom>
              <a:avLst/>
              <a:gdLst/>
              <a:ahLst/>
              <a:cxnLst/>
              <a:rect l="l" t="t" r="r" b="b"/>
              <a:pathLst>
                <a:path w="49304" h="17181" extrusionOk="0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" name="Google Shape;955;p77"/>
            <p:cNvSpPr/>
            <p:nvPr/>
          </p:nvSpPr>
          <p:spPr>
            <a:xfrm>
              <a:off x="9762533" y="3353057"/>
              <a:ext cx="12053" cy="20598"/>
            </a:xfrm>
            <a:custGeom>
              <a:avLst/>
              <a:gdLst/>
              <a:ahLst/>
              <a:cxnLst/>
              <a:rect l="l" t="t" r="r" b="b"/>
              <a:pathLst>
                <a:path w="12053" h="20598" extrusionOk="0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" name="Google Shape;956;p77"/>
            <p:cNvSpPr/>
            <p:nvPr/>
          </p:nvSpPr>
          <p:spPr>
            <a:xfrm>
              <a:off x="9842067" y="3595685"/>
              <a:ext cx="7972" cy="18462"/>
            </a:xfrm>
            <a:custGeom>
              <a:avLst/>
              <a:gdLst/>
              <a:ahLst/>
              <a:cxnLst/>
              <a:rect l="l" t="t" r="r" b="b"/>
              <a:pathLst>
                <a:path w="7972" h="18462" extrusionOk="0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" name="Google Shape;957;p77"/>
            <p:cNvSpPr/>
            <p:nvPr/>
          </p:nvSpPr>
          <p:spPr>
            <a:xfrm>
              <a:off x="9891514" y="3602614"/>
              <a:ext cx="18650" cy="50452"/>
            </a:xfrm>
            <a:custGeom>
              <a:avLst/>
              <a:gdLst/>
              <a:ahLst/>
              <a:cxnLst/>
              <a:rect l="l" t="t" r="r" b="b"/>
              <a:pathLst>
                <a:path w="18650" h="50452" extrusionOk="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" name="Google Shape;958;p77"/>
            <p:cNvSpPr/>
            <p:nvPr/>
          </p:nvSpPr>
          <p:spPr>
            <a:xfrm>
              <a:off x="9886057" y="3636882"/>
              <a:ext cx="13477" cy="24965"/>
            </a:xfrm>
            <a:custGeom>
              <a:avLst/>
              <a:gdLst/>
              <a:ahLst/>
              <a:cxnLst/>
              <a:rect l="l" t="t" r="r" b="b"/>
              <a:pathLst>
                <a:path w="13477" h="24965" extrusionOk="0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" name="Google Shape;959;p77"/>
            <p:cNvSpPr/>
            <p:nvPr/>
          </p:nvSpPr>
          <p:spPr>
            <a:xfrm>
              <a:off x="9879557" y="3645236"/>
              <a:ext cx="15564" cy="38776"/>
            </a:xfrm>
            <a:custGeom>
              <a:avLst/>
              <a:gdLst/>
              <a:ahLst/>
              <a:cxnLst/>
              <a:rect l="l" t="t" r="r" b="b"/>
              <a:pathLst>
                <a:path w="15564" h="38776" extrusionOk="0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" name="Google Shape;960;p77"/>
            <p:cNvSpPr/>
            <p:nvPr/>
          </p:nvSpPr>
          <p:spPr>
            <a:xfrm>
              <a:off x="9757645" y="3691986"/>
              <a:ext cx="24961" cy="48839"/>
            </a:xfrm>
            <a:custGeom>
              <a:avLst/>
              <a:gdLst/>
              <a:ahLst/>
              <a:cxnLst/>
              <a:rect l="l" t="t" r="r" b="b"/>
              <a:pathLst>
                <a:path w="24961" h="48839" extrusionOk="0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" name="Google Shape;961;p77"/>
            <p:cNvSpPr/>
            <p:nvPr/>
          </p:nvSpPr>
          <p:spPr>
            <a:xfrm>
              <a:off x="9697378" y="3729766"/>
              <a:ext cx="7924" cy="10014"/>
            </a:xfrm>
            <a:custGeom>
              <a:avLst/>
              <a:gdLst/>
              <a:ahLst/>
              <a:cxnLst/>
              <a:rect l="l" t="t" r="r" b="b"/>
              <a:pathLst>
                <a:path w="7924" h="10014" extrusionOk="0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" name="Google Shape;962;p77"/>
            <p:cNvSpPr/>
            <p:nvPr/>
          </p:nvSpPr>
          <p:spPr>
            <a:xfrm>
              <a:off x="9658276" y="3689708"/>
              <a:ext cx="5646" cy="7736"/>
            </a:xfrm>
            <a:custGeom>
              <a:avLst/>
              <a:gdLst/>
              <a:ahLst/>
              <a:cxnLst/>
              <a:rect l="l" t="t" r="r" b="b"/>
              <a:pathLst>
                <a:path w="5646" h="7736" extrusionOk="0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" name="Google Shape;963;p77"/>
            <p:cNvSpPr/>
            <p:nvPr/>
          </p:nvSpPr>
          <p:spPr>
            <a:xfrm>
              <a:off x="9547186" y="3709927"/>
              <a:ext cx="41332" cy="26721"/>
            </a:xfrm>
            <a:custGeom>
              <a:avLst/>
              <a:gdLst/>
              <a:ahLst/>
              <a:cxnLst/>
              <a:rect l="l" t="t" r="r" b="b"/>
              <a:pathLst>
                <a:path w="41332" h="26721" extrusionOk="0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" name="Google Shape;964;p77"/>
            <p:cNvSpPr/>
            <p:nvPr/>
          </p:nvSpPr>
          <p:spPr>
            <a:xfrm>
              <a:off x="9490999" y="3742534"/>
              <a:ext cx="25957" cy="15805"/>
            </a:xfrm>
            <a:custGeom>
              <a:avLst/>
              <a:gdLst/>
              <a:ahLst/>
              <a:cxnLst/>
              <a:rect l="l" t="t" r="r" b="b"/>
              <a:pathLst>
                <a:path w="25957" h="15805" extrusionOk="0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" name="Google Shape;965;p77"/>
            <p:cNvSpPr/>
            <p:nvPr/>
          </p:nvSpPr>
          <p:spPr>
            <a:xfrm>
              <a:off x="9472587" y="3746093"/>
              <a:ext cx="11673" cy="17039"/>
            </a:xfrm>
            <a:custGeom>
              <a:avLst/>
              <a:gdLst/>
              <a:ahLst/>
              <a:cxnLst/>
              <a:rect l="l" t="t" r="r" b="b"/>
              <a:pathLst>
                <a:path w="11673" h="17039" extrusionOk="0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" name="Google Shape;966;p77"/>
            <p:cNvSpPr/>
            <p:nvPr/>
          </p:nvSpPr>
          <p:spPr>
            <a:xfrm>
              <a:off x="9446535" y="3742771"/>
              <a:ext cx="19740" cy="21595"/>
            </a:xfrm>
            <a:custGeom>
              <a:avLst/>
              <a:gdLst/>
              <a:ahLst/>
              <a:cxnLst/>
              <a:rect l="l" t="t" r="r" b="b"/>
              <a:pathLst>
                <a:path w="19740" h="21595" extrusionOk="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" name="Google Shape;967;p77"/>
            <p:cNvSpPr/>
            <p:nvPr/>
          </p:nvSpPr>
          <p:spPr>
            <a:xfrm>
              <a:off x="9404015" y="3577554"/>
              <a:ext cx="9585" cy="17133"/>
            </a:xfrm>
            <a:custGeom>
              <a:avLst/>
              <a:gdLst/>
              <a:ahLst/>
              <a:cxnLst/>
              <a:rect l="l" t="t" r="r" b="b"/>
              <a:pathLst>
                <a:path w="9585" h="17133" extrusionOk="0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77"/>
            <p:cNvSpPr/>
            <p:nvPr/>
          </p:nvSpPr>
          <p:spPr>
            <a:xfrm>
              <a:off x="9422048" y="3552304"/>
              <a:ext cx="17510" cy="39631"/>
            </a:xfrm>
            <a:custGeom>
              <a:avLst/>
              <a:gdLst/>
              <a:ahLst/>
              <a:cxnLst/>
              <a:rect l="l" t="t" r="r" b="b"/>
              <a:pathLst>
                <a:path w="17510" h="39631" extrusionOk="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" name="Google Shape;969;p77"/>
            <p:cNvSpPr/>
            <p:nvPr/>
          </p:nvSpPr>
          <p:spPr>
            <a:xfrm>
              <a:off x="9434481" y="3537069"/>
              <a:ext cx="23869" cy="70481"/>
            </a:xfrm>
            <a:custGeom>
              <a:avLst/>
              <a:gdLst/>
              <a:ahLst/>
              <a:cxnLst/>
              <a:rect l="l" t="t" r="r" b="b"/>
              <a:pathLst>
                <a:path w="23869" h="70481" extrusionOk="0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" name="Google Shape;970;p77"/>
            <p:cNvSpPr/>
            <p:nvPr/>
          </p:nvSpPr>
          <p:spPr>
            <a:xfrm>
              <a:off x="9453653" y="3515805"/>
              <a:ext cx="8493" cy="14855"/>
            </a:xfrm>
            <a:custGeom>
              <a:avLst/>
              <a:gdLst/>
              <a:ahLst/>
              <a:cxnLst/>
              <a:rect l="l" t="t" r="r" b="b"/>
              <a:pathLst>
                <a:path w="8493" h="14855" extrusionOk="0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77"/>
            <p:cNvSpPr/>
            <p:nvPr/>
          </p:nvSpPr>
          <p:spPr>
            <a:xfrm>
              <a:off x="9450900" y="3365444"/>
              <a:ext cx="14995" cy="21405"/>
            </a:xfrm>
            <a:custGeom>
              <a:avLst/>
              <a:gdLst/>
              <a:ahLst/>
              <a:cxnLst/>
              <a:rect l="l" t="t" r="r" b="b"/>
              <a:pathLst>
                <a:path w="14995" h="21405" extrusionOk="0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77"/>
            <p:cNvSpPr/>
            <p:nvPr/>
          </p:nvSpPr>
          <p:spPr>
            <a:xfrm>
              <a:off x="9465658" y="3370238"/>
              <a:ext cx="13287" cy="18510"/>
            </a:xfrm>
            <a:custGeom>
              <a:avLst/>
              <a:gdLst/>
              <a:ahLst/>
              <a:cxnLst/>
              <a:rect l="l" t="t" r="r" b="b"/>
              <a:pathLst>
                <a:path w="13287" h="18510" extrusionOk="0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77"/>
            <p:cNvSpPr/>
            <p:nvPr/>
          </p:nvSpPr>
          <p:spPr>
            <a:xfrm>
              <a:off x="9512354" y="3393115"/>
              <a:ext cx="34404" cy="19079"/>
            </a:xfrm>
            <a:custGeom>
              <a:avLst/>
              <a:gdLst/>
              <a:ahLst/>
              <a:cxnLst/>
              <a:rect l="l" t="t" r="r" b="b"/>
              <a:pathLst>
                <a:path w="34404" h="19079" extrusionOk="0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77"/>
            <p:cNvSpPr/>
            <p:nvPr/>
          </p:nvSpPr>
          <p:spPr>
            <a:xfrm>
              <a:off x="9552026" y="3399380"/>
              <a:ext cx="35685" cy="9349"/>
            </a:xfrm>
            <a:custGeom>
              <a:avLst/>
              <a:gdLst/>
              <a:ahLst/>
              <a:cxnLst/>
              <a:rect l="l" t="t" r="r" b="b"/>
              <a:pathLst>
                <a:path w="35685" h="9349" extrusionOk="0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77"/>
            <p:cNvSpPr/>
            <p:nvPr/>
          </p:nvSpPr>
          <p:spPr>
            <a:xfrm>
              <a:off x="9571103" y="3409442"/>
              <a:ext cx="5171" cy="25772"/>
            </a:xfrm>
            <a:custGeom>
              <a:avLst/>
              <a:gdLst/>
              <a:ahLst/>
              <a:cxnLst/>
              <a:rect l="l" t="t" r="r" b="b"/>
              <a:pathLst>
                <a:path w="5171" h="25772" extrusionOk="0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77"/>
            <p:cNvSpPr/>
            <p:nvPr/>
          </p:nvSpPr>
          <p:spPr>
            <a:xfrm>
              <a:off x="9574756" y="3466492"/>
              <a:ext cx="46268" cy="45611"/>
            </a:xfrm>
            <a:custGeom>
              <a:avLst/>
              <a:gdLst/>
              <a:ahLst/>
              <a:cxnLst/>
              <a:rect l="l" t="t" r="r" b="b"/>
              <a:pathLst>
                <a:path w="46268" h="45611" extrusionOk="0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77"/>
            <p:cNvSpPr/>
            <p:nvPr/>
          </p:nvSpPr>
          <p:spPr>
            <a:xfrm>
              <a:off x="9630515" y="3322254"/>
              <a:ext cx="19029" cy="27955"/>
            </a:xfrm>
            <a:custGeom>
              <a:avLst/>
              <a:gdLst/>
              <a:ahLst/>
              <a:cxnLst/>
              <a:rect l="l" t="t" r="r" b="b"/>
              <a:pathLst>
                <a:path w="19029" h="27955" extrusionOk="0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77"/>
            <p:cNvSpPr/>
            <p:nvPr/>
          </p:nvSpPr>
          <p:spPr>
            <a:xfrm>
              <a:off x="9631227" y="3376741"/>
              <a:ext cx="30322" cy="20361"/>
            </a:xfrm>
            <a:custGeom>
              <a:avLst/>
              <a:gdLst/>
              <a:ahLst/>
              <a:cxnLst/>
              <a:rect l="l" t="t" r="r" b="b"/>
              <a:pathLst>
                <a:path w="30322" h="20361" extrusionOk="0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77"/>
            <p:cNvSpPr/>
            <p:nvPr/>
          </p:nvSpPr>
          <p:spPr>
            <a:xfrm>
              <a:off x="9650873" y="3494020"/>
              <a:ext cx="12859" cy="16089"/>
            </a:xfrm>
            <a:custGeom>
              <a:avLst/>
              <a:gdLst/>
              <a:ahLst/>
              <a:cxnLst/>
              <a:rect l="l" t="t" r="r" b="b"/>
              <a:pathLst>
                <a:path w="12859" h="16089" extrusionOk="0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" name="Google Shape;980;p77"/>
            <p:cNvSpPr/>
            <p:nvPr/>
          </p:nvSpPr>
          <p:spPr>
            <a:xfrm>
              <a:off x="9182260" y="3476269"/>
              <a:ext cx="9728" cy="40437"/>
            </a:xfrm>
            <a:custGeom>
              <a:avLst/>
              <a:gdLst/>
              <a:ahLst/>
              <a:cxnLst/>
              <a:rect l="l" t="t" r="r" b="b"/>
              <a:pathLst>
                <a:path w="9728" h="40437" extrusionOk="0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" name="Google Shape;981;p77"/>
            <p:cNvSpPr/>
            <p:nvPr/>
          </p:nvSpPr>
          <p:spPr>
            <a:xfrm>
              <a:off x="9188857" y="3732329"/>
              <a:ext cx="93722" cy="52398"/>
            </a:xfrm>
            <a:custGeom>
              <a:avLst/>
              <a:gdLst/>
              <a:ahLst/>
              <a:cxnLst/>
              <a:rect l="l" t="t" r="r" b="b"/>
              <a:pathLst>
                <a:path w="93722" h="52398" extrusionOk="0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77"/>
            <p:cNvSpPr/>
            <p:nvPr/>
          </p:nvSpPr>
          <p:spPr>
            <a:xfrm>
              <a:off x="9154120" y="3738879"/>
              <a:ext cx="33123" cy="38254"/>
            </a:xfrm>
            <a:custGeom>
              <a:avLst/>
              <a:gdLst/>
              <a:ahLst/>
              <a:cxnLst/>
              <a:rect l="l" t="t" r="r" b="b"/>
              <a:pathLst>
                <a:path w="33123" h="38254" extrusionOk="0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" name="Google Shape;983;p77"/>
            <p:cNvSpPr/>
            <p:nvPr/>
          </p:nvSpPr>
          <p:spPr>
            <a:xfrm>
              <a:off x="9103202" y="3728532"/>
              <a:ext cx="42898" cy="41244"/>
            </a:xfrm>
            <a:custGeom>
              <a:avLst/>
              <a:gdLst/>
              <a:ahLst/>
              <a:cxnLst/>
              <a:rect l="l" t="t" r="r" b="b"/>
              <a:pathLst>
                <a:path w="42898" h="41244" extrusionOk="0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" name="Google Shape;984;p77"/>
            <p:cNvSpPr/>
            <p:nvPr/>
          </p:nvSpPr>
          <p:spPr>
            <a:xfrm>
              <a:off x="9039849" y="3664553"/>
              <a:ext cx="49827" cy="19791"/>
            </a:xfrm>
            <a:custGeom>
              <a:avLst/>
              <a:gdLst/>
              <a:ahLst/>
              <a:cxnLst/>
              <a:rect l="l" t="t" r="r" b="b"/>
              <a:pathLst>
                <a:path w="49827" h="19791" extrusionOk="0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" name="Google Shape;985;p77"/>
            <p:cNvSpPr/>
            <p:nvPr/>
          </p:nvSpPr>
          <p:spPr>
            <a:xfrm>
              <a:off x="9138555" y="3661752"/>
              <a:ext cx="12338" cy="12197"/>
            </a:xfrm>
            <a:custGeom>
              <a:avLst/>
              <a:gdLst/>
              <a:ahLst/>
              <a:cxnLst/>
              <a:rect l="l" t="t" r="r" b="b"/>
              <a:pathLst>
                <a:path w="12338" h="12197" extrusionOk="0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" name="Google Shape;986;p77"/>
            <p:cNvSpPr/>
            <p:nvPr/>
          </p:nvSpPr>
          <p:spPr>
            <a:xfrm>
              <a:off x="8750805" y="3382816"/>
              <a:ext cx="60219" cy="82109"/>
            </a:xfrm>
            <a:custGeom>
              <a:avLst/>
              <a:gdLst/>
              <a:ahLst/>
              <a:cxnLst/>
              <a:rect l="l" t="t" r="r" b="b"/>
              <a:pathLst>
                <a:path w="60219" h="82109" extrusionOk="0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77"/>
            <p:cNvSpPr/>
            <p:nvPr/>
          </p:nvSpPr>
          <p:spPr>
            <a:xfrm>
              <a:off x="8844812" y="3436306"/>
              <a:ext cx="26241" cy="36024"/>
            </a:xfrm>
            <a:custGeom>
              <a:avLst/>
              <a:gdLst/>
              <a:ahLst/>
              <a:cxnLst/>
              <a:rect l="l" t="t" r="r" b="b"/>
              <a:pathLst>
                <a:path w="26241" h="36024" extrusionOk="0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" name="Google Shape;988;p77"/>
            <p:cNvSpPr/>
            <p:nvPr/>
          </p:nvSpPr>
          <p:spPr>
            <a:xfrm>
              <a:off x="8494503" y="3351111"/>
              <a:ext cx="25008" cy="44757"/>
            </a:xfrm>
            <a:custGeom>
              <a:avLst/>
              <a:gdLst/>
              <a:ahLst/>
              <a:cxnLst/>
              <a:rect l="l" t="t" r="r" b="b"/>
              <a:pathLst>
                <a:path w="25008" h="44757" extrusionOk="0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" name="Google Shape;989;p77"/>
            <p:cNvSpPr/>
            <p:nvPr/>
          </p:nvSpPr>
          <p:spPr>
            <a:xfrm>
              <a:off x="6415525" y="3763702"/>
              <a:ext cx="11056" cy="4840"/>
            </a:xfrm>
            <a:custGeom>
              <a:avLst/>
              <a:gdLst/>
              <a:ahLst/>
              <a:cxnLst/>
              <a:rect l="l" t="t" r="r" b="b"/>
              <a:pathLst>
                <a:path w="11056" h="4840" extrusionOk="0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77"/>
            <p:cNvSpPr/>
            <p:nvPr/>
          </p:nvSpPr>
          <p:spPr>
            <a:xfrm>
              <a:off x="6165107" y="3541957"/>
              <a:ext cx="7070" cy="25914"/>
            </a:xfrm>
            <a:custGeom>
              <a:avLst/>
              <a:gdLst/>
              <a:ahLst/>
              <a:cxnLst/>
              <a:rect l="l" t="t" r="r" b="b"/>
              <a:pathLst>
                <a:path w="7070" h="25914" extrusionOk="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77"/>
            <p:cNvSpPr/>
            <p:nvPr/>
          </p:nvSpPr>
          <p:spPr>
            <a:xfrm>
              <a:off x="6147265" y="3582965"/>
              <a:ext cx="11104" cy="34267"/>
            </a:xfrm>
            <a:custGeom>
              <a:avLst/>
              <a:gdLst/>
              <a:ahLst/>
              <a:cxnLst/>
              <a:rect l="l" t="t" r="r" b="b"/>
              <a:pathLst>
                <a:path w="11104" h="34267" extrusionOk="0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77"/>
            <p:cNvSpPr/>
            <p:nvPr/>
          </p:nvSpPr>
          <p:spPr>
            <a:xfrm>
              <a:off x="11045891" y="4174062"/>
              <a:ext cx="20928" cy="53347"/>
            </a:xfrm>
            <a:custGeom>
              <a:avLst/>
              <a:gdLst/>
              <a:ahLst/>
              <a:cxnLst/>
              <a:rect l="l" t="t" r="r" b="b"/>
              <a:pathLst>
                <a:path w="20928" h="53347" extrusionOk="0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77"/>
            <p:cNvSpPr/>
            <p:nvPr/>
          </p:nvSpPr>
          <p:spPr>
            <a:xfrm>
              <a:off x="11053056" y="4243215"/>
              <a:ext cx="14711" cy="38491"/>
            </a:xfrm>
            <a:custGeom>
              <a:avLst/>
              <a:gdLst/>
              <a:ahLst/>
              <a:cxnLst/>
              <a:rect l="l" t="t" r="r" b="b"/>
              <a:pathLst>
                <a:path w="14711" h="38491" extrusionOk="0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77"/>
            <p:cNvSpPr/>
            <p:nvPr/>
          </p:nvSpPr>
          <p:spPr>
            <a:xfrm>
              <a:off x="11094959" y="4222046"/>
              <a:ext cx="6549" cy="26484"/>
            </a:xfrm>
            <a:custGeom>
              <a:avLst/>
              <a:gdLst/>
              <a:ahLst/>
              <a:cxnLst/>
              <a:rect l="l" t="t" r="r" b="b"/>
              <a:pathLst>
                <a:path w="6549" h="26484" extrusionOk="0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77"/>
            <p:cNvSpPr/>
            <p:nvPr/>
          </p:nvSpPr>
          <p:spPr>
            <a:xfrm>
              <a:off x="11079251" y="4257026"/>
              <a:ext cx="11437" cy="17228"/>
            </a:xfrm>
            <a:custGeom>
              <a:avLst/>
              <a:gdLst/>
              <a:ahLst/>
              <a:cxnLst/>
              <a:rect l="l" t="t" r="r" b="b"/>
              <a:pathLst>
                <a:path w="11437" h="17228" extrusionOk="0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77"/>
            <p:cNvSpPr/>
            <p:nvPr/>
          </p:nvSpPr>
          <p:spPr>
            <a:xfrm>
              <a:off x="11059368" y="4344784"/>
              <a:ext cx="13572" cy="15377"/>
            </a:xfrm>
            <a:custGeom>
              <a:avLst/>
              <a:gdLst/>
              <a:ahLst/>
              <a:cxnLst/>
              <a:rect l="l" t="t" r="r" b="b"/>
              <a:pathLst>
                <a:path w="13572" h="15377" extrusionOk="0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77"/>
            <p:cNvSpPr/>
            <p:nvPr/>
          </p:nvSpPr>
          <p:spPr>
            <a:xfrm>
              <a:off x="11058562" y="4453094"/>
              <a:ext cx="6785" cy="15425"/>
            </a:xfrm>
            <a:custGeom>
              <a:avLst/>
              <a:gdLst/>
              <a:ahLst/>
              <a:cxnLst/>
              <a:rect l="l" t="t" r="r" b="b"/>
              <a:pathLst>
                <a:path w="6785" h="15425" extrusionOk="0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77"/>
            <p:cNvSpPr/>
            <p:nvPr/>
          </p:nvSpPr>
          <p:spPr>
            <a:xfrm>
              <a:off x="10917432" y="3901770"/>
              <a:ext cx="31841" cy="41007"/>
            </a:xfrm>
            <a:custGeom>
              <a:avLst/>
              <a:gdLst/>
              <a:ahLst/>
              <a:cxnLst/>
              <a:rect l="l" t="t" r="r" b="b"/>
              <a:pathLst>
                <a:path w="31841" h="41007" extrusionOk="0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77"/>
            <p:cNvSpPr/>
            <p:nvPr/>
          </p:nvSpPr>
          <p:spPr>
            <a:xfrm>
              <a:off x="9696240" y="3915107"/>
              <a:ext cx="41902" cy="35929"/>
            </a:xfrm>
            <a:custGeom>
              <a:avLst/>
              <a:gdLst/>
              <a:ahLst/>
              <a:cxnLst/>
              <a:rect l="l" t="t" r="r" b="b"/>
              <a:pathLst>
                <a:path w="41902" h="35929" extrusionOk="0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77"/>
            <p:cNvSpPr/>
            <p:nvPr/>
          </p:nvSpPr>
          <p:spPr>
            <a:xfrm>
              <a:off x="9933132" y="3915297"/>
              <a:ext cx="11579" cy="22402"/>
            </a:xfrm>
            <a:custGeom>
              <a:avLst/>
              <a:gdLst/>
              <a:ahLst/>
              <a:cxnLst/>
              <a:rect l="l" t="t" r="r" b="b"/>
              <a:pathLst>
                <a:path w="11579" h="22402" extrusionOk="0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77"/>
            <p:cNvSpPr/>
            <p:nvPr/>
          </p:nvSpPr>
          <p:spPr>
            <a:xfrm>
              <a:off x="9904518" y="4059345"/>
              <a:ext cx="18554" cy="31942"/>
            </a:xfrm>
            <a:custGeom>
              <a:avLst/>
              <a:gdLst/>
              <a:ahLst/>
              <a:cxnLst/>
              <a:rect l="l" t="t" r="r" b="b"/>
              <a:pathLst>
                <a:path w="18554" h="31942" extrusionOk="0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77"/>
            <p:cNvSpPr/>
            <p:nvPr/>
          </p:nvSpPr>
          <p:spPr>
            <a:xfrm>
              <a:off x="9981109" y="4211320"/>
              <a:ext cx="23109" cy="19412"/>
            </a:xfrm>
            <a:custGeom>
              <a:avLst/>
              <a:gdLst/>
              <a:ahLst/>
              <a:cxnLst/>
              <a:rect l="l" t="t" r="r" b="b"/>
              <a:pathLst>
                <a:path w="23109" h="19412" extrusionOk="0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77"/>
            <p:cNvSpPr/>
            <p:nvPr/>
          </p:nvSpPr>
          <p:spPr>
            <a:xfrm>
              <a:off x="9412224" y="3866268"/>
              <a:ext cx="23443" cy="22781"/>
            </a:xfrm>
            <a:custGeom>
              <a:avLst/>
              <a:gdLst/>
              <a:ahLst/>
              <a:cxnLst/>
              <a:rect l="l" t="t" r="r" b="b"/>
              <a:pathLst>
                <a:path w="23443" h="22781" extrusionOk="0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77"/>
            <p:cNvSpPr/>
            <p:nvPr/>
          </p:nvSpPr>
          <p:spPr>
            <a:xfrm>
              <a:off x="6285974" y="3858389"/>
              <a:ext cx="9111" cy="29189"/>
            </a:xfrm>
            <a:custGeom>
              <a:avLst/>
              <a:gdLst/>
              <a:ahLst/>
              <a:cxnLst/>
              <a:rect l="l" t="t" r="r" b="b"/>
              <a:pathLst>
                <a:path w="9111" h="29189" extrusionOk="0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77"/>
            <p:cNvSpPr/>
            <p:nvPr/>
          </p:nvSpPr>
          <p:spPr>
            <a:xfrm>
              <a:off x="10847721" y="4487077"/>
              <a:ext cx="62877" cy="138590"/>
            </a:xfrm>
            <a:custGeom>
              <a:avLst/>
              <a:gdLst/>
              <a:ahLst/>
              <a:cxnLst/>
              <a:rect l="l" t="t" r="r" b="b"/>
              <a:pathLst>
                <a:path w="62877" h="138590" extrusionOk="0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77"/>
            <p:cNvSpPr/>
            <p:nvPr/>
          </p:nvSpPr>
          <p:spPr>
            <a:xfrm>
              <a:off x="10945193" y="4529840"/>
              <a:ext cx="11911" cy="23684"/>
            </a:xfrm>
            <a:custGeom>
              <a:avLst/>
              <a:gdLst/>
              <a:ahLst/>
              <a:cxnLst/>
              <a:rect l="l" t="t" r="r" b="b"/>
              <a:pathLst>
                <a:path w="11911" h="23684" extrusionOk="0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77"/>
            <p:cNvSpPr/>
            <p:nvPr/>
          </p:nvSpPr>
          <p:spPr>
            <a:xfrm>
              <a:off x="10960425" y="4567051"/>
              <a:ext cx="10155" cy="14997"/>
            </a:xfrm>
            <a:custGeom>
              <a:avLst/>
              <a:gdLst/>
              <a:ahLst/>
              <a:cxnLst/>
              <a:rect l="l" t="t" r="r" b="b"/>
              <a:pathLst>
                <a:path w="10155" h="14997" extrusionOk="0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77"/>
            <p:cNvSpPr/>
            <p:nvPr/>
          </p:nvSpPr>
          <p:spPr>
            <a:xfrm>
              <a:off x="10320740" y="4705736"/>
              <a:ext cx="27570" cy="52018"/>
            </a:xfrm>
            <a:custGeom>
              <a:avLst/>
              <a:gdLst/>
              <a:ahLst/>
              <a:cxnLst/>
              <a:rect l="l" t="t" r="r" b="b"/>
              <a:pathLst>
                <a:path w="27570" h="52018" extrusionOk="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77"/>
            <p:cNvSpPr/>
            <p:nvPr/>
          </p:nvSpPr>
          <p:spPr>
            <a:xfrm>
              <a:off x="10285671" y="4850876"/>
              <a:ext cx="10108" cy="15472"/>
            </a:xfrm>
            <a:custGeom>
              <a:avLst/>
              <a:gdLst/>
              <a:ahLst/>
              <a:cxnLst/>
              <a:rect l="l" t="t" r="r" b="b"/>
              <a:pathLst>
                <a:path w="10108" h="15472" extrusionOk="0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77"/>
            <p:cNvSpPr/>
            <p:nvPr/>
          </p:nvSpPr>
          <p:spPr>
            <a:xfrm>
              <a:off x="6709979" y="4333441"/>
              <a:ext cx="9111" cy="11580"/>
            </a:xfrm>
            <a:custGeom>
              <a:avLst/>
              <a:gdLst/>
              <a:ahLst/>
              <a:cxnLst/>
              <a:rect l="l" t="t" r="r" b="b"/>
              <a:pathLst>
                <a:path w="9111" h="11580" extrusionOk="0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77"/>
            <p:cNvSpPr/>
            <p:nvPr/>
          </p:nvSpPr>
          <p:spPr>
            <a:xfrm>
              <a:off x="9459964" y="5234895"/>
              <a:ext cx="52674" cy="25866"/>
            </a:xfrm>
            <a:custGeom>
              <a:avLst/>
              <a:gdLst/>
              <a:ahLst/>
              <a:cxnLst/>
              <a:rect l="l" t="t" r="r" b="b"/>
              <a:pathLst>
                <a:path w="52674" h="25866" extrusionOk="0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77"/>
            <p:cNvSpPr/>
            <p:nvPr/>
          </p:nvSpPr>
          <p:spPr>
            <a:xfrm>
              <a:off x="2014220" y="5381079"/>
              <a:ext cx="39577" cy="84720"/>
            </a:xfrm>
            <a:custGeom>
              <a:avLst/>
              <a:gdLst/>
              <a:ahLst/>
              <a:cxnLst/>
              <a:rect l="l" t="t" r="r" b="b"/>
              <a:pathLst>
                <a:path w="39577" h="84720" extrusionOk="0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77"/>
            <p:cNvSpPr/>
            <p:nvPr/>
          </p:nvSpPr>
          <p:spPr>
            <a:xfrm>
              <a:off x="2083267" y="5511268"/>
              <a:ext cx="25625" cy="26721"/>
            </a:xfrm>
            <a:custGeom>
              <a:avLst/>
              <a:gdLst/>
              <a:ahLst/>
              <a:cxnLst/>
              <a:rect l="l" t="t" r="r" b="b"/>
              <a:pathLst>
                <a:path w="25625" h="26721" extrusionOk="0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77"/>
            <p:cNvSpPr/>
            <p:nvPr/>
          </p:nvSpPr>
          <p:spPr>
            <a:xfrm>
              <a:off x="2054747" y="5525175"/>
              <a:ext cx="13239" cy="7071"/>
            </a:xfrm>
            <a:custGeom>
              <a:avLst/>
              <a:gdLst/>
              <a:ahLst/>
              <a:cxnLst/>
              <a:rect l="l" t="t" r="r" b="b"/>
              <a:pathLst>
                <a:path w="13239" h="7071" extrusionOk="0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77"/>
            <p:cNvSpPr/>
            <p:nvPr/>
          </p:nvSpPr>
          <p:spPr>
            <a:xfrm>
              <a:off x="2060773" y="5538702"/>
              <a:ext cx="11531" cy="6264"/>
            </a:xfrm>
            <a:custGeom>
              <a:avLst/>
              <a:gdLst/>
              <a:ahLst/>
              <a:cxnLst/>
              <a:rect l="l" t="t" r="r" b="b"/>
              <a:pathLst>
                <a:path w="11531" h="6264" extrusionOk="0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77"/>
            <p:cNvSpPr/>
            <p:nvPr/>
          </p:nvSpPr>
          <p:spPr>
            <a:xfrm>
              <a:off x="2066326" y="5545868"/>
              <a:ext cx="19171" cy="9919"/>
            </a:xfrm>
            <a:custGeom>
              <a:avLst/>
              <a:gdLst/>
              <a:ahLst/>
              <a:cxnLst/>
              <a:rect l="l" t="t" r="r" b="b"/>
              <a:pathLst>
                <a:path w="19171" h="9919" extrusionOk="0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77"/>
            <p:cNvSpPr/>
            <p:nvPr/>
          </p:nvSpPr>
          <p:spPr>
            <a:xfrm>
              <a:off x="2069505" y="5553272"/>
              <a:ext cx="14283" cy="7783"/>
            </a:xfrm>
            <a:custGeom>
              <a:avLst/>
              <a:gdLst/>
              <a:ahLst/>
              <a:cxnLst/>
              <a:rect l="l" t="t" r="r" b="b"/>
              <a:pathLst>
                <a:path w="14283" h="7783" extrusionOk="0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77"/>
            <p:cNvSpPr/>
            <p:nvPr/>
          </p:nvSpPr>
          <p:spPr>
            <a:xfrm>
              <a:off x="2090480" y="5579662"/>
              <a:ext cx="7118" cy="8637"/>
            </a:xfrm>
            <a:custGeom>
              <a:avLst/>
              <a:gdLst/>
              <a:ahLst/>
              <a:cxnLst/>
              <a:rect l="l" t="t" r="r" b="b"/>
              <a:pathLst>
                <a:path w="7118" h="8637" extrusionOk="0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77"/>
            <p:cNvSpPr/>
            <p:nvPr/>
          </p:nvSpPr>
          <p:spPr>
            <a:xfrm>
              <a:off x="2102011" y="5668511"/>
              <a:ext cx="13904" cy="10869"/>
            </a:xfrm>
            <a:custGeom>
              <a:avLst/>
              <a:gdLst/>
              <a:ahLst/>
              <a:cxnLst/>
              <a:rect l="l" t="t" r="r" b="b"/>
              <a:pathLst>
                <a:path w="13904" h="10869" extrusionOk="0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77"/>
            <p:cNvSpPr/>
            <p:nvPr/>
          </p:nvSpPr>
          <p:spPr>
            <a:xfrm>
              <a:off x="2082840" y="5676153"/>
              <a:ext cx="9301" cy="7641"/>
            </a:xfrm>
            <a:custGeom>
              <a:avLst/>
              <a:gdLst/>
              <a:ahLst/>
              <a:cxnLst/>
              <a:rect l="l" t="t" r="r" b="b"/>
              <a:pathLst>
                <a:path w="9301" h="7641" extrusionOk="0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77"/>
            <p:cNvSpPr/>
            <p:nvPr/>
          </p:nvSpPr>
          <p:spPr>
            <a:xfrm>
              <a:off x="2093612" y="5694901"/>
              <a:ext cx="15659" cy="12435"/>
            </a:xfrm>
            <a:custGeom>
              <a:avLst/>
              <a:gdLst/>
              <a:ahLst/>
              <a:cxnLst/>
              <a:rect l="l" t="t" r="r" b="b"/>
              <a:pathLst>
                <a:path w="15659" h="12435" extrusionOk="0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77"/>
            <p:cNvSpPr/>
            <p:nvPr/>
          </p:nvSpPr>
          <p:spPr>
            <a:xfrm>
              <a:off x="2083077" y="5692669"/>
              <a:ext cx="22683" cy="28287"/>
            </a:xfrm>
            <a:custGeom>
              <a:avLst/>
              <a:gdLst/>
              <a:ahLst/>
              <a:cxnLst/>
              <a:rect l="l" t="t" r="r" b="b"/>
              <a:pathLst>
                <a:path w="22683" h="28287" extrusionOk="0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77"/>
            <p:cNvSpPr/>
            <p:nvPr/>
          </p:nvSpPr>
          <p:spPr>
            <a:xfrm>
              <a:off x="2106756" y="5710278"/>
              <a:ext cx="18697" cy="10393"/>
            </a:xfrm>
            <a:custGeom>
              <a:avLst/>
              <a:gdLst/>
              <a:ahLst/>
              <a:cxnLst/>
              <a:rect l="l" t="t" r="r" b="b"/>
              <a:pathLst>
                <a:path w="18697" h="10393" extrusionOk="0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77"/>
            <p:cNvSpPr/>
            <p:nvPr/>
          </p:nvSpPr>
          <p:spPr>
            <a:xfrm>
              <a:off x="2090670" y="5714170"/>
              <a:ext cx="8968" cy="13954"/>
            </a:xfrm>
            <a:custGeom>
              <a:avLst/>
              <a:gdLst/>
              <a:ahLst/>
              <a:cxnLst/>
              <a:rect l="l" t="t" r="r" b="b"/>
              <a:pathLst>
                <a:path w="8968" h="13954" extrusionOk="0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77"/>
            <p:cNvSpPr/>
            <p:nvPr/>
          </p:nvSpPr>
          <p:spPr>
            <a:xfrm>
              <a:off x="2112926" y="5771410"/>
              <a:ext cx="14568" cy="10774"/>
            </a:xfrm>
            <a:custGeom>
              <a:avLst/>
              <a:gdLst/>
              <a:ahLst/>
              <a:cxnLst/>
              <a:rect l="l" t="t" r="r" b="b"/>
              <a:pathLst>
                <a:path w="14568" h="10774" extrusionOk="0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77"/>
            <p:cNvSpPr/>
            <p:nvPr/>
          </p:nvSpPr>
          <p:spPr>
            <a:xfrm>
              <a:off x="9973610" y="5945644"/>
              <a:ext cx="40336" cy="28714"/>
            </a:xfrm>
            <a:custGeom>
              <a:avLst/>
              <a:gdLst/>
              <a:ahLst/>
              <a:cxnLst/>
              <a:rect l="l" t="t" r="r" b="b"/>
              <a:pathLst>
                <a:path w="40336" h="28714" extrusionOk="0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77"/>
            <p:cNvSpPr/>
            <p:nvPr/>
          </p:nvSpPr>
          <p:spPr>
            <a:xfrm>
              <a:off x="9692348" y="5524558"/>
              <a:ext cx="13144" cy="7451"/>
            </a:xfrm>
            <a:custGeom>
              <a:avLst/>
              <a:gdLst/>
              <a:ahLst/>
              <a:cxnLst/>
              <a:rect l="l" t="t" r="r" b="b"/>
              <a:pathLst>
                <a:path w="13144" h="7451" extrusionOk="0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77"/>
            <p:cNvSpPr/>
            <p:nvPr/>
          </p:nvSpPr>
          <p:spPr>
            <a:xfrm>
              <a:off x="9510598" y="5527832"/>
              <a:ext cx="166659" cy="158857"/>
            </a:xfrm>
            <a:custGeom>
              <a:avLst/>
              <a:gdLst/>
              <a:ahLst/>
              <a:cxnLst/>
              <a:rect l="l" t="t" r="r" b="b"/>
              <a:pathLst>
                <a:path w="166659" h="158857" extrusionOk="0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77"/>
            <p:cNvSpPr/>
            <p:nvPr/>
          </p:nvSpPr>
          <p:spPr>
            <a:xfrm>
              <a:off x="2672129" y="5824188"/>
              <a:ext cx="53576" cy="52066"/>
            </a:xfrm>
            <a:custGeom>
              <a:avLst/>
              <a:gdLst/>
              <a:ahLst/>
              <a:cxnLst/>
              <a:rect l="l" t="t" r="r" b="b"/>
              <a:pathLst>
                <a:path w="53576" h="52066" extrusionOk="0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77"/>
            <p:cNvSpPr/>
            <p:nvPr/>
          </p:nvSpPr>
          <p:spPr>
            <a:xfrm>
              <a:off x="2406194" y="6016459"/>
              <a:ext cx="23015" cy="8732"/>
            </a:xfrm>
            <a:custGeom>
              <a:avLst/>
              <a:gdLst/>
              <a:ahLst/>
              <a:cxnLst/>
              <a:rect l="l" t="t" r="r" b="b"/>
              <a:pathLst>
                <a:path w="23015" h="8732" extrusionOk="0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77"/>
            <p:cNvSpPr/>
            <p:nvPr/>
          </p:nvSpPr>
          <p:spPr>
            <a:xfrm>
              <a:off x="2408424" y="6018072"/>
              <a:ext cx="73696" cy="34647"/>
            </a:xfrm>
            <a:custGeom>
              <a:avLst/>
              <a:gdLst/>
              <a:ahLst/>
              <a:cxnLst/>
              <a:rect l="l" t="t" r="r" b="b"/>
              <a:pathLst>
                <a:path w="73696" h="34647" extrusionOk="0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77"/>
            <p:cNvSpPr/>
            <p:nvPr/>
          </p:nvSpPr>
          <p:spPr>
            <a:xfrm>
              <a:off x="2566827" y="5999182"/>
              <a:ext cx="26764" cy="10393"/>
            </a:xfrm>
            <a:custGeom>
              <a:avLst/>
              <a:gdLst/>
              <a:ahLst/>
              <a:cxnLst/>
              <a:rect l="l" t="t" r="r" b="b"/>
              <a:pathLst>
                <a:path w="26764" h="10393" extrusionOk="0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77"/>
            <p:cNvSpPr/>
            <p:nvPr/>
          </p:nvSpPr>
          <p:spPr>
            <a:xfrm>
              <a:off x="2613238" y="5847017"/>
              <a:ext cx="17463" cy="14143"/>
            </a:xfrm>
            <a:custGeom>
              <a:avLst/>
              <a:gdLst/>
              <a:ahLst/>
              <a:cxnLst/>
              <a:rect l="l" t="t" r="r" b="b"/>
              <a:pathLst>
                <a:path w="17463" h="14143" extrusionOk="0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77"/>
            <p:cNvSpPr/>
            <p:nvPr/>
          </p:nvSpPr>
          <p:spPr>
            <a:xfrm>
              <a:off x="2130294" y="5795663"/>
              <a:ext cx="18934" cy="16279"/>
            </a:xfrm>
            <a:custGeom>
              <a:avLst/>
              <a:gdLst/>
              <a:ahLst/>
              <a:cxnLst/>
              <a:rect l="l" t="t" r="r" b="b"/>
              <a:pathLst>
                <a:path w="18934" h="16279" extrusionOk="0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77"/>
            <p:cNvSpPr/>
            <p:nvPr/>
          </p:nvSpPr>
          <p:spPr>
            <a:xfrm>
              <a:off x="2155825" y="5806057"/>
              <a:ext cx="26479" cy="21310"/>
            </a:xfrm>
            <a:custGeom>
              <a:avLst/>
              <a:gdLst/>
              <a:ahLst/>
              <a:cxnLst/>
              <a:rect l="l" t="t" r="r" b="b"/>
              <a:pathLst>
                <a:path w="26479" h="21310" extrusionOk="0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77"/>
            <p:cNvSpPr/>
            <p:nvPr/>
          </p:nvSpPr>
          <p:spPr>
            <a:xfrm>
              <a:off x="2157580" y="5820106"/>
              <a:ext cx="22635" cy="25154"/>
            </a:xfrm>
            <a:custGeom>
              <a:avLst/>
              <a:gdLst/>
              <a:ahLst/>
              <a:cxnLst/>
              <a:rect l="l" t="t" r="r" b="b"/>
              <a:pathLst>
                <a:path w="22635" h="25154" extrusionOk="0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77"/>
            <p:cNvSpPr/>
            <p:nvPr/>
          </p:nvSpPr>
          <p:spPr>
            <a:xfrm>
              <a:off x="2170867" y="5845214"/>
              <a:ext cx="10297" cy="12862"/>
            </a:xfrm>
            <a:custGeom>
              <a:avLst/>
              <a:gdLst/>
              <a:ahLst/>
              <a:cxnLst/>
              <a:rect l="l" t="t" r="r" b="b"/>
              <a:pathLst>
                <a:path w="10297" h="12862" extrusionOk="0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77"/>
            <p:cNvSpPr/>
            <p:nvPr/>
          </p:nvSpPr>
          <p:spPr>
            <a:xfrm>
              <a:off x="2178982" y="5870653"/>
              <a:ext cx="9870" cy="21643"/>
            </a:xfrm>
            <a:custGeom>
              <a:avLst/>
              <a:gdLst/>
              <a:ahLst/>
              <a:cxnLst/>
              <a:rect l="l" t="t" r="r" b="b"/>
              <a:pathLst>
                <a:path w="9870" h="21643" extrusionOk="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77"/>
            <p:cNvSpPr/>
            <p:nvPr/>
          </p:nvSpPr>
          <p:spPr>
            <a:xfrm>
              <a:off x="2198723" y="5862965"/>
              <a:ext cx="15470" cy="14808"/>
            </a:xfrm>
            <a:custGeom>
              <a:avLst/>
              <a:gdLst/>
              <a:ahLst/>
              <a:cxnLst/>
              <a:rect l="l" t="t" r="r" b="b"/>
              <a:pathLst>
                <a:path w="15470" h="14808" extrusionOk="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77"/>
            <p:cNvSpPr/>
            <p:nvPr/>
          </p:nvSpPr>
          <p:spPr>
            <a:xfrm>
              <a:off x="2203611" y="5855703"/>
              <a:ext cx="13999" cy="14380"/>
            </a:xfrm>
            <a:custGeom>
              <a:avLst/>
              <a:gdLst/>
              <a:ahLst/>
              <a:cxnLst/>
              <a:rect l="l" t="t" r="r" b="b"/>
              <a:pathLst>
                <a:path w="13999" h="14380" extrusionOk="0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77"/>
            <p:cNvSpPr/>
            <p:nvPr/>
          </p:nvSpPr>
          <p:spPr>
            <a:xfrm>
              <a:off x="2231989" y="5882614"/>
              <a:ext cx="79438" cy="71193"/>
            </a:xfrm>
            <a:custGeom>
              <a:avLst/>
              <a:gdLst/>
              <a:ahLst/>
              <a:cxnLst/>
              <a:rect l="l" t="t" r="r" b="b"/>
              <a:pathLst>
                <a:path w="79438" h="71193" extrusionOk="0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77"/>
            <p:cNvSpPr/>
            <p:nvPr/>
          </p:nvSpPr>
          <p:spPr>
            <a:xfrm>
              <a:off x="2224918" y="5905111"/>
              <a:ext cx="11151" cy="12910"/>
            </a:xfrm>
            <a:custGeom>
              <a:avLst/>
              <a:gdLst/>
              <a:ahLst/>
              <a:cxnLst/>
              <a:rect l="l" t="t" r="r" b="b"/>
              <a:pathLst>
                <a:path w="11151" h="12910" extrusionOk="0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77"/>
            <p:cNvSpPr/>
            <p:nvPr/>
          </p:nvSpPr>
          <p:spPr>
            <a:xfrm>
              <a:off x="2207360" y="5921629"/>
              <a:ext cx="63826" cy="28524"/>
            </a:xfrm>
            <a:custGeom>
              <a:avLst/>
              <a:gdLst/>
              <a:ahLst/>
              <a:cxnLst/>
              <a:rect l="l" t="t" r="r" b="b"/>
              <a:pathLst>
                <a:path w="63826" h="28524" extrusionOk="0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77"/>
            <p:cNvSpPr/>
            <p:nvPr/>
          </p:nvSpPr>
          <p:spPr>
            <a:xfrm>
              <a:off x="2185341" y="5871224"/>
              <a:ext cx="9348" cy="19743"/>
            </a:xfrm>
            <a:custGeom>
              <a:avLst/>
              <a:gdLst/>
              <a:ahLst/>
              <a:cxnLst/>
              <a:rect l="l" t="t" r="r" b="b"/>
              <a:pathLst>
                <a:path w="9348" h="19743" extrusionOk="0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77"/>
            <p:cNvSpPr/>
            <p:nvPr/>
          </p:nvSpPr>
          <p:spPr>
            <a:xfrm>
              <a:off x="2254055" y="5949916"/>
              <a:ext cx="55047" cy="35027"/>
            </a:xfrm>
            <a:custGeom>
              <a:avLst/>
              <a:gdLst/>
              <a:ahLst/>
              <a:cxnLst/>
              <a:rect l="l" t="t" r="r" b="b"/>
              <a:pathLst>
                <a:path w="55047" h="35027" extrusionOk="0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77"/>
            <p:cNvSpPr/>
            <p:nvPr/>
          </p:nvSpPr>
          <p:spPr>
            <a:xfrm>
              <a:off x="2312472" y="5970088"/>
              <a:ext cx="44085" cy="22259"/>
            </a:xfrm>
            <a:custGeom>
              <a:avLst/>
              <a:gdLst/>
              <a:ahLst/>
              <a:cxnLst/>
              <a:rect l="l" t="t" r="r" b="b"/>
              <a:pathLst>
                <a:path w="44085" h="22259" extrusionOk="0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77"/>
            <p:cNvSpPr/>
            <p:nvPr/>
          </p:nvSpPr>
          <p:spPr>
            <a:xfrm>
              <a:off x="2352760" y="5954710"/>
              <a:ext cx="24439" cy="33223"/>
            </a:xfrm>
            <a:custGeom>
              <a:avLst/>
              <a:gdLst/>
              <a:ahLst/>
              <a:cxnLst/>
              <a:rect l="l" t="t" r="r" b="b"/>
              <a:pathLst>
                <a:path w="24439" h="33223" extrusionOk="0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77"/>
            <p:cNvSpPr/>
            <p:nvPr/>
          </p:nvSpPr>
          <p:spPr>
            <a:xfrm>
              <a:off x="2373261" y="6022581"/>
              <a:ext cx="9585" cy="8590"/>
            </a:xfrm>
            <a:custGeom>
              <a:avLst/>
              <a:gdLst/>
              <a:ahLst/>
              <a:cxnLst/>
              <a:rect l="l" t="t" r="r" b="b"/>
              <a:pathLst>
                <a:path w="9585" h="8590" extrusionOk="0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77"/>
            <p:cNvSpPr/>
            <p:nvPr/>
          </p:nvSpPr>
          <p:spPr>
            <a:xfrm>
              <a:off x="2386690" y="6028419"/>
              <a:ext cx="11104" cy="7356"/>
            </a:xfrm>
            <a:custGeom>
              <a:avLst/>
              <a:gdLst/>
              <a:ahLst/>
              <a:cxnLst/>
              <a:rect l="l" t="t" r="r" b="b"/>
              <a:pathLst>
                <a:path w="11104" h="7356" extrusionOk="0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77"/>
            <p:cNvSpPr/>
            <p:nvPr/>
          </p:nvSpPr>
          <p:spPr>
            <a:xfrm>
              <a:off x="9741796" y="6127426"/>
              <a:ext cx="23963" cy="18509"/>
            </a:xfrm>
            <a:custGeom>
              <a:avLst/>
              <a:gdLst/>
              <a:ahLst/>
              <a:cxnLst/>
              <a:rect l="l" t="t" r="r" b="b"/>
              <a:pathLst>
                <a:path w="23963" h="18509" extrusionOk="0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77"/>
            <p:cNvSpPr/>
            <p:nvPr/>
          </p:nvSpPr>
          <p:spPr>
            <a:xfrm>
              <a:off x="4199924" y="-651632"/>
              <a:ext cx="16940" cy="7309"/>
            </a:xfrm>
            <a:custGeom>
              <a:avLst/>
              <a:gdLst/>
              <a:ahLst/>
              <a:cxnLst/>
              <a:rect l="l" t="t" r="r" b="b"/>
              <a:pathLst>
                <a:path w="16940" h="7309" extrusionOk="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" name="Google Shape;1052;p77"/>
            <p:cNvSpPr/>
            <p:nvPr/>
          </p:nvSpPr>
          <p:spPr>
            <a:xfrm>
              <a:off x="4171072" y="-576594"/>
              <a:ext cx="19693" cy="10062"/>
            </a:xfrm>
            <a:custGeom>
              <a:avLst/>
              <a:gdLst/>
              <a:ahLst/>
              <a:cxnLst/>
              <a:rect l="l" t="t" r="r" b="b"/>
              <a:pathLst>
                <a:path w="19693" h="10062" extrusionOk="0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" name="Google Shape;1053;p77"/>
            <p:cNvSpPr/>
            <p:nvPr/>
          </p:nvSpPr>
          <p:spPr>
            <a:xfrm>
              <a:off x="4164144" y="-669430"/>
              <a:ext cx="24486" cy="15615"/>
            </a:xfrm>
            <a:custGeom>
              <a:avLst/>
              <a:gdLst/>
              <a:ahLst/>
              <a:cxnLst/>
              <a:rect l="l" t="t" r="r" b="b"/>
              <a:pathLst>
                <a:path w="24486" h="15615" extrusionOk="0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77"/>
            <p:cNvSpPr/>
            <p:nvPr/>
          </p:nvSpPr>
          <p:spPr>
            <a:xfrm>
              <a:off x="3637542" y="-704268"/>
              <a:ext cx="54098" cy="31087"/>
            </a:xfrm>
            <a:custGeom>
              <a:avLst/>
              <a:gdLst/>
              <a:ahLst/>
              <a:cxnLst/>
              <a:rect l="l" t="t" r="r" b="b"/>
              <a:pathLst>
                <a:path w="54098" h="31087" extrusionOk="0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77"/>
            <p:cNvSpPr/>
            <p:nvPr/>
          </p:nvSpPr>
          <p:spPr>
            <a:xfrm>
              <a:off x="3660083" y="-722398"/>
              <a:ext cx="32126" cy="10868"/>
            </a:xfrm>
            <a:custGeom>
              <a:avLst/>
              <a:gdLst/>
              <a:ahLst/>
              <a:cxnLst/>
              <a:rect l="l" t="t" r="r" b="b"/>
              <a:pathLst>
                <a:path w="32126" h="10868" extrusionOk="0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77"/>
            <p:cNvSpPr/>
            <p:nvPr/>
          </p:nvSpPr>
          <p:spPr>
            <a:xfrm>
              <a:off x="3765574" y="-725104"/>
              <a:ext cx="26527" cy="10299"/>
            </a:xfrm>
            <a:custGeom>
              <a:avLst/>
              <a:gdLst/>
              <a:ahLst/>
              <a:cxnLst/>
              <a:rect l="l" t="t" r="r" b="b"/>
              <a:pathLst>
                <a:path w="26527" h="10299" extrusionOk="0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77"/>
            <p:cNvSpPr/>
            <p:nvPr/>
          </p:nvSpPr>
          <p:spPr>
            <a:xfrm>
              <a:off x="3782325" y="-724819"/>
              <a:ext cx="21734" cy="9397"/>
            </a:xfrm>
            <a:custGeom>
              <a:avLst/>
              <a:gdLst/>
              <a:ahLst/>
              <a:cxnLst/>
              <a:rect l="l" t="t" r="r" b="b"/>
              <a:pathLst>
                <a:path w="21734" h="9397" extrusionOk="0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77"/>
            <p:cNvSpPr/>
            <p:nvPr/>
          </p:nvSpPr>
          <p:spPr>
            <a:xfrm>
              <a:off x="3517530" y="-691168"/>
              <a:ext cx="34878" cy="18415"/>
            </a:xfrm>
            <a:custGeom>
              <a:avLst/>
              <a:gdLst/>
              <a:ahLst/>
              <a:cxnLst/>
              <a:rect l="l" t="t" r="r" b="b"/>
              <a:pathLst>
                <a:path w="34878" h="18415" extrusionOk="0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77"/>
            <p:cNvSpPr/>
            <p:nvPr/>
          </p:nvSpPr>
          <p:spPr>
            <a:xfrm>
              <a:off x="5835679" y="-638627"/>
              <a:ext cx="28140" cy="10251"/>
            </a:xfrm>
            <a:custGeom>
              <a:avLst/>
              <a:gdLst/>
              <a:ahLst/>
              <a:cxnLst/>
              <a:rect l="l" t="t" r="r" b="b"/>
              <a:pathLst>
                <a:path w="28140" h="10251" extrusionOk="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77"/>
            <p:cNvSpPr/>
            <p:nvPr/>
          </p:nvSpPr>
          <p:spPr>
            <a:xfrm>
              <a:off x="5880950" y="-655619"/>
              <a:ext cx="62782" cy="30423"/>
            </a:xfrm>
            <a:custGeom>
              <a:avLst/>
              <a:gdLst/>
              <a:ahLst/>
              <a:cxnLst/>
              <a:rect l="l" t="t" r="r" b="b"/>
              <a:pathLst>
                <a:path w="62782" h="30423" extrusionOk="0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77"/>
            <p:cNvSpPr/>
            <p:nvPr/>
          </p:nvSpPr>
          <p:spPr>
            <a:xfrm>
              <a:off x="5856844" y="-671471"/>
              <a:ext cx="27381" cy="6644"/>
            </a:xfrm>
            <a:custGeom>
              <a:avLst/>
              <a:gdLst/>
              <a:ahLst/>
              <a:cxnLst/>
              <a:rect l="l" t="t" r="r" b="b"/>
              <a:pathLst>
                <a:path w="27381" h="6644" extrusionOk="0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77"/>
            <p:cNvSpPr/>
            <p:nvPr/>
          </p:nvSpPr>
          <p:spPr>
            <a:xfrm>
              <a:off x="5698393" y="-599518"/>
              <a:ext cx="28092" cy="11818"/>
            </a:xfrm>
            <a:custGeom>
              <a:avLst/>
              <a:gdLst/>
              <a:ahLst/>
              <a:cxnLst/>
              <a:rect l="l" t="t" r="r" b="b"/>
              <a:pathLst>
                <a:path w="28092" h="11818" extrusionOk="0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77"/>
            <p:cNvSpPr/>
            <p:nvPr/>
          </p:nvSpPr>
          <p:spPr>
            <a:xfrm>
              <a:off x="5769100" y="-600800"/>
              <a:ext cx="29184" cy="13764"/>
            </a:xfrm>
            <a:custGeom>
              <a:avLst/>
              <a:gdLst/>
              <a:ahLst/>
              <a:cxnLst/>
              <a:rect l="l" t="t" r="r" b="b"/>
              <a:pathLst>
                <a:path w="29184" h="13764" extrusionOk="0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77"/>
            <p:cNvSpPr/>
            <p:nvPr/>
          </p:nvSpPr>
          <p:spPr>
            <a:xfrm>
              <a:off x="5790217" y="-607871"/>
              <a:ext cx="45556" cy="18984"/>
            </a:xfrm>
            <a:custGeom>
              <a:avLst/>
              <a:gdLst/>
              <a:ahLst/>
              <a:cxnLst/>
              <a:rect l="l" t="t" r="r" b="b"/>
              <a:pathLst>
                <a:path w="45556" h="18984" extrusionOk="0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77"/>
            <p:cNvSpPr/>
            <p:nvPr/>
          </p:nvSpPr>
          <p:spPr>
            <a:xfrm>
              <a:off x="5766016" y="-670379"/>
              <a:ext cx="22635" cy="8211"/>
            </a:xfrm>
            <a:custGeom>
              <a:avLst/>
              <a:gdLst/>
              <a:ahLst/>
              <a:cxnLst/>
              <a:rect l="l" t="t" r="r" b="b"/>
              <a:pathLst>
                <a:path w="22635" h="8211" extrusionOk="0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77"/>
            <p:cNvSpPr/>
            <p:nvPr/>
          </p:nvSpPr>
          <p:spPr>
            <a:xfrm>
              <a:off x="5751447" y="-657470"/>
              <a:ext cx="34310" cy="8922"/>
            </a:xfrm>
            <a:custGeom>
              <a:avLst/>
              <a:gdLst/>
              <a:ahLst/>
              <a:cxnLst/>
              <a:rect l="l" t="t" r="r" b="b"/>
              <a:pathLst>
                <a:path w="34310" h="8922" extrusionOk="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77"/>
            <p:cNvSpPr/>
            <p:nvPr/>
          </p:nvSpPr>
          <p:spPr>
            <a:xfrm>
              <a:off x="5731231" y="-649164"/>
              <a:ext cx="47501" cy="10441"/>
            </a:xfrm>
            <a:custGeom>
              <a:avLst/>
              <a:gdLst/>
              <a:ahLst/>
              <a:cxnLst/>
              <a:rect l="l" t="t" r="r" b="b"/>
              <a:pathLst>
                <a:path w="47501" h="10441" extrusionOk="0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77"/>
            <p:cNvSpPr/>
            <p:nvPr/>
          </p:nvSpPr>
          <p:spPr>
            <a:xfrm>
              <a:off x="5793397" y="-626761"/>
              <a:ext cx="19930" cy="6882"/>
            </a:xfrm>
            <a:custGeom>
              <a:avLst/>
              <a:gdLst/>
              <a:ahLst/>
              <a:cxnLst/>
              <a:rect l="l" t="t" r="r" b="b"/>
              <a:pathLst>
                <a:path w="19930" h="6882" extrusionOk="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77"/>
            <p:cNvSpPr/>
            <p:nvPr/>
          </p:nvSpPr>
          <p:spPr>
            <a:xfrm>
              <a:off x="5748315" y="-619073"/>
              <a:ext cx="32126" cy="6454"/>
            </a:xfrm>
            <a:custGeom>
              <a:avLst/>
              <a:gdLst/>
              <a:ahLst/>
              <a:cxnLst/>
              <a:rect l="l" t="t" r="r" b="b"/>
              <a:pathLst>
                <a:path w="32126" h="6454" extrusionOk="0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77"/>
            <p:cNvSpPr/>
            <p:nvPr/>
          </p:nvSpPr>
          <p:spPr>
            <a:xfrm>
              <a:off x="5714480" y="-624009"/>
              <a:ext cx="39339" cy="7736"/>
            </a:xfrm>
            <a:custGeom>
              <a:avLst/>
              <a:gdLst/>
              <a:ahLst/>
              <a:cxnLst/>
              <a:rect l="l" t="t" r="r" b="b"/>
              <a:pathLst>
                <a:path w="39339" h="7736" extrusionOk="0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77"/>
            <p:cNvSpPr/>
            <p:nvPr/>
          </p:nvSpPr>
          <p:spPr>
            <a:xfrm>
              <a:off x="5718656" y="-633169"/>
              <a:ext cx="72937" cy="16469"/>
            </a:xfrm>
            <a:custGeom>
              <a:avLst/>
              <a:gdLst/>
              <a:ahLst/>
              <a:cxnLst/>
              <a:rect l="l" t="t" r="r" b="b"/>
              <a:pathLst>
                <a:path w="72937" h="16469" extrusionOk="0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77"/>
            <p:cNvSpPr/>
            <p:nvPr/>
          </p:nvSpPr>
          <p:spPr>
            <a:xfrm>
              <a:off x="5751068" y="-635162"/>
              <a:ext cx="44274" cy="12530"/>
            </a:xfrm>
            <a:custGeom>
              <a:avLst/>
              <a:gdLst/>
              <a:ahLst/>
              <a:cxnLst/>
              <a:rect l="l" t="t" r="r" b="b"/>
              <a:pathLst>
                <a:path w="44274" h="12530" extrusionOk="0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77"/>
            <p:cNvSpPr/>
            <p:nvPr/>
          </p:nvSpPr>
          <p:spPr>
            <a:xfrm>
              <a:off x="5518066" y="-618645"/>
              <a:ext cx="95857" cy="21215"/>
            </a:xfrm>
            <a:custGeom>
              <a:avLst/>
              <a:gdLst/>
              <a:ahLst/>
              <a:cxnLst/>
              <a:rect l="l" t="t" r="r" b="b"/>
              <a:pathLst>
                <a:path w="95857" h="21215" extrusionOk="0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77"/>
            <p:cNvSpPr/>
            <p:nvPr/>
          </p:nvSpPr>
          <p:spPr>
            <a:xfrm>
              <a:off x="5260626" y="-580770"/>
              <a:ext cx="44464" cy="8922"/>
            </a:xfrm>
            <a:custGeom>
              <a:avLst/>
              <a:gdLst/>
              <a:ahLst/>
              <a:cxnLst/>
              <a:rect l="l" t="t" r="r" b="b"/>
              <a:pathLst>
                <a:path w="44464" h="8922" extrusionOk="0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77"/>
            <p:cNvSpPr/>
            <p:nvPr/>
          </p:nvSpPr>
          <p:spPr>
            <a:xfrm>
              <a:off x="2605266" y="3280914"/>
              <a:ext cx="22778" cy="23398"/>
            </a:xfrm>
            <a:custGeom>
              <a:avLst/>
              <a:gdLst/>
              <a:ahLst/>
              <a:cxnLst/>
              <a:rect l="l" t="t" r="r" b="b"/>
              <a:pathLst>
                <a:path w="22778" h="23398" extrusionOk="0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77"/>
            <p:cNvSpPr/>
            <p:nvPr/>
          </p:nvSpPr>
          <p:spPr>
            <a:xfrm>
              <a:off x="9402640" y="2715589"/>
              <a:ext cx="35163" cy="102850"/>
            </a:xfrm>
            <a:custGeom>
              <a:avLst/>
              <a:gdLst/>
              <a:ahLst/>
              <a:cxnLst/>
              <a:rect l="l" t="t" r="r" b="b"/>
              <a:pathLst>
                <a:path w="35163" h="102850" extrusionOk="0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77"/>
            <p:cNvSpPr/>
            <p:nvPr/>
          </p:nvSpPr>
          <p:spPr>
            <a:xfrm>
              <a:off x="9519994" y="2739368"/>
              <a:ext cx="10249" cy="35264"/>
            </a:xfrm>
            <a:custGeom>
              <a:avLst/>
              <a:gdLst/>
              <a:ahLst/>
              <a:cxnLst/>
              <a:rect l="l" t="t" r="r" b="b"/>
              <a:pathLst>
                <a:path w="10249" h="35264" extrusionOk="0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77"/>
            <p:cNvSpPr/>
            <p:nvPr/>
          </p:nvSpPr>
          <p:spPr>
            <a:xfrm>
              <a:off x="9438183" y="2699452"/>
              <a:ext cx="21685" cy="96064"/>
            </a:xfrm>
            <a:custGeom>
              <a:avLst/>
              <a:gdLst/>
              <a:ahLst/>
              <a:cxnLst/>
              <a:rect l="l" t="t" r="r" b="b"/>
              <a:pathLst>
                <a:path w="21685" h="96064" extrusionOk="0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77"/>
            <p:cNvSpPr/>
            <p:nvPr/>
          </p:nvSpPr>
          <p:spPr>
            <a:xfrm>
              <a:off x="9456452" y="2757261"/>
              <a:ext cx="28805" cy="30423"/>
            </a:xfrm>
            <a:custGeom>
              <a:avLst/>
              <a:gdLst/>
              <a:ahLst/>
              <a:cxnLst/>
              <a:rect l="l" t="t" r="r" b="b"/>
              <a:pathLst>
                <a:path w="28805" h="30423" extrusionOk="0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77"/>
            <p:cNvSpPr/>
            <p:nvPr/>
          </p:nvSpPr>
          <p:spPr>
            <a:xfrm>
              <a:off x="9325004" y="3023050"/>
              <a:ext cx="15850" cy="14048"/>
            </a:xfrm>
            <a:custGeom>
              <a:avLst/>
              <a:gdLst/>
              <a:ahLst/>
              <a:cxnLst/>
              <a:rect l="l" t="t" r="r" b="b"/>
              <a:pathLst>
                <a:path w="15850" h="14048" extrusionOk="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77"/>
            <p:cNvSpPr/>
            <p:nvPr/>
          </p:nvSpPr>
          <p:spPr>
            <a:xfrm>
              <a:off x="9293826" y="3210195"/>
              <a:ext cx="250987" cy="395788"/>
            </a:xfrm>
            <a:custGeom>
              <a:avLst/>
              <a:gdLst/>
              <a:ahLst/>
              <a:cxnLst/>
              <a:rect l="l" t="t" r="r" b="b"/>
              <a:pathLst>
                <a:path w="250987" h="395788" extrusionOk="0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77"/>
            <p:cNvSpPr/>
            <p:nvPr/>
          </p:nvSpPr>
          <p:spPr>
            <a:xfrm>
              <a:off x="9631085" y="3182714"/>
              <a:ext cx="57799" cy="168966"/>
            </a:xfrm>
            <a:custGeom>
              <a:avLst/>
              <a:gdLst/>
              <a:ahLst/>
              <a:cxnLst/>
              <a:rect l="l" t="t" r="r" b="b"/>
              <a:pathLst>
                <a:path w="57799" h="168966" extrusionOk="0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77"/>
            <p:cNvSpPr/>
            <p:nvPr/>
          </p:nvSpPr>
          <p:spPr>
            <a:xfrm>
              <a:off x="8904557" y="2934391"/>
              <a:ext cx="397099" cy="590669"/>
            </a:xfrm>
            <a:custGeom>
              <a:avLst/>
              <a:gdLst/>
              <a:ahLst/>
              <a:cxnLst/>
              <a:rect l="l" t="t" r="r" b="b"/>
              <a:pathLst>
                <a:path w="397099" h="590669" extrusionOk="0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77"/>
            <p:cNvSpPr/>
            <p:nvPr/>
          </p:nvSpPr>
          <p:spPr>
            <a:xfrm>
              <a:off x="9206510" y="2697031"/>
              <a:ext cx="79201" cy="159995"/>
            </a:xfrm>
            <a:custGeom>
              <a:avLst/>
              <a:gdLst/>
              <a:ahLst/>
              <a:cxnLst/>
              <a:rect l="l" t="t" r="r" b="b"/>
              <a:pathLst>
                <a:path w="79201" h="159995" extrusionOk="0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77"/>
            <p:cNvSpPr/>
            <p:nvPr/>
          </p:nvSpPr>
          <p:spPr>
            <a:xfrm>
              <a:off x="8351239" y="3016026"/>
              <a:ext cx="432119" cy="593802"/>
            </a:xfrm>
            <a:custGeom>
              <a:avLst/>
              <a:gdLst/>
              <a:ahLst/>
              <a:cxnLst/>
              <a:rect l="l" t="t" r="r" b="b"/>
              <a:pathLst>
                <a:path w="432119" h="593802" extrusionOk="0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77"/>
            <p:cNvSpPr/>
            <p:nvPr/>
          </p:nvSpPr>
          <p:spPr>
            <a:xfrm>
              <a:off x="7731673" y="2808948"/>
              <a:ext cx="86319" cy="194026"/>
            </a:xfrm>
            <a:custGeom>
              <a:avLst/>
              <a:gdLst/>
              <a:ahLst/>
              <a:cxnLst/>
              <a:rect l="l" t="t" r="r" b="b"/>
              <a:pathLst>
                <a:path w="86319" h="194026" extrusionOk="0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77"/>
            <p:cNvSpPr/>
            <p:nvPr/>
          </p:nvSpPr>
          <p:spPr>
            <a:xfrm>
              <a:off x="1718959" y="2306795"/>
              <a:ext cx="234756" cy="115191"/>
            </a:xfrm>
            <a:custGeom>
              <a:avLst/>
              <a:gdLst/>
              <a:ahLst/>
              <a:cxnLst/>
              <a:rect l="l" t="t" r="r" b="b"/>
              <a:pathLst>
                <a:path w="234756" h="115191" extrusionOk="0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77"/>
            <p:cNvSpPr/>
            <p:nvPr/>
          </p:nvSpPr>
          <p:spPr>
            <a:xfrm>
              <a:off x="1342883" y="2132655"/>
              <a:ext cx="398142" cy="173949"/>
            </a:xfrm>
            <a:custGeom>
              <a:avLst/>
              <a:gdLst/>
              <a:ahLst/>
              <a:cxnLst/>
              <a:rect l="l" t="t" r="r" b="b"/>
              <a:pathLst>
                <a:path w="398142" h="173949" extrusionOk="0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77"/>
            <p:cNvSpPr/>
            <p:nvPr/>
          </p:nvSpPr>
          <p:spPr>
            <a:xfrm>
              <a:off x="9285996" y="2667794"/>
              <a:ext cx="7972" cy="11960"/>
            </a:xfrm>
            <a:custGeom>
              <a:avLst/>
              <a:gdLst/>
              <a:ahLst/>
              <a:cxnLst/>
              <a:rect l="l" t="t" r="r" b="b"/>
              <a:pathLst>
                <a:path w="7972" h="11960" extrusionOk="0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77"/>
            <p:cNvSpPr/>
            <p:nvPr/>
          </p:nvSpPr>
          <p:spPr>
            <a:xfrm>
              <a:off x="9240914" y="2312680"/>
              <a:ext cx="203531" cy="319327"/>
            </a:xfrm>
            <a:custGeom>
              <a:avLst/>
              <a:gdLst/>
              <a:ahLst/>
              <a:cxnLst/>
              <a:rect l="l" t="t" r="r" b="b"/>
              <a:pathLst>
                <a:path w="203531" h="319327" extrusionOk="0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77"/>
            <p:cNvSpPr/>
            <p:nvPr/>
          </p:nvSpPr>
          <p:spPr>
            <a:xfrm>
              <a:off x="8777427" y="2247847"/>
              <a:ext cx="83899" cy="103752"/>
            </a:xfrm>
            <a:custGeom>
              <a:avLst/>
              <a:gdLst/>
              <a:ahLst/>
              <a:cxnLst/>
              <a:rect l="l" t="t" r="r" b="b"/>
              <a:pathLst>
                <a:path w="83899" h="103752" extrusionOk="0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77"/>
            <p:cNvSpPr/>
            <p:nvPr/>
          </p:nvSpPr>
          <p:spPr>
            <a:xfrm>
              <a:off x="246780" y="1507813"/>
              <a:ext cx="7924" cy="6882"/>
            </a:xfrm>
            <a:custGeom>
              <a:avLst/>
              <a:gdLst/>
              <a:ahLst/>
              <a:cxnLst/>
              <a:rect l="l" t="t" r="r" b="b"/>
              <a:pathLst>
                <a:path w="7924" h="6882" extrusionOk="0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77"/>
            <p:cNvSpPr/>
            <p:nvPr/>
          </p:nvSpPr>
          <p:spPr>
            <a:xfrm>
              <a:off x="9314136" y="1053929"/>
              <a:ext cx="302284" cy="434755"/>
            </a:xfrm>
            <a:custGeom>
              <a:avLst/>
              <a:gdLst/>
              <a:ahLst/>
              <a:cxnLst/>
              <a:rect l="l" t="t" r="r" b="b"/>
              <a:pathLst>
                <a:path w="302284" h="434755" extrusionOk="0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" name="Google Shape;1094;p77"/>
            <p:cNvSpPr/>
            <p:nvPr/>
          </p:nvSpPr>
          <p:spPr>
            <a:xfrm>
              <a:off x="9298002" y="1482088"/>
              <a:ext cx="104542" cy="151167"/>
            </a:xfrm>
            <a:custGeom>
              <a:avLst/>
              <a:gdLst/>
              <a:ahLst/>
              <a:cxnLst/>
              <a:rect l="l" t="t" r="r" b="b"/>
              <a:pathLst>
                <a:path w="104542" h="151167" extrusionOk="0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" name="Google Shape;1095;p77"/>
            <p:cNvSpPr/>
            <p:nvPr/>
          </p:nvSpPr>
          <p:spPr>
            <a:xfrm>
              <a:off x="5293512" y="1377101"/>
              <a:ext cx="15612" cy="18605"/>
            </a:xfrm>
            <a:custGeom>
              <a:avLst/>
              <a:gdLst/>
              <a:ahLst/>
              <a:cxnLst/>
              <a:rect l="l" t="t" r="r" b="b"/>
              <a:pathLst>
                <a:path w="15612" h="18605" extrusionOk="0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" name="Google Shape;1096;p77"/>
            <p:cNvSpPr/>
            <p:nvPr/>
          </p:nvSpPr>
          <p:spPr>
            <a:xfrm>
              <a:off x="4735685" y="1366375"/>
              <a:ext cx="14188" cy="10679"/>
            </a:xfrm>
            <a:custGeom>
              <a:avLst/>
              <a:gdLst/>
              <a:ahLst/>
              <a:cxnLst/>
              <a:rect l="l" t="t" r="r" b="b"/>
              <a:pathLst>
                <a:path w="14188" h="10679" extrusionOk="0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" name="Google Shape;1097;p77"/>
            <p:cNvSpPr/>
            <p:nvPr/>
          </p:nvSpPr>
          <p:spPr>
            <a:xfrm>
              <a:off x="4884977" y="1305765"/>
              <a:ext cx="54098" cy="116805"/>
            </a:xfrm>
            <a:custGeom>
              <a:avLst/>
              <a:gdLst/>
              <a:ahLst/>
              <a:cxnLst/>
              <a:rect l="l" t="t" r="r" b="b"/>
              <a:pathLst>
                <a:path w="54098" h="116805" extrusionOk="0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" name="Google Shape;1098;p77"/>
            <p:cNvSpPr/>
            <p:nvPr/>
          </p:nvSpPr>
          <p:spPr>
            <a:xfrm>
              <a:off x="4408297" y="469952"/>
              <a:ext cx="245908" cy="417147"/>
            </a:xfrm>
            <a:custGeom>
              <a:avLst/>
              <a:gdLst/>
              <a:ahLst/>
              <a:cxnLst/>
              <a:rect l="l" t="t" r="r" b="b"/>
              <a:pathLst>
                <a:path w="245908" h="417147" extrusionOk="0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" name="Google Shape;1099;p77"/>
            <p:cNvSpPr/>
            <p:nvPr/>
          </p:nvSpPr>
          <p:spPr>
            <a:xfrm>
              <a:off x="2508696" y="986343"/>
              <a:ext cx="59033" cy="69722"/>
            </a:xfrm>
            <a:custGeom>
              <a:avLst/>
              <a:gdLst/>
              <a:ahLst/>
              <a:cxnLst/>
              <a:rect l="l" t="t" r="r" b="b"/>
              <a:pathLst>
                <a:path w="59033" h="69722" extrusionOk="0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" name="Google Shape;1100;p77"/>
            <p:cNvSpPr/>
            <p:nvPr/>
          </p:nvSpPr>
          <p:spPr>
            <a:xfrm>
              <a:off x="2608065" y="769630"/>
              <a:ext cx="220568" cy="247706"/>
            </a:xfrm>
            <a:custGeom>
              <a:avLst/>
              <a:gdLst/>
              <a:ahLst/>
              <a:cxnLst/>
              <a:rect l="l" t="t" r="r" b="b"/>
              <a:pathLst>
                <a:path w="220568" h="247706" extrusionOk="0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" name="Google Shape;1101;p77"/>
            <p:cNvSpPr/>
            <p:nvPr/>
          </p:nvSpPr>
          <p:spPr>
            <a:xfrm>
              <a:off x="496390" y="630707"/>
              <a:ext cx="82570" cy="140868"/>
            </a:xfrm>
            <a:custGeom>
              <a:avLst/>
              <a:gdLst/>
              <a:ahLst/>
              <a:cxnLst/>
              <a:rect l="l" t="t" r="r" b="b"/>
              <a:pathLst>
                <a:path w="82570" h="140868" extrusionOk="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" name="Google Shape;1102;p77"/>
            <p:cNvSpPr/>
            <p:nvPr/>
          </p:nvSpPr>
          <p:spPr>
            <a:xfrm>
              <a:off x="9527776" y="769582"/>
              <a:ext cx="11483" cy="37400"/>
            </a:xfrm>
            <a:custGeom>
              <a:avLst/>
              <a:gdLst/>
              <a:ahLst/>
              <a:cxnLst/>
              <a:rect l="l" t="t" r="r" b="b"/>
              <a:pathLst>
                <a:path w="11483" h="37400" extrusionOk="0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" name="Google Shape;1103;p77"/>
            <p:cNvSpPr/>
            <p:nvPr/>
          </p:nvSpPr>
          <p:spPr>
            <a:xfrm>
              <a:off x="8937491" y="405403"/>
              <a:ext cx="392257" cy="414869"/>
            </a:xfrm>
            <a:custGeom>
              <a:avLst/>
              <a:gdLst/>
              <a:ahLst/>
              <a:cxnLst/>
              <a:rect l="l" t="t" r="r" b="b"/>
              <a:pathLst>
                <a:path w="392257" h="414869" extrusionOk="0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" name="Google Shape;1104;p77"/>
            <p:cNvSpPr/>
            <p:nvPr/>
          </p:nvSpPr>
          <p:spPr>
            <a:xfrm>
              <a:off x="9304455" y="846424"/>
              <a:ext cx="206806" cy="213580"/>
            </a:xfrm>
            <a:custGeom>
              <a:avLst/>
              <a:gdLst/>
              <a:ahLst/>
              <a:cxnLst/>
              <a:rect l="l" t="t" r="r" b="b"/>
              <a:pathLst>
                <a:path w="206806" h="213580" extrusionOk="0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" name="Google Shape;1105;p77"/>
            <p:cNvSpPr/>
            <p:nvPr/>
          </p:nvSpPr>
          <p:spPr>
            <a:xfrm>
              <a:off x="4549141" y="372417"/>
              <a:ext cx="15612" cy="36688"/>
            </a:xfrm>
            <a:custGeom>
              <a:avLst/>
              <a:gdLst/>
              <a:ahLst/>
              <a:cxnLst/>
              <a:rect l="l" t="t" r="r" b="b"/>
              <a:pathLst>
                <a:path w="15612" h="36688" extrusionOk="0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" name="Google Shape;1106;p77"/>
            <p:cNvSpPr/>
            <p:nvPr/>
          </p:nvSpPr>
          <p:spPr>
            <a:xfrm>
              <a:off x="4262185" y="629995"/>
              <a:ext cx="162057" cy="185530"/>
            </a:xfrm>
            <a:custGeom>
              <a:avLst/>
              <a:gdLst/>
              <a:ahLst/>
              <a:cxnLst/>
              <a:rect l="l" t="t" r="r" b="b"/>
              <a:pathLst>
                <a:path w="162057" h="185530" extrusionOk="0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" name="Google Shape;1107;p77"/>
            <p:cNvSpPr/>
            <p:nvPr/>
          </p:nvSpPr>
          <p:spPr>
            <a:xfrm>
              <a:off x="3284291" y="375074"/>
              <a:ext cx="25578" cy="7119"/>
            </a:xfrm>
            <a:custGeom>
              <a:avLst/>
              <a:gdLst/>
              <a:ahLst/>
              <a:cxnLst/>
              <a:rect l="l" t="t" r="r" b="b"/>
              <a:pathLst>
                <a:path w="25578" h="7119" extrusionOk="0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" name="Google Shape;1108;p77"/>
            <p:cNvSpPr/>
            <p:nvPr/>
          </p:nvSpPr>
          <p:spPr>
            <a:xfrm>
              <a:off x="555566" y="486374"/>
              <a:ext cx="9396" cy="25249"/>
            </a:xfrm>
            <a:custGeom>
              <a:avLst/>
              <a:gdLst/>
              <a:ahLst/>
              <a:cxnLst/>
              <a:rect l="l" t="t" r="r" b="b"/>
              <a:pathLst>
                <a:path w="9396" h="25249" extrusionOk="0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" name="Google Shape;1109;p77"/>
            <p:cNvSpPr/>
            <p:nvPr/>
          </p:nvSpPr>
          <p:spPr>
            <a:xfrm>
              <a:off x="565721" y="476264"/>
              <a:ext cx="13666" cy="35786"/>
            </a:xfrm>
            <a:custGeom>
              <a:avLst/>
              <a:gdLst/>
              <a:ahLst/>
              <a:cxnLst/>
              <a:rect l="l" t="t" r="r" b="b"/>
              <a:pathLst>
                <a:path w="13666" h="35786" extrusionOk="0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" name="Google Shape;1110;p77"/>
            <p:cNvSpPr/>
            <p:nvPr/>
          </p:nvSpPr>
          <p:spPr>
            <a:xfrm>
              <a:off x="385679" y="104586"/>
              <a:ext cx="49827" cy="25155"/>
            </a:xfrm>
            <a:custGeom>
              <a:avLst/>
              <a:gdLst/>
              <a:ahLst/>
              <a:cxnLst/>
              <a:rect l="l" t="t" r="r" b="b"/>
              <a:pathLst>
                <a:path w="49827" h="25155" extrusionOk="0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" name="Google Shape;1111;p77"/>
            <p:cNvSpPr/>
            <p:nvPr/>
          </p:nvSpPr>
          <p:spPr>
            <a:xfrm>
              <a:off x="-63666" y="19961"/>
              <a:ext cx="52959" cy="27528"/>
            </a:xfrm>
            <a:custGeom>
              <a:avLst/>
              <a:gdLst/>
              <a:ahLst/>
              <a:cxnLst/>
              <a:rect l="l" t="t" r="r" b="b"/>
              <a:pathLst>
                <a:path w="52959" h="27528" extrusionOk="0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" name="Google Shape;1112;p77"/>
            <p:cNvSpPr/>
            <p:nvPr/>
          </p:nvSpPr>
          <p:spPr>
            <a:xfrm>
              <a:off x="2271756" y="212136"/>
              <a:ext cx="41617" cy="38776"/>
            </a:xfrm>
            <a:custGeom>
              <a:avLst/>
              <a:gdLst/>
              <a:ahLst/>
              <a:cxnLst/>
              <a:rect l="l" t="t" r="r" b="b"/>
              <a:pathLst>
                <a:path w="41617" h="38776" extrusionOk="0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" name="Google Shape;1113;p77"/>
            <p:cNvSpPr/>
            <p:nvPr/>
          </p:nvSpPr>
          <p:spPr>
            <a:xfrm>
              <a:off x="8625715" y="-388927"/>
              <a:ext cx="53006" cy="16659"/>
            </a:xfrm>
            <a:custGeom>
              <a:avLst/>
              <a:gdLst/>
              <a:ahLst/>
              <a:cxnLst/>
              <a:rect l="l" t="t" r="r" b="b"/>
              <a:pathLst>
                <a:path w="53006" h="16659" extrusionOk="0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" name="Google Shape;1114;p77"/>
            <p:cNvSpPr/>
            <p:nvPr/>
          </p:nvSpPr>
          <p:spPr>
            <a:xfrm>
              <a:off x="5180665" y="378112"/>
              <a:ext cx="14710" cy="19602"/>
            </a:xfrm>
            <a:custGeom>
              <a:avLst/>
              <a:gdLst/>
              <a:ahLst/>
              <a:cxnLst/>
              <a:rect l="l" t="t" r="r" b="b"/>
              <a:pathLst>
                <a:path w="14710" h="19602" extrusionOk="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" name="Google Shape;1115;p77"/>
            <p:cNvSpPr/>
            <p:nvPr/>
          </p:nvSpPr>
          <p:spPr>
            <a:xfrm>
              <a:off x="2707150" y="-380716"/>
              <a:ext cx="22635" cy="9255"/>
            </a:xfrm>
            <a:custGeom>
              <a:avLst/>
              <a:gdLst/>
              <a:ahLst/>
              <a:cxnLst/>
              <a:rect l="l" t="t" r="r" b="b"/>
              <a:pathLst>
                <a:path w="22635" h="9255" extrusionOk="0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" name="Google Shape;1116;p77"/>
            <p:cNvSpPr/>
            <p:nvPr/>
          </p:nvSpPr>
          <p:spPr>
            <a:xfrm>
              <a:off x="7836263" y="-460073"/>
              <a:ext cx="93911" cy="28002"/>
            </a:xfrm>
            <a:custGeom>
              <a:avLst/>
              <a:gdLst/>
              <a:ahLst/>
              <a:cxnLst/>
              <a:rect l="l" t="t" r="r" b="b"/>
              <a:pathLst>
                <a:path w="93911" h="28002" extrusionOk="0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77"/>
            <p:cNvSpPr/>
            <p:nvPr/>
          </p:nvSpPr>
          <p:spPr>
            <a:xfrm>
              <a:off x="5103552" y="-95135"/>
              <a:ext cx="14758" cy="10394"/>
            </a:xfrm>
            <a:custGeom>
              <a:avLst/>
              <a:gdLst/>
              <a:ahLst/>
              <a:cxnLst/>
              <a:rect l="l" t="t" r="r" b="b"/>
              <a:pathLst>
                <a:path w="14758" h="10394" extrusionOk="0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" name="Google Shape;1118;p77"/>
            <p:cNvSpPr/>
            <p:nvPr/>
          </p:nvSpPr>
          <p:spPr>
            <a:xfrm>
              <a:off x="10855219" y="3843486"/>
              <a:ext cx="48640" cy="42383"/>
            </a:xfrm>
            <a:custGeom>
              <a:avLst/>
              <a:gdLst/>
              <a:ahLst/>
              <a:cxnLst/>
              <a:rect l="l" t="t" r="r" b="b"/>
              <a:pathLst>
                <a:path w="48640" h="42383" extrusionOk="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" name="Google Shape;1119;p77"/>
            <p:cNvSpPr/>
            <p:nvPr/>
          </p:nvSpPr>
          <p:spPr>
            <a:xfrm>
              <a:off x="10450433" y="3543998"/>
              <a:ext cx="164856" cy="119415"/>
            </a:xfrm>
            <a:custGeom>
              <a:avLst/>
              <a:gdLst/>
              <a:ahLst/>
              <a:cxnLst/>
              <a:rect l="l" t="t" r="r" b="b"/>
              <a:pathLst>
                <a:path w="164856" h="119415" extrusionOk="0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77"/>
            <p:cNvSpPr/>
            <p:nvPr/>
          </p:nvSpPr>
          <p:spPr>
            <a:xfrm>
              <a:off x="10517771" y="3861427"/>
              <a:ext cx="14377" cy="18367"/>
            </a:xfrm>
            <a:custGeom>
              <a:avLst/>
              <a:gdLst/>
              <a:ahLst/>
              <a:cxnLst/>
              <a:rect l="l" t="t" r="r" b="b"/>
              <a:pathLst>
                <a:path w="14377" h="18367" extrusionOk="0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" name="Google Shape;1121;p77"/>
            <p:cNvSpPr/>
            <p:nvPr/>
          </p:nvSpPr>
          <p:spPr>
            <a:xfrm>
              <a:off x="9771265" y="3334546"/>
              <a:ext cx="743088" cy="576668"/>
            </a:xfrm>
            <a:custGeom>
              <a:avLst/>
              <a:gdLst/>
              <a:ahLst/>
              <a:cxnLst/>
              <a:rect l="l" t="t" r="r" b="b"/>
              <a:pathLst>
                <a:path w="743088" h="576668" extrusionOk="0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" name="Google Shape;1122;p77"/>
            <p:cNvSpPr/>
            <p:nvPr/>
          </p:nvSpPr>
          <p:spPr>
            <a:xfrm>
              <a:off x="9725235" y="3396438"/>
              <a:ext cx="24058" cy="20503"/>
            </a:xfrm>
            <a:custGeom>
              <a:avLst/>
              <a:gdLst/>
              <a:ahLst/>
              <a:cxnLst/>
              <a:rect l="l" t="t" r="r" b="b"/>
              <a:pathLst>
                <a:path w="24058" h="20503" extrusionOk="0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77"/>
            <p:cNvSpPr/>
            <p:nvPr/>
          </p:nvSpPr>
          <p:spPr>
            <a:xfrm>
              <a:off x="9649070" y="3456857"/>
              <a:ext cx="114887" cy="59185"/>
            </a:xfrm>
            <a:custGeom>
              <a:avLst/>
              <a:gdLst/>
              <a:ahLst/>
              <a:cxnLst/>
              <a:rect l="l" t="t" r="r" b="b"/>
              <a:pathLst>
                <a:path w="114887" h="59185" extrusionOk="0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77"/>
            <p:cNvSpPr/>
            <p:nvPr/>
          </p:nvSpPr>
          <p:spPr>
            <a:xfrm>
              <a:off x="9443070" y="3754542"/>
              <a:ext cx="155935" cy="105556"/>
            </a:xfrm>
            <a:custGeom>
              <a:avLst/>
              <a:gdLst/>
              <a:ahLst/>
              <a:cxnLst/>
              <a:rect l="l" t="t" r="r" b="b"/>
              <a:pathLst>
                <a:path w="155935" h="105556" extrusionOk="0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77"/>
            <p:cNvSpPr/>
            <p:nvPr/>
          </p:nvSpPr>
          <p:spPr>
            <a:xfrm>
              <a:off x="9272376" y="3798017"/>
              <a:ext cx="65392" cy="54629"/>
            </a:xfrm>
            <a:custGeom>
              <a:avLst/>
              <a:gdLst/>
              <a:ahLst/>
              <a:cxnLst/>
              <a:rect l="l" t="t" r="r" b="b"/>
              <a:pathLst>
                <a:path w="65392" h="54629" extrusionOk="0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77"/>
            <p:cNvSpPr/>
            <p:nvPr/>
          </p:nvSpPr>
          <p:spPr>
            <a:xfrm>
              <a:off x="8746629" y="3611822"/>
              <a:ext cx="353298" cy="156578"/>
            </a:xfrm>
            <a:custGeom>
              <a:avLst/>
              <a:gdLst/>
              <a:ahLst/>
              <a:cxnLst/>
              <a:rect l="l" t="t" r="r" b="b"/>
              <a:pathLst>
                <a:path w="353298" h="156578" extrusionOk="0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77"/>
            <p:cNvSpPr/>
            <p:nvPr/>
          </p:nvSpPr>
          <p:spPr>
            <a:xfrm>
              <a:off x="10848481" y="3972442"/>
              <a:ext cx="20879" cy="21168"/>
            </a:xfrm>
            <a:custGeom>
              <a:avLst/>
              <a:gdLst/>
              <a:ahLst/>
              <a:cxnLst/>
              <a:rect l="l" t="t" r="r" b="b"/>
              <a:pathLst>
                <a:path w="20879" h="21168" extrusionOk="0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77"/>
            <p:cNvSpPr/>
            <p:nvPr/>
          </p:nvSpPr>
          <p:spPr>
            <a:xfrm>
              <a:off x="8760296" y="3900583"/>
              <a:ext cx="1562104" cy="1554062"/>
            </a:xfrm>
            <a:custGeom>
              <a:avLst/>
              <a:gdLst/>
              <a:ahLst/>
              <a:cxnLst/>
              <a:rect l="l" t="t" r="r" b="b"/>
              <a:pathLst>
                <a:path w="1562104" h="1554062" extrusionOk="0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77"/>
            <p:cNvSpPr/>
            <p:nvPr/>
          </p:nvSpPr>
          <p:spPr>
            <a:xfrm>
              <a:off x="9680579" y="3923698"/>
              <a:ext cx="18080" cy="23351"/>
            </a:xfrm>
            <a:custGeom>
              <a:avLst/>
              <a:gdLst/>
              <a:ahLst/>
              <a:cxnLst/>
              <a:rect l="l" t="t" r="r" b="b"/>
              <a:pathLst>
                <a:path w="18080" h="23351" extrusionOk="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77"/>
            <p:cNvSpPr/>
            <p:nvPr/>
          </p:nvSpPr>
          <p:spPr>
            <a:xfrm>
              <a:off x="6246587" y="3900773"/>
              <a:ext cx="306176" cy="655693"/>
            </a:xfrm>
            <a:custGeom>
              <a:avLst/>
              <a:gdLst/>
              <a:ahLst/>
              <a:cxnLst/>
              <a:rect l="l" t="t" r="r" b="b"/>
              <a:pathLst>
                <a:path w="306176" h="655693" extrusionOk="0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77"/>
            <p:cNvSpPr/>
            <p:nvPr/>
          </p:nvSpPr>
          <p:spPr>
            <a:xfrm>
              <a:off x="10470553" y="5327019"/>
              <a:ext cx="283967" cy="396785"/>
            </a:xfrm>
            <a:custGeom>
              <a:avLst/>
              <a:gdLst/>
              <a:ahLst/>
              <a:cxnLst/>
              <a:rect l="l" t="t" r="r" b="b"/>
              <a:pathLst>
                <a:path w="283967" h="396785" extrusionOk="0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" name="Google Shape;1132;p77"/>
            <p:cNvSpPr/>
            <p:nvPr/>
          </p:nvSpPr>
          <p:spPr>
            <a:xfrm>
              <a:off x="9697331" y="5493043"/>
              <a:ext cx="16799" cy="28856"/>
            </a:xfrm>
            <a:custGeom>
              <a:avLst/>
              <a:gdLst/>
              <a:ahLst/>
              <a:cxnLst/>
              <a:rect l="l" t="t" r="r" b="b"/>
              <a:pathLst>
                <a:path w="16799" h="28856" extrusionOk="0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" name="Google Shape;1133;p77"/>
            <p:cNvSpPr/>
            <p:nvPr/>
          </p:nvSpPr>
          <p:spPr>
            <a:xfrm>
              <a:off x="2112926" y="5723853"/>
              <a:ext cx="41095" cy="66209"/>
            </a:xfrm>
            <a:custGeom>
              <a:avLst/>
              <a:gdLst/>
              <a:ahLst/>
              <a:cxnLst/>
              <a:rect l="l" t="t" r="r" b="b"/>
              <a:pathLst>
                <a:path w="41095" h="66209" extrusionOk="0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77"/>
            <p:cNvSpPr/>
            <p:nvPr/>
          </p:nvSpPr>
          <p:spPr>
            <a:xfrm>
              <a:off x="10004693" y="5655270"/>
              <a:ext cx="465243" cy="295406"/>
            </a:xfrm>
            <a:custGeom>
              <a:avLst/>
              <a:gdLst/>
              <a:ahLst/>
              <a:cxnLst/>
              <a:rect l="l" t="t" r="r" b="b"/>
              <a:pathLst>
                <a:path w="465243" h="295406" extrusionOk="0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" name="Google Shape;1135;p77"/>
            <p:cNvSpPr/>
            <p:nvPr/>
          </p:nvSpPr>
          <p:spPr>
            <a:xfrm>
              <a:off x="2629325" y="5829694"/>
              <a:ext cx="45461" cy="43522"/>
            </a:xfrm>
            <a:custGeom>
              <a:avLst/>
              <a:gdLst/>
              <a:ahLst/>
              <a:cxnLst/>
              <a:rect l="l" t="t" r="r" b="b"/>
              <a:pathLst>
                <a:path w="45461" h="43522" extrusionOk="0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" name="Google Shape;1136;p77"/>
            <p:cNvSpPr/>
            <p:nvPr/>
          </p:nvSpPr>
          <p:spPr>
            <a:xfrm>
              <a:off x="2340470" y="5898324"/>
              <a:ext cx="207518" cy="121835"/>
            </a:xfrm>
            <a:custGeom>
              <a:avLst/>
              <a:gdLst/>
              <a:ahLst/>
              <a:cxnLst/>
              <a:rect l="l" t="t" r="r" b="b"/>
              <a:pathLst>
                <a:path w="207518" h="121835" extrusionOk="0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" name="Google Shape;1137;p77"/>
            <p:cNvSpPr/>
            <p:nvPr/>
          </p:nvSpPr>
          <p:spPr>
            <a:xfrm>
              <a:off x="11065158" y="4409713"/>
              <a:ext cx="6928" cy="18842"/>
            </a:xfrm>
            <a:custGeom>
              <a:avLst/>
              <a:gdLst/>
              <a:ahLst/>
              <a:cxnLst/>
              <a:rect l="l" t="t" r="r" b="b"/>
              <a:pathLst>
                <a:path w="6928" h="18842" extrusionOk="0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" name="Google Shape;1138;p77"/>
            <p:cNvSpPr/>
            <p:nvPr/>
          </p:nvSpPr>
          <p:spPr>
            <a:xfrm>
              <a:off x="2455120" y="6014227"/>
              <a:ext cx="44180" cy="19270"/>
            </a:xfrm>
            <a:custGeom>
              <a:avLst/>
              <a:gdLst/>
              <a:ahLst/>
              <a:cxnLst/>
              <a:rect l="l" t="t" r="r" b="b"/>
              <a:pathLst>
                <a:path w="44180" h="19270" extrusionOk="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77"/>
            <p:cNvSpPr/>
            <p:nvPr/>
          </p:nvSpPr>
          <p:spPr>
            <a:xfrm>
              <a:off x="2512112" y="6026093"/>
              <a:ext cx="5979" cy="4604"/>
            </a:xfrm>
            <a:custGeom>
              <a:avLst/>
              <a:gdLst/>
              <a:ahLst/>
              <a:cxnLst/>
              <a:rect l="l" t="t" r="r" b="b"/>
              <a:pathLst>
                <a:path w="5979" h="4604" extrusionOk="0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" name="Google Shape;1140;p77"/>
            <p:cNvSpPr/>
            <p:nvPr/>
          </p:nvSpPr>
          <p:spPr>
            <a:xfrm>
              <a:off x="1369599" y="2914219"/>
              <a:ext cx="7735" cy="20598"/>
            </a:xfrm>
            <a:custGeom>
              <a:avLst/>
              <a:gdLst/>
              <a:ahLst/>
              <a:cxnLst/>
              <a:rect l="l" t="t" r="r" b="b"/>
              <a:pathLst>
                <a:path w="7735" h="20598" extrusionOk="0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" name="Google Shape;1141;p77"/>
            <p:cNvSpPr/>
            <p:nvPr/>
          </p:nvSpPr>
          <p:spPr>
            <a:xfrm>
              <a:off x="-82363" y="240566"/>
              <a:ext cx="17510" cy="15330"/>
            </a:xfrm>
            <a:custGeom>
              <a:avLst/>
              <a:gdLst/>
              <a:ahLst/>
              <a:cxnLst/>
              <a:rect l="l" t="t" r="r" b="b"/>
              <a:pathLst>
                <a:path w="17510" h="15330" extrusionOk="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" name="Google Shape;1142;p77"/>
            <p:cNvSpPr/>
            <p:nvPr/>
          </p:nvSpPr>
          <p:spPr>
            <a:xfrm>
              <a:off x="-331024" y="172078"/>
              <a:ext cx="5884" cy="4793"/>
            </a:xfrm>
            <a:custGeom>
              <a:avLst/>
              <a:gdLst/>
              <a:ahLst/>
              <a:cxnLst/>
              <a:rect l="l" t="t" r="r" b="b"/>
              <a:pathLst>
                <a:path w="5884" h="4793" extrusionOk="0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" name="Google Shape;1143;p77"/>
            <p:cNvSpPr/>
            <p:nvPr/>
          </p:nvSpPr>
          <p:spPr>
            <a:xfrm>
              <a:off x="48563" y="-150951"/>
              <a:ext cx="58796" cy="41244"/>
            </a:xfrm>
            <a:custGeom>
              <a:avLst/>
              <a:gdLst/>
              <a:ahLst/>
              <a:cxnLst/>
              <a:rect l="l" t="t" r="r" b="b"/>
              <a:pathLst>
                <a:path w="58796" h="41244" extrusionOk="0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" name="Google Shape;1144;p77"/>
            <p:cNvSpPr/>
            <p:nvPr/>
          </p:nvSpPr>
          <p:spPr>
            <a:xfrm>
              <a:off x="1554340" y="-439475"/>
              <a:ext cx="317470" cy="147180"/>
            </a:xfrm>
            <a:custGeom>
              <a:avLst/>
              <a:gdLst/>
              <a:ahLst/>
              <a:cxnLst/>
              <a:rect l="l" t="t" r="r" b="b"/>
              <a:pathLst>
                <a:path w="317470" h="147180" extrusionOk="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" name="Google Shape;1145;p77"/>
            <p:cNvSpPr/>
            <p:nvPr/>
          </p:nvSpPr>
          <p:spPr>
            <a:xfrm>
              <a:off x="1637053" y="-369563"/>
              <a:ext cx="417314" cy="230667"/>
            </a:xfrm>
            <a:custGeom>
              <a:avLst/>
              <a:gdLst/>
              <a:ahLst/>
              <a:cxnLst/>
              <a:rect l="l" t="t" r="r" b="b"/>
              <a:pathLst>
                <a:path w="417314" h="230667" extrusionOk="0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" name="Google Shape;1146;p77"/>
            <p:cNvSpPr/>
            <p:nvPr/>
          </p:nvSpPr>
          <p:spPr>
            <a:xfrm>
              <a:off x="1846991" y="-553242"/>
              <a:ext cx="220615" cy="64691"/>
            </a:xfrm>
            <a:custGeom>
              <a:avLst/>
              <a:gdLst/>
              <a:ahLst/>
              <a:cxnLst/>
              <a:rect l="l" t="t" r="r" b="b"/>
              <a:pathLst>
                <a:path w="220615" h="64691" extrusionOk="0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" name="Google Shape;1147;p77"/>
            <p:cNvSpPr/>
            <p:nvPr/>
          </p:nvSpPr>
          <p:spPr>
            <a:xfrm>
              <a:off x="2126450" y="-566959"/>
              <a:ext cx="99227" cy="29664"/>
            </a:xfrm>
            <a:custGeom>
              <a:avLst/>
              <a:gdLst/>
              <a:ahLst/>
              <a:cxnLst/>
              <a:rect l="l" t="t" r="r" b="b"/>
              <a:pathLst>
                <a:path w="99227" h="29664" extrusionOk="0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" name="Google Shape;1148;p77"/>
            <p:cNvSpPr/>
            <p:nvPr/>
          </p:nvSpPr>
          <p:spPr>
            <a:xfrm>
              <a:off x="2166312" y="-593633"/>
              <a:ext cx="88977" cy="19981"/>
            </a:xfrm>
            <a:custGeom>
              <a:avLst/>
              <a:gdLst/>
              <a:ahLst/>
              <a:cxnLst/>
              <a:rect l="l" t="t" r="r" b="b"/>
              <a:pathLst>
                <a:path w="88977" h="19981" extrusionOk="0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" name="Google Shape;1149;p77"/>
            <p:cNvSpPr/>
            <p:nvPr/>
          </p:nvSpPr>
          <p:spPr>
            <a:xfrm>
              <a:off x="2511685" y="-637488"/>
              <a:ext cx="32885" cy="20646"/>
            </a:xfrm>
            <a:custGeom>
              <a:avLst/>
              <a:gdLst/>
              <a:ahLst/>
              <a:cxnLst/>
              <a:rect l="l" t="t" r="r" b="b"/>
              <a:pathLst>
                <a:path w="32885" h="20646" extrusionOk="0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" name="Google Shape;1150;p77"/>
            <p:cNvSpPr/>
            <p:nvPr/>
          </p:nvSpPr>
          <p:spPr>
            <a:xfrm>
              <a:off x="2337385" y="-609485"/>
              <a:ext cx="119110" cy="73519"/>
            </a:xfrm>
            <a:custGeom>
              <a:avLst/>
              <a:gdLst/>
              <a:ahLst/>
              <a:cxnLst/>
              <a:rect l="l" t="t" r="r" b="b"/>
              <a:pathLst>
                <a:path w="119110" h="73519" extrusionOk="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" name="Google Shape;1151;p77"/>
            <p:cNvSpPr/>
            <p:nvPr/>
          </p:nvSpPr>
          <p:spPr>
            <a:xfrm>
              <a:off x="2243805" y="-486605"/>
              <a:ext cx="149102" cy="75370"/>
            </a:xfrm>
            <a:custGeom>
              <a:avLst/>
              <a:gdLst/>
              <a:ahLst/>
              <a:cxnLst/>
              <a:rect l="l" t="t" r="r" b="b"/>
              <a:pathLst>
                <a:path w="149102" h="75370" extrusionOk="0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" name="Google Shape;1152;p77"/>
            <p:cNvSpPr/>
            <p:nvPr/>
          </p:nvSpPr>
          <p:spPr>
            <a:xfrm>
              <a:off x="2112024" y="-362870"/>
              <a:ext cx="172639" cy="121836"/>
            </a:xfrm>
            <a:custGeom>
              <a:avLst/>
              <a:gdLst/>
              <a:ahLst/>
              <a:cxnLst/>
              <a:rect l="l" t="t" r="r" b="b"/>
              <a:pathLst>
                <a:path w="172639" h="121836" extrusionOk="0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" name="Google Shape;1153;p77"/>
            <p:cNvSpPr/>
            <p:nvPr/>
          </p:nvSpPr>
          <p:spPr>
            <a:xfrm>
              <a:off x="2342226" y="-335817"/>
              <a:ext cx="580415" cy="595890"/>
            </a:xfrm>
            <a:custGeom>
              <a:avLst/>
              <a:gdLst/>
              <a:ahLst/>
              <a:cxnLst/>
              <a:rect l="l" t="t" r="r" b="b"/>
              <a:pathLst>
                <a:path w="580415" h="595890" extrusionOk="0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" name="Google Shape;1154;p77"/>
            <p:cNvSpPr/>
            <p:nvPr/>
          </p:nvSpPr>
          <p:spPr>
            <a:xfrm>
              <a:off x="2517522" y="-116066"/>
              <a:ext cx="42946" cy="21642"/>
            </a:xfrm>
            <a:custGeom>
              <a:avLst/>
              <a:gdLst/>
              <a:ahLst/>
              <a:cxnLst/>
              <a:rect l="l" t="t" r="r" b="b"/>
              <a:pathLst>
                <a:path w="42946" h="21642" extrusionOk="0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" name="Google Shape;1155;p77"/>
            <p:cNvSpPr/>
            <p:nvPr/>
          </p:nvSpPr>
          <p:spPr>
            <a:xfrm>
              <a:off x="2518661" y="-138658"/>
              <a:ext cx="27523" cy="15330"/>
            </a:xfrm>
            <a:custGeom>
              <a:avLst/>
              <a:gdLst/>
              <a:ahLst/>
              <a:cxnLst/>
              <a:rect l="l" t="t" r="r" b="b"/>
              <a:pathLst>
                <a:path w="27523" h="15330" extrusionOk="0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" name="Google Shape;1156;p77"/>
            <p:cNvSpPr/>
            <p:nvPr/>
          </p:nvSpPr>
          <p:spPr>
            <a:xfrm>
              <a:off x="2636016" y="-320392"/>
              <a:ext cx="98040" cy="48221"/>
            </a:xfrm>
            <a:custGeom>
              <a:avLst/>
              <a:gdLst/>
              <a:ahLst/>
              <a:cxnLst/>
              <a:rect l="l" t="t" r="r" b="b"/>
              <a:pathLst>
                <a:path w="98040" h="48221" extrusionOk="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" name="Google Shape;1157;p77"/>
            <p:cNvSpPr/>
            <p:nvPr/>
          </p:nvSpPr>
          <p:spPr>
            <a:xfrm>
              <a:off x="2580874" y="-681296"/>
              <a:ext cx="204955" cy="148509"/>
            </a:xfrm>
            <a:custGeom>
              <a:avLst/>
              <a:gdLst/>
              <a:ahLst/>
              <a:cxnLst/>
              <a:rect l="l" t="t" r="r" b="b"/>
              <a:pathLst>
                <a:path w="204955" h="148509" extrusionOk="0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" name="Google Shape;1158;p77"/>
            <p:cNvSpPr/>
            <p:nvPr/>
          </p:nvSpPr>
          <p:spPr>
            <a:xfrm>
              <a:off x="3165275" y="-126697"/>
              <a:ext cx="77683" cy="50594"/>
            </a:xfrm>
            <a:custGeom>
              <a:avLst/>
              <a:gdLst/>
              <a:ahLst/>
              <a:cxnLst/>
              <a:rect l="l" t="t" r="r" b="b"/>
              <a:pathLst>
                <a:path w="77683" h="50594" extrusionOk="0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" name="Google Shape;1159;p77"/>
            <p:cNvSpPr/>
            <p:nvPr/>
          </p:nvSpPr>
          <p:spPr>
            <a:xfrm>
              <a:off x="3784651" y="-733979"/>
              <a:ext cx="31130" cy="13289"/>
            </a:xfrm>
            <a:custGeom>
              <a:avLst/>
              <a:gdLst/>
              <a:ahLst/>
              <a:cxnLst/>
              <a:rect l="l" t="t" r="r" b="b"/>
              <a:pathLst>
                <a:path w="31130" h="13289" extrusionOk="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" name="Google Shape;1160;p77"/>
            <p:cNvSpPr/>
            <p:nvPr/>
          </p:nvSpPr>
          <p:spPr>
            <a:xfrm>
              <a:off x="3908934" y="83987"/>
              <a:ext cx="305701" cy="153398"/>
            </a:xfrm>
            <a:custGeom>
              <a:avLst/>
              <a:gdLst/>
              <a:ahLst/>
              <a:cxnLst/>
              <a:rect l="l" t="t" r="r" b="b"/>
              <a:pathLst>
                <a:path w="305701" h="153398" extrusionOk="0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" name="Google Shape;1161;p77"/>
            <p:cNvSpPr/>
            <p:nvPr/>
          </p:nvSpPr>
          <p:spPr>
            <a:xfrm>
              <a:off x="2568868" y="-741098"/>
              <a:ext cx="810332" cy="308505"/>
            </a:xfrm>
            <a:custGeom>
              <a:avLst/>
              <a:gdLst/>
              <a:ahLst/>
              <a:cxnLst/>
              <a:rect l="l" t="t" r="r" b="b"/>
              <a:pathLst>
                <a:path w="810332" h="308505" extrusionOk="0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" name="Google Shape;1162;p77"/>
            <p:cNvSpPr/>
            <p:nvPr/>
          </p:nvSpPr>
          <p:spPr>
            <a:xfrm>
              <a:off x="2421617" y="-498565"/>
              <a:ext cx="322215" cy="140678"/>
            </a:xfrm>
            <a:custGeom>
              <a:avLst/>
              <a:gdLst/>
              <a:ahLst/>
              <a:cxnLst/>
              <a:rect l="l" t="t" r="r" b="b"/>
              <a:pathLst>
                <a:path w="322215" h="140678" extrusionOk="0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" name="Google Shape;1163;p77"/>
            <p:cNvSpPr/>
            <p:nvPr/>
          </p:nvSpPr>
          <p:spPr>
            <a:xfrm>
              <a:off x="2982671" y="-742950"/>
              <a:ext cx="1361230" cy="1120587"/>
            </a:xfrm>
            <a:custGeom>
              <a:avLst/>
              <a:gdLst/>
              <a:ahLst/>
              <a:cxnLst/>
              <a:rect l="l" t="t" r="r" b="b"/>
              <a:pathLst>
                <a:path w="1361230" h="1120587" extrusionOk="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" name="Google Shape;1164;p77"/>
            <p:cNvSpPr/>
            <p:nvPr/>
          </p:nvSpPr>
          <p:spPr>
            <a:xfrm>
              <a:off x="1910960" y="-509719"/>
              <a:ext cx="287810" cy="96586"/>
            </a:xfrm>
            <a:custGeom>
              <a:avLst/>
              <a:gdLst/>
              <a:ahLst/>
              <a:cxnLst/>
              <a:rect l="l" t="t" r="r" b="b"/>
              <a:pathLst>
                <a:path w="287810" h="96586" extrusionOk="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" name="Google Shape;1165;p77"/>
            <p:cNvSpPr/>
            <p:nvPr/>
          </p:nvSpPr>
          <p:spPr>
            <a:xfrm>
              <a:off x="5483472" y="1364002"/>
              <a:ext cx="11389" cy="9492"/>
            </a:xfrm>
            <a:custGeom>
              <a:avLst/>
              <a:gdLst/>
              <a:ahLst/>
              <a:cxnLst/>
              <a:rect l="l" t="t" r="r" b="b"/>
              <a:pathLst>
                <a:path w="11389" h="9492" extrusionOk="0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" name="Google Shape;1166;p77"/>
            <p:cNvSpPr/>
            <p:nvPr/>
          </p:nvSpPr>
          <p:spPr>
            <a:xfrm>
              <a:off x="4736776" y="311380"/>
              <a:ext cx="10961" cy="6359"/>
            </a:xfrm>
            <a:custGeom>
              <a:avLst/>
              <a:gdLst/>
              <a:ahLst/>
              <a:cxnLst/>
              <a:rect l="l" t="t" r="r" b="b"/>
              <a:pathLst>
                <a:path w="10961" h="6359" extrusionOk="0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" name="Google Shape;1167;p77"/>
            <p:cNvSpPr/>
            <p:nvPr/>
          </p:nvSpPr>
          <p:spPr>
            <a:xfrm>
              <a:off x="5082339" y="-87019"/>
              <a:ext cx="23679" cy="13384"/>
            </a:xfrm>
            <a:custGeom>
              <a:avLst/>
              <a:gdLst/>
              <a:ahLst/>
              <a:cxnLst/>
              <a:rect l="l" t="t" r="r" b="b"/>
              <a:pathLst>
                <a:path w="23679" h="13384" extrusionOk="0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" name="Google Shape;1168;p77"/>
            <p:cNvSpPr/>
            <p:nvPr/>
          </p:nvSpPr>
          <p:spPr>
            <a:xfrm>
              <a:off x="4825706" y="-568050"/>
              <a:ext cx="238696" cy="169156"/>
            </a:xfrm>
            <a:custGeom>
              <a:avLst/>
              <a:gdLst/>
              <a:ahLst/>
              <a:cxnLst/>
              <a:rect l="l" t="t" r="r" b="b"/>
              <a:pathLst>
                <a:path w="238696" h="169156" extrusionOk="0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" name="Google Shape;1169;p77"/>
            <p:cNvSpPr/>
            <p:nvPr/>
          </p:nvSpPr>
          <p:spPr>
            <a:xfrm>
              <a:off x="4968307" y="-591070"/>
              <a:ext cx="206046" cy="65308"/>
            </a:xfrm>
            <a:custGeom>
              <a:avLst/>
              <a:gdLst/>
              <a:ahLst/>
              <a:cxnLst/>
              <a:rect l="l" t="t" r="r" b="b"/>
              <a:pathLst>
                <a:path w="206046" h="65308" extrusionOk="0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" name="Google Shape;1170;p77"/>
            <p:cNvSpPr/>
            <p:nvPr/>
          </p:nvSpPr>
          <p:spPr>
            <a:xfrm>
              <a:off x="5865148" y="-81323"/>
              <a:ext cx="55995" cy="39678"/>
            </a:xfrm>
            <a:custGeom>
              <a:avLst/>
              <a:gdLst/>
              <a:ahLst/>
              <a:cxnLst/>
              <a:rect l="l" t="t" r="r" b="b"/>
              <a:pathLst>
                <a:path w="55995" h="39678" extrusionOk="0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1" name="Google Shape;1171;p77"/>
            <p:cNvSpPr/>
            <p:nvPr/>
          </p:nvSpPr>
          <p:spPr>
            <a:xfrm>
              <a:off x="6105979" y="-136902"/>
              <a:ext cx="63114" cy="34789"/>
            </a:xfrm>
            <a:custGeom>
              <a:avLst/>
              <a:gdLst/>
              <a:ahLst/>
              <a:cxnLst/>
              <a:rect l="l" t="t" r="r" b="b"/>
              <a:pathLst>
                <a:path w="63114" h="34789" extrusionOk="0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" name="Google Shape;1172;p77"/>
            <p:cNvSpPr/>
            <p:nvPr/>
          </p:nvSpPr>
          <p:spPr>
            <a:xfrm>
              <a:off x="5895139" y="-454141"/>
              <a:ext cx="277229" cy="187239"/>
            </a:xfrm>
            <a:custGeom>
              <a:avLst/>
              <a:gdLst/>
              <a:ahLst/>
              <a:cxnLst/>
              <a:rect l="l" t="t" r="r" b="b"/>
              <a:pathLst>
                <a:path w="277229" h="187239" extrusionOk="0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" name="Google Shape;1173;p77"/>
            <p:cNvSpPr/>
            <p:nvPr/>
          </p:nvSpPr>
          <p:spPr>
            <a:xfrm>
              <a:off x="5830981" y="-629704"/>
              <a:ext cx="57467" cy="25392"/>
            </a:xfrm>
            <a:custGeom>
              <a:avLst/>
              <a:gdLst/>
              <a:ahLst/>
              <a:cxnLst/>
              <a:rect l="l" t="t" r="r" b="b"/>
              <a:pathLst>
                <a:path w="57467" h="25392" extrusionOk="0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" name="Google Shape;1174;p77"/>
            <p:cNvSpPr/>
            <p:nvPr/>
          </p:nvSpPr>
          <p:spPr>
            <a:xfrm>
              <a:off x="5834492" y="-590120"/>
              <a:ext cx="26052" cy="9445"/>
            </a:xfrm>
            <a:custGeom>
              <a:avLst/>
              <a:gdLst/>
              <a:ahLst/>
              <a:cxnLst/>
              <a:rect l="l" t="t" r="r" b="b"/>
              <a:pathLst>
                <a:path w="26052" h="9445" extrusionOk="0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" name="Google Shape;1175;p77"/>
            <p:cNvSpPr/>
            <p:nvPr/>
          </p:nvSpPr>
          <p:spPr>
            <a:xfrm>
              <a:off x="5569364" y="-622917"/>
              <a:ext cx="101647" cy="45658"/>
            </a:xfrm>
            <a:custGeom>
              <a:avLst/>
              <a:gdLst/>
              <a:ahLst/>
              <a:cxnLst/>
              <a:rect l="l" t="t" r="r" b="b"/>
              <a:pathLst>
                <a:path w="101647" h="45658" extrusionOk="0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" name="Google Shape;1176;p77"/>
            <p:cNvSpPr/>
            <p:nvPr/>
          </p:nvSpPr>
          <p:spPr>
            <a:xfrm>
              <a:off x="6232778" y="-647123"/>
              <a:ext cx="28520" cy="7593"/>
            </a:xfrm>
            <a:custGeom>
              <a:avLst/>
              <a:gdLst/>
              <a:ahLst/>
              <a:cxnLst/>
              <a:rect l="l" t="t" r="r" b="b"/>
              <a:pathLst>
                <a:path w="28520" h="7593" extrusionOk="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" name="Google Shape;1177;p77"/>
            <p:cNvSpPr/>
            <p:nvPr/>
          </p:nvSpPr>
          <p:spPr>
            <a:xfrm>
              <a:off x="6420792" y="-673370"/>
              <a:ext cx="34831" cy="7783"/>
            </a:xfrm>
            <a:custGeom>
              <a:avLst/>
              <a:gdLst/>
              <a:ahLst/>
              <a:cxnLst/>
              <a:rect l="l" t="t" r="r" b="b"/>
              <a:pathLst>
                <a:path w="34831" h="7783" extrusionOk="0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" name="Google Shape;1178;p77"/>
            <p:cNvSpPr/>
            <p:nvPr/>
          </p:nvSpPr>
          <p:spPr>
            <a:xfrm>
              <a:off x="6492970" y="-623582"/>
              <a:ext cx="60884" cy="18510"/>
            </a:xfrm>
            <a:custGeom>
              <a:avLst/>
              <a:gdLst/>
              <a:ahLst/>
              <a:cxnLst/>
              <a:rect l="l" t="t" r="r" b="b"/>
              <a:pathLst>
                <a:path w="60884" h="18510" extrusionOk="0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" name="Google Shape;1179;p77"/>
            <p:cNvSpPr/>
            <p:nvPr/>
          </p:nvSpPr>
          <p:spPr>
            <a:xfrm>
              <a:off x="6489174" y="-679872"/>
              <a:ext cx="117639" cy="56527"/>
            </a:xfrm>
            <a:custGeom>
              <a:avLst/>
              <a:gdLst/>
              <a:ahLst/>
              <a:cxnLst/>
              <a:rect l="l" t="t" r="r" b="b"/>
              <a:pathLst>
                <a:path w="117639" h="56527" extrusionOk="0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" name="Google Shape;1180;p77"/>
            <p:cNvSpPr/>
            <p:nvPr/>
          </p:nvSpPr>
          <p:spPr>
            <a:xfrm>
              <a:off x="6551719" y="-634498"/>
              <a:ext cx="171595" cy="58663"/>
            </a:xfrm>
            <a:custGeom>
              <a:avLst/>
              <a:gdLst/>
              <a:ahLst/>
              <a:cxnLst/>
              <a:rect l="l" t="t" r="r" b="b"/>
              <a:pathLst>
                <a:path w="171595" h="58663" extrusionOk="0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" name="Google Shape;1181;p77"/>
            <p:cNvSpPr/>
            <p:nvPr/>
          </p:nvSpPr>
          <p:spPr>
            <a:xfrm>
              <a:off x="6739211" y="-610055"/>
              <a:ext cx="121198" cy="69247"/>
            </a:xfrm>
            <a:custGeom>
              <a:avLst/>
              <a:gdLst/>
              <a:ahLst/>
              <a:cxnLst/>
              <a:rect l="l" t="t" r="r" b="b"/>
              <a:pathLst>
                <a:path w="121198" h="69247" extrusionOk="0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" name="Google Shape;1182;p77"/>
            <p:cNvSpPr/>
            <p:nvPr/>
          </p:nvSpPr>
          <p:spPr>
            <a:xfrm>
              <a:off x="7892496" y="-398040"/>
              <a:ext cx="34214" cy="16232"/>
            </a:xfrm>
            <a:custGeom>
              <a:avLst/>
              <a:gdLst/>
              <a:ahLst/>
              <a:cxnLst/>
              <a:rect l="l" t="t" r="r" b="b"/>
              <a:pathLst>
                <a:path w="34214" h="16232" extrusionOk="0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" name="Google Shape;1183;p77"/>
            <p:cNvSpPr/>
            <p:nvPr/>
          </p:nvSpPr>
          <p:spPr>
            <a:xfrm>
              <a:off x="7837781" y="-536630"/>
              <a:ext cx="131449" cy="24680"/>
            </a:xfrm>
            <a:custGeom>
              <a:avLst/>
              <a:gdLst/>
              <a:ahLst/>
              <a:cxnLst/>
              <a:rect l="l" t="t" r="r" b="b"/>
              <a:pathLst>
                <a:path w="131449" h="24680" extrusionOk="0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" name="Google Shape;1184;p77"/>
            <p:cNvSpPr/>
            <p:nvPr/>
          </p:nvSpPr>
          <p:spPr>
            <a:xfrm>
              <a:off x="7615267" y="-523009"/>
              <a:ext cx="31082" cy="19744"/>
            </a:xfrm>
            <a:custGeom>
              <a:avLst/>
              <a:gdLst/>
              <a:ahLst/>
              <a:cxnLst/>
              <a:rect l="l" t="t" r="r" b="b"/>
              <a:pathLst>
                <a:path w="31082" h="19744" extrusionOk="0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" name="Google Shape;1185;p77"/>
            <p:cNvSpPr/>
            <p:nvPr/>
          </p:nvSpPr>
          <p:spPr>
            <a:xfrm>
              <a:off x="7643123" y="-549065"/>
              <a:ext cx="188726" cy="66067"/>
            </a:xfrm>
            <a:custGeom>
              <a:avLst/>
              <a:gdLst/>
              <a:ahLst/>
              <a:cxnLst/>
              <a:rect l="l" t="t" r="r" b="b"/>
              <a:pathLst>
                <a:path w="188726" h="66067" extrusionOk="0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" name="Google Shape;1186;p77"/>
            <p:cNvSpPr/>
            <p:nvPr/>
          </p:nvSpPr>
          <p:spPr>
            <a:xfrm>
              <a:off x="8716638" y="3320972"/>
              <a:ext cx="13761" cy="17845"/>
            </a:xfrm>
            <a:custGeom>
              <a:avLst/>
              <a:gdLst/>
              <a:ahLst/>
              <a:cxnLst/>
              <a:rect l="l" t="t" r="r" b="b"/>
              <a:pathLst>
                <a:path w="13761" h="17845" extrusionOk="0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" name="Google Shape;1187;p77"/>
            <p:cNvSpPr/>
            <p:nvPr/>
          </p:nvSpPr>
          <p:spPr>
            <a:xfrm>
              <a:off x="9308680" y="3734370"/>
              <a:ext cx="125564" cy="47841"/>
            </a:xfrm>
            <a:custGeom>
              <a:avLst/>
              <a:gdLst/>
              <a:ahLst/>
              <a:cxnLst/>
              <a:rect l="l" t="t" r="r" b="b"/>
              <a:pathLst>
                <a:path w="125564" h="47841" extrusionOk="0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" name="Google Shape;1188;p77"/>
            <p:cNvSpPr/>
            <p:nvPr/>
          </p:nvSpPr>
          <p:spPr>
            <a:xfrm>
              <a:off x="9283433" y="2648192"/>
              <a:ext cx="16276" cy="14286"/>
            </a:xfrm>
            <a:custGeom>
              <a:avLst/>
              <a:gdLst/>
              <a:ahLst/>
              <a:cxnLst/>
              <a:rect l="l" t="t" r="r" b="b"/>
              <a:pathLst>
                <a:path w="16276" h="14286" extrusionOk="0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" name="Google Shape;1189;p77"/>
            <p:cNvSpPr/>
            <p:nvPr/>
          </p:nvSpPr>
          <p:spPr>
            <a:xfrm>
              <a:off x="9334732" y="2497831"/>
              <a:ext cx="8778" cy="21690"/>
            </a:xfrm>
            <a:custGeom>
              <a:avLst/>
              <a:gdLst/>
              <a:ahLst/>
              <a:cxnLst/>
              <a:rect l="l" t="t" r="r" b="b"/>
              <a:pathLst>
                <a:path w="8778" h="21690" extrusionOk="0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" name="Google Shape;1190;p77"/>
            <p:cNvSpPr/>
            <p:nvPr/>
          </p:nvSpPr>
          <p:spPr>
            <a:xfrm>
              <a:off x="11081388" y="3934282"/>
              <a:ext cx="14947" cy="13194"/>
            </a:xfrm>
            <a:custGeom>
              <a:avLst/>
              <a:gdLst/>
              <a:ahLst/>
              <a:cxnLst/>
              <a:rect l="l" t="t" r="r" b="b"/>
              <a:pathLst>
                <a:path w="14947" h="13194" extrusionOk="0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" name="Google Shape;1191;p77"/>
            <p:cNvSpPr/>
            <p:nvPr/>
          </p:nvSpPr>
          <p:spPr>
            <a:xfrm>
              <a:off x="3924356" y="1497513"/>
              <a:ext cx="2683785" cy="3489864"/>
            </a:xfrm>
            <a:custGeom>
              <a:avLst/>
              <a:gdLst/>
              <a:ahLst/>
              <a:cxnLst/>
              <a:rect l="l" t="t" r="r" b="b"/>
              <a:pathLst>
                <a:path w="2683785" h="3489864" extrusionOk="0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" name="Google Shape;1192;p77"/>
            <p:cNvSpPr/>
            <p:nvPr/>
          </p:nvSpPr>
          <p:spPr>
            <a:xfrm>
              <a:off x="1386208" y="2679185"/>
              <a:ext cx="1838622" cy="3289383"/>
            </a:xfrm>
            <a:custGeom>
              <a:avLst/>
              <a:gdLst/>
              <a:ahLst/>
              <a:cxnLst/>
              <a:rect l="l" t="t" r="r" b="b"/>
              <a:pathLst>
                <a:path w="1838622" h="3289383" extrusionOk="0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77"/>
            <p:cNvSpPr/>
            <p:nvPr/>
          </p:nvSpPr>
          <p:spPr>
            <a:xfrm>
              <a:off x="-268242" y="-400081"/>
              <a:ext cx="3084111" cy="3339551"/>
            </a:xfrm>
            <a:custGeom>
              <a:avLst/>
              <a:gdLst/>
              <a:ahLst/>
              <a:cxnLst/>
              <a:rect l="l" t="t" r="r" b="b"/>
              <a:pathLst>
                <a:path w="3084111" h="3339551" extrusionOk="0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77"/>
            <p:cNvSpPr/>
            <p:nvPr/>
          </p:nvSpPr>
          <p:spPr>
            <a:xfrm>
              <a:off x="409881" y="-487412"/>
              <a:ext cx="66293" cy="26484"/>
            </a:xfrm>
            <a:custGeom>
              <a:avLst/>
              <a:gdLst/>
              <a:ahLst/>
              <a:cxnLst/>
              <a:rect l="l" t="t" r="r" b="b"/>
              <a:pathLst>
                <a:path w="66293" h="26484" extrusionOk="0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77"/>
            <p:cNvSpPr/>
            <p:nvPr/>
          </p:nvSpPr>
          <p:spPr>
            <a:xfrm>
              <a:off x="-5439" y="-390683"/>
              <a:ext cx="290895" cy="215147"/>
            </a:xfrm>
            <a:custGeom>
              <a:avLst/>
              <a:gdLst/>
              <a:ahLst/>
              <a:cxnLst/>
              <a:rect l="l" t="t" r="r" b="b"/>
              <a:pathLst>
                <a:path w="290895" h="215147" extrusionOk="0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77"/>
            <p:cNvSpPr/>
            <p:nvPr/>
          </p:nvSpPr>
          <p:spPr>
            <a:xfrm>
              <a:off x="8737707" y="-488029"/>
              <a:ext cx="43990" cy="30091"/>
            </a:xfrm>
            <a:custGeom>
              <a:avLst/>
              <a:gdLst/>
              <a:ahLst/>
              <a:cxnLst/>
              <a:rect l="l" t="t" r="r" b="b"/>
              <a:pathLst>
                <a:path w="43990" h="30091" extrusionOk="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77"/>
            <p:cNvSpPr/>
            <p:nvPr/>
          </p:nvSpPr>
          <p:spPr>
            <a:xfrm>
              <a:off x="4263845" y="-537010"/>
              <a:ext cx="5232658" cy="3773974"/>
            </a:xfrm>
            <a:custGeom>
              <a:avLst/>
              <a:gdLst/>
              <a:ahLst/>
              <a:cxnLst/>
              <a:rect l="l" t="t" r="r" b="b"/>
              <a:pathLst>
                <a:path w="5232658" h="3773974" extrusionOk="0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77"/>
            <p:cNvSpPr/>
            <p:nvPr/>
          </p:nvSpPr>
          <p:spPr>
            <a:xfrm>
              <a:off x="1783117" y="1002717"/>
              <a:ext cx="49637" cy="20029"/>
            </a:xfrm>
            <a:custGeom>
              <a:avLst/>
              <a:gdLst/>
              <a:ahLst/>
              <a:cxnLst/>
              <a:rect l="l" t="t" r="r" b="b"/>
              <a:pathLst>
                <a:path w="49637" h="20029" extrusionOk="0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77"/>
            <p:cNvSpPr/>
            <p:nvPr/>
          </p:nvSpPr>
          <p:spPr>
            <a:xfrm>
              <a:off x="1254760" y="175068"/>
              <a:ext cx="11911" cy="11296"/>
            </a:xfrm>
            <a:custGeom>
              <a:avLst/>
              <a:gdLst/>
              <a:ahLst/>
              <a:cxnLst/>
              <a:rect l="l" t="t" r="r" b="b"/>
              <a:pathLst>
                <a:path w="11911" h="11296" extrusionOk="0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77"/>
            <p:cNvSpPr/>
            <p:nvPr/>
          </p:nvSpPr>
          <p:spPr>
            <a:xfrm>
              <a:off x="1380846" y="151811"/>
              <a:ext cx="29564" cy="11580"/>
            </a:xfrm>
            <a:custGeom>
              <a:avLst/>
              <a:gdLst/>
              <a:ahLst/>
              <a:cxnLst/>
              <a:rect l="l" t="t" r="r" b="b"/>
              <a:pathLst>
                <a:path w="29564" h="11580" extrusionOk="0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77"/>
            <p:cNvSpPr/>
            <p:nvPr/>
          </p:nvSpPr>
          <p:spPr>
            <a:xfrm>
              <a:off x="1442774" y="122622"/>
              <a:ext cx="36207" cy="9492"/>
            </a:xfrm>
            <a:custGeom>
              <a:avLst/>
              <a:gdLst/>
              <a:ahLst/>
              <a:cxnLst/>
              <a:rect l="l" t="t" r="r" b="b"/>
              <a:pathLst>
                <a:path w="36207" h="9492" extrusionOk="0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02" name="Google Shape;1202;p77"/>
          <p:cNvSpPr txBox="1">
            <a:spLocks noGrp="1"/>
          </p:cNvSpPr>
          <p:nvPr>
            <p:ph type="subTitle" idx="1"/>
          </p:nvPr>
        </p:nvSpPr>
        <p:spPr>
          <a:xfrm>
            <a:off x="394800" y="3327925"/>
            <a:ext cx="5316000" cy="52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Open Sans"/>
              <a:buNone/>
              <a:defRPr sz="18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203" name="Google Shape;1203;p77"/>
          <p:cNvSpPr txBox="1">
            <a:spLocks noGrp="1"/>
          </p:cNvSpPr>
          <p:nvPr>
            <p:ph type="subTitle" idx="2"/>
          </p:nvPr>
        </p:nvSpPr>
        <p:spPr>
          <a:xfrm>
            <a:off x="394800" y="3768125"/>
            <a:ext cx="34683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None/>
              <a:defRPr sz="12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204" name="Google Shape;1204;p77"/>
          <p:cNvSpPr txBox="1"/>
          <p:nvPr/>
        </p:nvSpPr>
        <p:spPr>
          <a:xfrm>
            <a:off x="394800" y="1536250"/>
            <a:ext cx="39528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rPr>
              <a:t>Famine Early Warning Systems Network</a:t>
            </a:r>
            <a:endParaRPr sz="1200" b="0" i="0" u="none" strike="noStrike" cap="none">
              <a:solidFill>
                <a:schemeClr val="lt1"/>
              </a:solidFill>
              <a:latin typeface="Open Sans SemiBold"/>
              <a:ea typeface="Open Sans SemiBold"/>
              <a:cs typeface="Open Sans SemiBold"/>
              <a:sym typeface="Open Sans SemiBold"/>
            </a:endParaRPr>
          </a:p>
        </p:txBody>
      </p:sp>
      <p:sp>
        <p:nvSpPr>
          <p:cNvPr id="1205" name="Google Shape;1205;p77"/>
          <p:cNvSpPr txBox="1">
            <a:spLocks noGrp="1"/>
          </p:cNvSpPr>
          <p:nvPr>
            <p:ph type="ctrTitle"/>
          </p:nvPr>
        </p:nvSpPr>
        <p:spPr>
          <a:xfrm>
            <a:off x="394800" y="1929850"/>
            <a:ext cx="7401600" cy="105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Georgia"/>
              <a:buNone/>
              <a:defRPr sz="32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206" name="Google Shape;1206;p77"/>
          <p:cNvSpPr/>
          <p:nvPr/>
        </p:nvSpPr>
        <p:spPr>
          <a:xfrm>
            <a:off x="0" y="4556775"/>
            <a:ext cx="9144000" cy="6432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1207" name="Google Shape;1207;p77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8"/>
          <a:stretch/>
        </p:blipFill>
        <p:spPr>
          <a:xfrm>
            <a:off x="8083162" y="4605638"/>
            <a:ext cx="890977" cy="4890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08" name="Google Shape;1208;p77" title="FEWS NET Logo 2025.png"/>
          <p:cNvPicPr preferRelativeResize="0"/>
          <p:nvPr/>
        </p:nvPicPr>
        <p:blipFill rotWithShape="1">
          <a:blip r:embed="rId3">
            <a:alphaModFix/>
          </a:blip>
          <a:srcRect l="288" r="288"/>
          <a:stretch/>
        </p:blipFill>
        <p:spPr>
          <a:xfrm>
            <a:off x="220700" y="4775338"/>
            <a:ext cx="901852" cy="1497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209" name="Google Shape;1209;p77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210" name="Google Shape;1210;p77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211" name="Google Shape;1211;p77" title="CHC_logo.jpg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utline short">
  <p:cSld name="SECTION_TITLE_AND_DESCRIPTION_1">
    <p:spTree>
      <p:nvGrpSpPr>
        <p:cNvPr id="1" name="Shape 1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3" name="Google Shape;1213;p78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4" name="Google Shape;1214;p78"/>
          <p:cNvSpPr txBox="1">
            <a:spLocks noGrp="1"/>
          </p:cNvSpPr>
          <p:nvPr>
            <p:ph type="title"/>
          </p:nvPr>
        </p:nvSpPr>
        <p:spPr>
          <a:xfrm>
            <a:off x="428625" y="2192600"/>
            <a:ext cx="3657600" cy="52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Georgia"/>
              <a:buNone/>
              <a:defRPr sz="25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1215" name="Google Shape;1215;p78"/>
          <p:cNvSpPr txBox="1">
            <a:spLocks noGrp="1"/>
          </p:cNvSpPr>
          <p:nvPr>
            <p:ph type="body" idx="1"/>
          </p:nvPr>
        </p:nvSpPr>
        <p:spPr>
          <a:xfrm>
            <a:off x="5029200" y="766350"/>
            <a:ext cx="3657600" cy="3496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pen Sans"/>
              <a:buChar char="–"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cxnSp>
        <p:nvCxnSpPr>
          <p:cNvPr id="1216" name="Google Shape;1216;p78"/>
          <p:cNvCxnSpPr/>
          <p:nvPr/>
        </p:nvCxnSpPr>
        <p:spPr>
          <a:xfrm>
            <a:off x="573525" y="2812388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1217" name="Google Shape;1217;p78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resenter intro">
  <p:cSld name="SECTION_TITLE_AND_DESCRIPTION_1_3">
    <p:spTree>
      <p:nvGrpSpPr>
        <p:cNvPr id="1" name="Shape 1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9" name="Google Shape;1219;p79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0" name="Google Shape;1220;p79"/>
          <p:cNvSpPr txBox="1">
            <a:spLocks noGrp="1"/>
          </p:cNvSpPr>
          <p:nvPr>
            <p:ph type="ctrTitle"/>
          </p:nvPr>
        </p:nvSpPr>
        <p:spPr>
          <a:xfrm>
            <a:off x="428625" y="3096513"/>
            <a:ext cx="37005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400"/>
              <a:buFont typeface="Open Sans"/>
              <a:buNone/>
              <a:defRPr sz="14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221" name="Google Shape;1221;p79"/>
          <p:cNvSpPr>
            <a:spLocks noGrp="1"/>
          </p:cNvSpPr>
          <p:nvPr>
            <p:ph type="pic" idx="2"/>
          </p:nvPr>
        </p:nvSpPr>
        <p:spPr>
          <a:xfrm>
            <a:off x="5492550" y="1206300"/>
            <a:ext cx="2730900" cy="27309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222" name="Google Shape;1222;p79"/>
          <p:cNvSpPr txBox="1">
            <a:spLocks noGrp="1"/>
          </p:cNvSpPr>
          <p:nvPr>
            <p:ph type="title" idx="3"/>
          </p:nvPr>
        </p:nvSpPr>
        <p:spPr>
          <a:xfrm>
            <a:off x="428625" y="2192600"/>
            <a:ext cx="3657600" cy="52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Georgia"/>
              <a:buNone/>
              <a:defRPr sz="25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cxnSp>
        <p:nvCxnSpPr>
          <p:cNvPr id="1223" name="Google Shape;1223;p79"/>
          <p:cNvCxnSpPr/>
          <p:nvPr/>
        </p:nvCxnSpPr>
        <p:spPr>
          <a:xfrm>
            <a:off x="573525" y="2812388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1224" name="Google Shape;1224;p79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utline long">
  <p:cSld name="SECTION_TITLE_AND_DESCRIPTION_1_2">
    <p:spTree>
      <p:nvGrpSpPr>
        <p:cNvPr id="1" name="Shape 1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6" name="Google Shape;1226;p80"/>
          <p:cNvSpPr/>
          <p:nvPr/>
        </p:nvSpPr>
        <p:spPr>
          <a:xfrm>
            <a:off x="2738250" y="-125"/>
            <a:ext cx="6405900" cy="51435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7" name="Google Shape;1227;p80"/>
          <p:cNvSpPr txBox="1">
            <a:spLocks noGrp="1"/>
          </p:cNvSpPr>
          <p:nvPr>
            <p:ph type="title"/>
          </p:nvPr>
        </p:nvSpPr>
        <p:spPr>
          <a:xfrm>
            <a:off x="428625" y="2192600"/>
            <a:ext cx="1832400" cy="52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Georgia"/>
              <a:buNone/>
              <a:defRPr sz="25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cxnSp>
        <p:nvCxnSpPr>
          <p:cNvPr id="1228" name="Google Shape;1228;p80"/>
          <p:cNvCxnSpPr/>
          <p:nvPr/>
        </p:nvCxnSpPr>
        <p:spPr>
          <a:xfrm>
            <a:off x="573525" y="2812388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1229" name="Google Shape;1229;p80"/>
          <p:cNvSpPr txBox="1">
            <a:spLocks noGrp="1"/>
          </p:cNvSpPr>
          <p:nvPr>
            <p:ph type="body" idx="1"/>
          </p:nvPr>
        </p:nvSpPr>
        <p:spPr>
          <a:xfrm>
            <a:off x="3262175" y="766350"/>
            <a:ext cx="5424600" cy="3496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pen Sans"/>
              <a:buChar char="–"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1230" name="Google Shape;1230;p80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slideLayout" Target="../slideLayouts/slideLayout39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slideLayout" Target="../slideLayouts/slideLayout42.xml"/><Relationship Id="rId47" Type="http://schemas.openxmlformats.org/officeDocument/2006/relationships/image" Target="../media/image1.png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48" Type="http://schemas.openxmlformats.org/officeDocument/2006/relationships/image" Target="../media/image2.png"/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46" Type="http://schemas.openxmlformats.org/officeDocument/2006/relationships/theme" Target="../theme/theme1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71"/>
          <p:cNvSpPr txBox="1">
            <a:spLocks noGrp="1"/>
          </p:cNvSpPr>
          <p:nvPr>
            <p:ph type="title"/>
          </p:nvPr>
        </p:nvSpPr>
        <p:spPr>
          <a:xfrm>
            <a:off x="457200" y="457200"/>
            <a:ext cx="8229600" cy="52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eorgia"/>
              <a:buNone/>
              <a:defRPr sz="20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9pPr>
          </a:lstStyle>
          <a:p>
            <a:endParaRPr/>
          </a:p>
        </p:txBody>
      </p:sp>
      <p:sp>
        <p:nvSpPr>
          <p:cNvPr id="7" name="Google Shape;7;p71"/>
          <p:cNvSpPr txBox="1">
            <a:spLocks noGrp="1"/>
          </p:cNvSpPr>
          <p:nvPr>
            <p:ph type="body" idx="1"/>
          </p:nvPr>
        </p:nvSpPr>
        <p:spPr>
          <a:xfrm>
            <a:off x="457200" y="1160473"/>
            <a:ext cx="8229600" cy="339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marR="0" lvl="0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●"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marR="0" lvl="1" indent="-3111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Open Sans"/>
              <a:buChar char="–"/>
              <a:defRPr sz="13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marR="0" lvl="2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Open Sans"/>
              <a:buChar char="■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marR="0" lvl="3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"/>
              <a:buFont typeface="Open Sans"/>
              <a:buChar char="●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marR="0" lvl="4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Char char="○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marR="0" lvl="5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Open Sans"/>
              <a:buChar char="■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marR="0" lvl="6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"/>
              <a:buFont typeface="Open Sans"/>
              <a:buChar char="●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marR="0" lvl="7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Char char="○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marR="0" lvl="8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Open Sans"/>
              <a:buChar char="■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8" name="Google Shape;8;p71"/>
          <p:cNvSpPr/>
          <p:nvPr/>
        </p:nvSpPr>
        <p:spPr>
          <a:xfrm>
            <a:off x="0" y="4556775"/>
            <a:ext cx="2524200" cy="586800"/>
          </a:xfrm>
          <a:prstGeom prst="round1Rect">
            <a:avLst>
              <a:gd name="adj" fmla="val 16667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9" name="Google Shape;9;p71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10" name="Google Shape;10;p71" title="State_Logo.png"/>
          <p:cNvPicPr preferRelativeResize="0"/>
          <p:nvPr/>
        </p:nvPicPr>
        <p:blipFill rotWithShape="1">
          <a:blip r:embed="rId47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11" name="Google Shape;11;p71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12" name="Google Shape;12;p71" title="FEWS NET Logo Full 2025.png"/>
          <p:cNvPicPr preferRelativeResize="0"/>
          <p:nvPr/>
        </p:nvPicPr>
        <p:blipFill rotWithShape="1">
          <a:blip r:embed="rId48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</p:spTree>
  </p:cSld>
  <p:clrMap bg1="lt1" tx1="dk1" bg2="dk2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6" r:id="rId18"/>
    <p:sldLayoutId id="2147483667" r:id="rId19"/>
    <p:sldLayoutId id="2147483668" r:id="rId20"/>
    <p:sldLayoutId id="2147483669" r:id="rId21"/>
    <p:sldLayoutId id="2147483670" r:id="rId22"/>
    <p:sldLayoutId id="2147483671" r:id="rId23"/>
    <p:sldLayoutId id="2147483672" r:id="rId24"/>
    <p:sldLayoutId id="2147483673" r:id="rId25"/>
    <p:sldLayoutId id="2147483674" r:id="rId26"/>
    <p:sldLayoutId id="2147483675" r:id="rId27"/>
    <p:sldLayoutId id="2147483676" r:id="rId28"/>
    <p:sldLayoutId id="2147483677" r:id="rId29"/>
    <p:sldLayoutId id="2147483678" r:id="rId30"/>
    <p:sldLayoutId id="2147483679" r:id="rId31"/>
    <p:sldLayoutId id="2147483680" r:id="rId32"/>
    <p:sldLayoutId id="2147483681" r:id="rId33"/>
    <p:sldLayoutId id="2147483682" r:id="rId34"/>
    <p:sldLayoutId id="2147483683" r:id="rId35"/>
    <p:sldLayoutId id="2147483684" r:id="rId36"/>
    <p:sldLayoutId id="2147483685" r:id="rId37"/>
    <p:sldLayoutId id="2147483686" r:id="rId38"/>
    <p:sldLayoutId id="2147483687" r:id="rId39"/>
    <p:sldLayoutId id="2147483688" r:id="rId40"/>
    <p:sldLayoutId id="2147483689" r:id="rId41"/>
    <p:sldLayoutId id="2147483690" r:id="rId42"/>
    <p:sldLayoutId id="2147483691" r:id="rId43"/>
    <p:sldLayoutId id="2147483692" r:id="rId44"/>
    <p:sldLayoutId id="2147483693" r:id="rId45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2880">
          <p15:clr>
            <a:srgbClr val="EA4335"/>
          </p15:clr>
        </p15:guide>
        <p15:guide id="2" pos="5472">
          <p15:clr>
            <a:srgbClr val="EA4335"/>
          </p15:clr>
        </p15:guide>
        <p15:guide id="3" pos="907">
          <p15:clr>
            <a:srgbClr val="EA4335"/>
          </p15:clr>
        </p15:guide>
        <p15:guide id="4" orient="horz" pos="1620">
          <p15:clr>
            <a:srgbClr val="EA4335"/>
          </p15:clr>
        </p15:guide>
        <p15:guide id="5" orient="horz" pos="2952">
          <p15:clr>
            <a:srgbClr val="EA4335"/>
          </p15:clr>
        </p15:guide>
        <p15:guide id="6" orient="horz" pos="288">
          <p15:clr>
            <a:srgbClr val="EA4335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6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9.png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2" name="Google Shape;3852;p1"/>
          <p:cNvSpPr txBox="1">
            <a:spLocks noGrp="1"/>
          </p:cNvSpPr>
          <p:nvPr>
            <p:ph type="subTitle" idx="1"/>
          </p:nvPr>
        </p:nvSpPr>
        <p:spPr>
          <a:xfrm>
            <a:off x="394800" y="3327925"/>
            <a:ext cx="4665900" cy="52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 dirty="0"/>
              <a:t>Shahriar Pervez</a:t>
            </a:r>
            <a:endParaRPr dirty="0"/>
          </a:p>
        </p:txBody>
      </p:sp>
      <p:sp>
        <p:nvSpPr>
          <p:cNvPr id="3853" name="Google Shape;3853;p1"/>
          <p:cNvSpPr txBox="1">
            <a:spLocks noGrp="1"/>
          </p:cNvSpPr>
          <p:nvPr>
            <p:ph type="subTitle" idx="2"/>
          </p:nvPr>
        </p:nvSpPr>
        <p:spPr>
          <a:xfrm>
            <a:off x="394800" y="3768125"/>
            <a:ext cx="4177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</a:pPr>
            <a:r>
              <a:rPr lang="en" dirty="0"/>
              <a:t>Aug 11, 2026</a:t>
            </a:r>
            <a:endParaRPr dirty="0"/>
          </a:p>
        </p:txBody>
      </p:sp>
      <p:sp>
        <p:nvSpPr>
          <p:cNvPr id="3854" name="Google Shape;3854;p1"/>
          <p:cNvSpPr txBox="1">
            <a:spLocks noGrp="1"/>
          </p:cNvSpPr>
          <p:nvPr>
            <p:ph type="ctrTitle"/>
          </p:nvPr>
        </p:nvSpPr>
        <p:spPr>
          <a:xfrm>
            <a:off x="394800" y="1929850"/>
            <a:ext cx="7401600" cy="105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</a:pPr>
            <a:r>
              <a:rPr lang="en" dirty="0"/>
              <a:t>2026 Analog Year Flooding Assessment - Somalia</a:t>
            </a:r>
            <a:endParaRPr dirty="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9" name="Google Shape;3859;p2"/>
          <p:cNvSpPr txBox="1">
            <a:spLocks noGrp="1"/>
          </p:cNvSpPr>
          <p:nvPr>
            <p:ph type="body" idx="1"/>
          </p:nvPr>
        </p:nvSpPr>
        <p:spPr>
          <a:xfrm>
            <a:off x="190500" y="752234"/>
            <a:ext cx="8763000" cy="36390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/>
          <a:p>
            <a:pPr marL="457200" lvl="0" indent="-3111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●"/>
            </a:pPr>
            <a:r>
              <a:rPr lang="en-US" sz="1500" i="0" u="none" strike="noStrike" cap="none" dirty="0">
                <a:solidFill>
                  <a:srgbClr val="212721"/>
                </a:solidFill>
                <a:latin typeface="Open Sans"/>
                <a:ea typeface="Open Sans"/>
                <a:cs typeface="Open Sans"/>
                <a:sym typeface="Open Sans"/>
              </a:rPr>
              <a:t>2023, 1997, 2006 have been identified as the possible analog years for 2026 Oct-Dec season.</a:t>
            </a:r>
          </a:p>
          <a:p>
            <a:pPr marL="457200" lvl="0" indent="-3111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●"/>
            </a:pPr>
            <a:r>
              <a:rPr lang="en-US" sz="1500" dirty="0">
                <a:solidFill>
                  <a:srgbClr val="212721"/>
                </a:solidFill>
              </a:rPr>
              <a:t>2023 flood extent was identified from VIIRS at 375m resolution.</a:t>
            </a:r>
          </a:p>
          <a:p>
            <a:pPr marL="457200" lvl="0" indent="-3111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●"/>
            </a:pPr>
            <a:r>
              <a:rPr lang="en-US" sz="1500" i="0" u="none" strike="noStrike" cap="none" dirty="0">
                <a:solidFill>
                  <a:srgbClr val="212721"/>
                </a:solidFill>
                <a:latin typeface="Open Sans"/>
                <a:ea typeface="Open Sans"/>
                <a:cs typeface="Open Sans"/>
                <a:sym typeface="Open Sans"/>
              </a:rPr>
              <a:t>1997 flood extent was identified from Landsat at 30m resolution.</a:t>
            </a:r>
          </a:p>
          <a:p>
            <a:pPr marL="457200" lvl="0" indent="-3111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●"/>
            </a:pPr>
            <a:r>
              <a:rPr lang="en-US" sz="1500" i="0" u="none" strike="noStrike" cap="none" dirty="0">
                <a:solidFill>
                  <a:srgbClr val="212721"/>
                </a:solidFill>
                <a:latin typeface="Open Sans"/>
                <a:ea typeface="Open Sans"/>
                <a:cs typeface="Open Sans"/>
                <a:sym typeface="Open Sans"/>
              </a:rPr>
              <a:t>There were not suitable cloud free Landsat images were available for 2006. </a:t>
            </a:r>
          </a:p>
          <a:p>
            <a:pPr marL="457200" lvl="0" indent="-3111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●"/>
            </a:pPr>
            <a:r>
              <a:rPr lang="en-US" sz="1500" dirty="0">
                <a:solidFill>
                  <a:srgbClr val="212721"/>
                </a:solidFill>
              </a:rPr>
              <a:t>2015 and 2019 flood extents were identified from VIIRS at 375m resolution.</a:t>
            </a:r>
            <a:endParaRPr lang="en-US" sz="1500" i="0" u="none" strike="noStrike" cap="none" dirty="0">
              <a:solidFill>
                <a:srgbClr val="21272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3860" name="Google Shape;3860;p2"/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</a:pPr>
            <a:r>
              <a:rPr lang="en" dirty="0"/>
              <a:t>Analog Years for 2026 </a:t>
            </a:r>
            <a:endParaRPr dirty="0"/>
          </a:p>
        </p:txBody>
      </p:sp>
      <p:sp>
        <p:nvSpPr>
          <p:cNvPr id="3861" name="Google Shape;3861;p2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</a:pPr>
            <a:fld id="{00000000-1234-1234-1234-123412341234}" type="slidenum">
              <a:rPr lang="en"/>
              <a:t>2</a:t>
            </a:fld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8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6" name="Google Shape;3866;p9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fld id="{00000000-1234-1234-1234-123412341234}" type="slidenum">
              <a:rPr lang="en"/>
              <a:t>3</a:t>
            </a:fld>
            <a:endParaRPr/>
          </a:p>
        </p:txBody>
      </p:sp>
      <p:sp>
        <p:nvSpPr>
          <p:cNvPr id="3867" name="Google Shape;3867;p9"/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r>
              <a:rPr lang="en" dirty="0"/>
              <a:t>Analog Year Inundation</a:t>
            </a:r>
            <a:endParaRPr dirty="0"/>
          </a:p>
        </p:txBody>
      </p:sp>
      <p:sp>
        <p:nvSpPr>
          <p:cNvPr id="3868" name="Google Shape;3868;p9"/>
          <p:cNvSpPr txBox="1"/>
          <p:nvPr/>
        </p:nvSpPr>
        <p:spPr>
          <a:xfrm>
            <a:off x="1659250" y="593925"/>
            <a:ext cx="19089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dirty="0">
                <a:latin typeface="Open Sans"/>
                <a:ea typeface="Open Sans"/>
                <a:cs typeface="Open Sans"/>
                <a:sym typeface="Open Sans"/>
              </a:rPr>
              <a:t>Oct-Dec</a:t>
            </a:r>
            <a:r>
              <a:rPr lang="en" sz="1200" b="0" i="0" u="none" strike="noStrike" cap="none" dirty="0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 2023</a:t>
            </a:r>
            <a:endParaRPr sz="800" b="0" i="0" u="none" strike="noStrike" cap="none" baseline="30000" dirty="0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3869" name="Google Shape;3869;p9"/>
          <p:cNvSpPr txBox="1"/>
          <p:nvPr/>
        </p:nvSpPr>
        <p:spPr>
          <a:xfrm>
            <a:off x="1659244" y="3959036"/>
            <a:ext cx="14655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 dirty="0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VIIRS : 12,955 km</a:t>
            </a:r>
            <a:r>
              <a:rPr lang="en" sz="1200" b="0" i="0" u="none" strike="noStrike" cap="none" baseline="30000" dirty="0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2</a:t>
            </a:r>
            <a:endParaRPr sz="800" b="0" i="0" u="none" strike="noStrike" cap="none" baseline="30000" dirty="0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3870" name="Google Shape;3870;p9"/>
          <p:cNvSpPr txBox="1"/>
          <p:nvPr/>
        </p:nvSpPr>
        <p:spPr>
          <a:xfrm>
            <a:off x="5611719" y="597645"/>
            <a:ext cx="22800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 dirty="0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Oct-Dec 1997</a:t>
            </a:r>
            <a:endParaRPr sz="800" b="0" i="0" u="none" strike="noStrike" cap="none" baseline="30000" dirty="0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3871" name="Google Shape;3871;p9"/>
          <p:cNvSpPr txBox="1"/>
          <p:nvPr/>
        </p:nvSpPr>
        <p:spPr>
          <a:xfrm>
            <a:off x="6039333" y="3959036"/>
            <a:ext cx="1541873" cy="2769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dirty="0">
                <a:latin typeface="Open Sans"/>
                <a:ea typeface="Open Sans"/>
                <a:cs typeface="Open Sans"/>
                <a:sym typeface="Open Sans"/>
              </a:rPr>
              <a:t>Landsat</a:t>
            </a:r>
            <a:r>
              <a:rPr lang="en" sz="1200" b="0" i="0" u="none" strike="noStrike" cap="none" dirty="0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: 4,914 km</a:t>
            </a:r>
            <a:r>
              <a:rPr lang="en" sz="1200" b="0" i="0" u="none" strike="noStrike" cap="none" baseline="30000" dirty="0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2</a:t>
            </a:r>
            <a:endParaRPr sz="800" b="0" i="0" u="none" strike="noStrike" cap="none" baseline="30000" dirty="0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3872" name="Google Shape;3872;p9"/>
          <p:cNvSpPr txBox="1"/>
          <p:nvPr/>
        </p:nvSpPr>
        <p:spPr>
          <a:xfrm>
            <a:off x="419822" y="4255772"/>
            <a:ext cx="8491925" cy="3077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Note: Difference in resolution, VIIRS is at 375m and Landsat is in 30m resolution.</a:t>
            </a:r>
            <a:endParaRPr sz="1400" b="0" i="0" u="none" strike="noStrike" cap="none" dirty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73" name="Google Shape;3873;p9"/>
          <p:cNvSpPr txBox="1"/>
          <p:nvPr/>
        </p:nvSpPr>
        <p:spPr>
          <a:xfrm>
            <a:off x="4046105" y="3961177"/>
            <a:ext cx="1380821" cy="28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</a:pPr>
            <a:r>
              <a:rPr lang="en" sz="900" b="0" i="1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Source: USGS EROS</a:t>
            </a:r>
            <a:endParaRPr sz="900" b="0" i="1" u="none" strike="noStrike" cap="none"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874" name="Google Shape;3874;p9"/>
          <p:cNvPicPr preferRelativeResize="0"/>
          <p:nvPr/>
        </p:nvPicPr>
        <p:blipFill>
          <a:blip r:embed="rId3">
            <a:alphaModFix/>
          </a:blip>
          <a:srcRect/>
          <a:stretch/>
        </p:blipFill>
        <p:spPr>
          <a:xfrm>
            <a:off x="4605743" y="812131"/>
            <a:ext cx="4118435" cy="3182427"/>
          </a:xfrm>
          <a:prstGeom prst="rect">
            <a:avLst/>
          </a:prstGeom>
          <a:noFill/>
          <a:ln>
            <a:noFill/>
          </a:ln>
        </p:spPr>
      </p:pic>
      <p:pic>
        <p:nvPicPr>
          <p:cNvPr id="3875" name="Google Shape;3875;p9"/>
          <p:cNvPicPr preferRelativeResize="0"/>
          <p:nvPr/>
        </p:nvPicPr>
        <p:blipFill>
          <a:blip r:embed="rId4">
            <a:alphaModFix/>
          </a:blip>
          <a:srcRect/>
          <a:stretch/>
        </p:blipFill>
        <p:spPr>
          <a:xfrm>
            <a:off x="419822" y="823717"/>
            <a:ext cx="4118435" cy="318242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8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80" name="Google Shape;3880;g3f03fec7816_0_3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fld id="{00000000-1234-1234-1234-123412341234}" type="slidenum">
              <a:rPr lang="en"/>
              <a:t>4</a:t>
            </a:fld>
            <a:endParaRPr/>
          </a:p>
        </p:txBody>
      </p:sp>
      <p:sp>
        <p:nvSpPr>
          <p:cNvPr id="3881" name="Google Shape;3881;g3f03fec7816_0_3"/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r>
              <a:rPr lang="en" dirty="0"/>
              <a:t>Cropland and Population</a:t>
            </a:r>
            <a:endParaRPr dirty="0"/>
          </a:p>
        </p:txBody>
      </p:sp>
      <p:sp>
        <p:nvSpPr>
          <p:cNvPr id="3882" name="Google Shape;3882;g3f03fec7816_0_3"/>
          <p:cNvSpPr txBox="1"/>
          <p:nvPr/>
        </p:nvSpPr>
        <p:spPr>
          <a:xfrm>
            <a:off x="1659250" y="593925"/>
            <a:ext cx="1908900" cy="2769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dirty="0">
                <a:latin typeface="Open Sans"/>
                <a:ea typeface="Open Sans"/>
                <a:cs typeface="Open Sans"/>
                <a:sym typeface="Open Sans"/>
              </a:rPr>
              <a:t>ESA 2021 Cropland</a:t>
            </a:r>
            <a:endParaRPr sz="800" b="0" i="0" u="none" strike="noStrike" cap="none" baseline="30000" dirty="0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3884" name="Google Shape;3884;g3f03fec7816_0_3"/>
          <p:cNvSpPr txBox="1"/>
          <p:nvPr/>
        </p:nvSpPr>
        <p:spPr>
          <a:xfrm>
            <a:off x="5611719" y="597645"/>
            <a:ext cx="2280000" cy="27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dirty="0">
                <a:latin typeface="Open Sans"/>
                <a:ea typeface="Open Sans"/>
                <a:cs typeface="Open Sans"/>
                <a:sym typeface="Open Sans"/>
              </a:rPr>
              <a:t>UN World Population 2020</a:t>
            </a:r>
            <a:endParaRPr sz="800" b="0" i="0" u="none" strike="noStrike" cap="none" baseline="30000" dirty="0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3887" name="Google Shape;3887;g3f03fec7816_0_3"/>
          <p:cNvSpPr txBox="1"/>
          <p:nvPr/>
        </p:nvSpPr>
        <p:spPr>
          <a:xfrm>
            <a:off x="4046105" y="3961177"/>
            <a:ext cx="1380900" cy="28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</a:pPr>
            <a:r>
              <a:rPr lang="en" sz="900" b="0" i="1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Source: USGS EROS</a:t>
            </a:r>
            <a:endParaRPr sz="900" b="0" i="1" u="none" strike="noStrike" cap="none"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888" name="Google Shape;3888;g3f03fec7816_0_3"/>
          <p:cNvPicPr preferRelativeResize="0"/>
          <p:nvPr/>
        </p:nvPicPr>
        <p:blipFill>
          <a:blip r:embed="rId3">
            <a:alphaModFix/>
          </a:blip>
          <a:srcRect/>
          <a:stretch/>
        </p:blipFill>
        <p:spPr>
          <a:xfrm>
            <a:off x="4605743" y="812131"/>
            <a:ext cx="4118436" cy="3182428"/>
          </a:xfrm>
          <a:prstGeom prst="rect">
            <a:avLst/>
          </a:prstGeom>
          <a:noFill/>
          <a:ln>
            <a:noFill/>
          </a:ln>
        </p:spPr>
      </p:pic>
      <p:pic>
        <p:nvPicPr>
          <p:cNvPr id="3889" name="Google Shape;3889;g3f03fec7816_0_3"/>
          <p:cNvPicPr preferRelativeResize="0"/>
          <p:nvPr/>
        </p:nvPicPr>
        <p:blipFill>
          <a:blip r:embed="rId4">
            <a:alphaModFix/>
          </a:blip>
          <a:srcRect/>
          <a:stretch/>
        </p:blipFill>
        <p:spPr>
          <a:xfrm>
            <a:off x="419822" y="823717"/>
            <a:ext cx="4118436" cy="3182428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6B9114F-331A-4A80-E137-561AA0CBDD28}"/>
              </a:ext>
            </a:extLst>
          </p:cNvPr>
          <p:cNvSpPr txBox="1"/>
          <p:nvPr/>
        </p:nvSpPr>
        <p:spPr>
          <a:xfrm>
            <a:off x="190500" y="4206425"/>
            <a:ext cx="867284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ESA </a:t>
            </a:r>
            <a:r>
              <a:rPr lang="en-US" sz="1200" dirty="0" err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WorldCover</a:t>
            </a:r>
            <a:r>
              <a:rPr lang="en-US" sz="12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2021 at 10 m resolution derived from Sentinel data.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BBEA3DC-1DFB-75AD-BE02-449DAF8743EF}"/>
              </a:ext>
            </a:extLst>
          </p:cNvPr>
          <p:cNvSpPr txBox="1"/>
          <p:nvPr/>
        </p:nvSpPr>
        <p:spPr>
          <a:xfrm>
            <a:off x="190500" y="4438978"/>
            <a:ext cx="867284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 err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WorldPop</a:t>
            </a:r>
            <a:r>
              <a:rPr lang="en-US" sz="12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2020 population data at 100 m resolution.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5" name="Google Shape;3895;p12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fld id="{00000000-1234-1234-1234-123412341234}" type="slidenum">
              <a:rPr lang="en"/>
              <a:t>5</a:t>
            </a:fld>
            <a:endParaRPr/>
          </a:p>
        </p:txBody>
      </p:sp>
      <p:sp>
        <p:nvSpPr>
          <p:cNvPr id="3896" name="Google Shape;3896;p12"/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r>
              <a:rPr lang="en" dirty="0"/>
              <a:t>Possible Impacts in Somalia for 2026</a:t>
            </a:r>
            <a:endParaRPr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1DDDBBDE-37B7-1572-0189-95758D8024C2}"/>
              </a:ext>
            </a:extLst>
          </p:cNvPr>
          <p:cNvSpPr txBox="1"/>
          <p:nvPr/>
        </p:nvSpPr>
        <p:spPr>
          <a:xfrm>
            <a:off x="2984877" y="1186004"/>
            <a:ext cx="2317485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If flooding were to occur at </a:t>
            </a:r>
            <a:r>
              <a:rPr lang="en-US" sz="16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2023</a:t>
            </a:r>
            <a:r>
              <a:rPr lang="en-US" sz="16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level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F07C0DA2-48FC-3683-E44F-1A950D4A7DDC}"/>
              </a:ext>
            </a:extLst>
          </p:cNvPr>
          <p:cNvSpPr txBox="1"/>
          <p:nvPr/>
        </p:nvSpPr>
        <p:spPr>
          <a:xfrm>
            <a:off x="6081301" y="1186003"/>
            <a:ext cx="219317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If flooding were to occur at </a:t>
            </a:r>
            <a:r>
              <a:rPr lang="en-US" sz="16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1997</a:t>
            </a:r>
            <a:r>
              <a:rPr lang="en-US" sz="16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level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B5CA85E-7A72-C591-FF5B-5CA1AE469046}"/>
              </a:ext>
            </a:extLst>
          </p:cNvPr>
          <p:cNvSpPr txBox="1"/>
          <p:nvPr/>
        </p:nvSpPr>
        <p:spPr>
          <a:xfrm>
            <a:off x="322002" y="2722841"/>
            <a:ext cx="193966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Population at risk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F756FAF-139A-8410-34E3-97700119F23B}"/>
              </a:ext>
            </a:extLst>
          </p:cNvPr>
          <p:cNvSpPr txBox="1"/>
          <p:nvPr/>
        </p:nvSpPr>
        <p:spPr>
          <a:xfrm>
            <a:off x="379411" y="3329316"/>
            <a:ext cx="182485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Cropland at risk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192098E-C1C2-74D0-5EC1-AF00A87689DF}"/>
              </a:ext>
            </a:extLst>
          </p:cNvPr>
          <p:cNvSpPr txBox="1"/>
          <p:nvPr/>
        </p:nvSpPr>
        <p:spPr>
          <a:xfrm>
            <a:off x="3447755" y="3313927"/>
            <a:ext cx="139172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8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324,992 ha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A4E178D-5C42-1855-0D7A-EAA476F450F1}"/>
              </a:ext>
            </a:extLst>
          </p:cNvPr>
          <p:cNvSpPr txBox="1"/>
          <p:nvPr/>
        </p:nvSpPr>
        <p:spPr>
          <a:xfrm>
            <a:off x="3523898" y="2698498"/>
            <a:ext cx="123944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8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1,029,828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85A87B5-D43D-420D-189E-2D6B0981FC97}"/>
              </a:ext>
            </a:extLst>
          </p:cNvPr>
          <p:cNvSpPr txBox="1"/>
          <p:nvPr/>
        </p:nvSpPr>
        <p:spPr>
          <a:xfrm>
            <a:off x="6547749" y="3313927"/>
            <a:ext cx="139172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8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157,630 ha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E2B2D03-656D-7BC3-6CC6-DDB70A6BEE43}"/>
              </a:ext>
            </a:extLst>
          </p:cNvPr>
          <p:cNvSpPr txBox="1"/>
          <p:nvPr/>
        </p:nvSpPr>
        <p:spPr>
          <a:xfrm>
            <a:off x="6657554" y="2707452"/>
            <a:ext cx="104067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8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316,107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6C584B15-ECFF-B904-6040-8635734C1955}"/>
              </a:ext>
            </a:extLst>
          </p:cNvPr>
          <p:cNvSpPr txBox="1"/>
          <p:nvPr/>
        </p:nvSpPr>
        <p:spPr>
          <a:xfrm>
            <a:off x="322002" y="2110051"/>
            <a:ext cx="193966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Area inundated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E3C9E05A-CBEE-E6A1-DEAF-4FF29B92D19C}"/>
              </a:ext>
            </a:extLst>
          </p:cNvPr>
          <p:cNvSpPr txBox="1"/>
          <p:nvPr/>
        </p:nvSpPr>
        <p:spPr>
          <a:xfrm>
            <a:off x="3475006" y="2094662"/>
            <a:ext cx="142539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12,955 km</a:t>
            </a:r>
            <a:r>
              <a:rPr lang="en-US" sz="1800" baseline="300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2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419455FB-5077-708A-D2D9-FA13DEF46769}"/>
              </a:ext>
            </a:extLst>
          </p:cNvPr>
          <p:cNvSpPr txBox="1"/>
          <p:nvPr/>
        </p:nvSpPr>
        <p:spPr>
          <a:xfrm>
            <a:off x="6509276" y="2094662"/>
            <a:ext cx="129394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4,914 km</a:t>
            </a:r>
            <a:r>
              <a:rPr lang="en-US" sz="1800" baseline="300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2</a:t>
            </a: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D7600192-55E7-C356-9325-9F91C29AE9E8}"/>
              </a:ext>
            </a:extLst>
          </p:cNvPr>
          <p:cNvCxnSpPr>
            <a:cxnSpLocks/>
          </p:cNvCxnSpPr>
          <p:nvPr/>
        </p:nvCxnSpPr>
        <p:spPr>
          <a:xfrm>
            <a:off x="322002" y="2564295"/>
            <a:ext cx="849400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19E78082-5C38-7B11-F38D-AFADE9586D2C}"/>
              </a:ext>
            </a:extLst>
          </p:cNvPr>
          <p:cNvCxnSpPr>
            <a:cxnSpLocks/>
          </p:cNvCxnSpPr>
          <p:nvPr/>
        </p:nvCxnSpPr>
        <p:spPr>
          <a:xfrm>
            <a:off x="322002" y="3183834"/>
            <a:ext cx="8464189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A4059C46-C8C5-03C6-EF0B-C1704EF6218B}"/>
              </a:ext>
            </a:extLst>
          </p:cNvPr>
          <p:cNvCxnSpPr>
            <a:cxnSpLocks/>
          </p:cNvCxnSpPr>
          <p:nvPr/>
        </p:nvCxnSpPr>
        <p:spPr>
          <a:xfrm>
            <a:off x="322002" y="1991139"/>
            <a:ext cx="849400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3BAAC8B5-3611-5688-8868-254AC765B15B}"/>
              </a:ext>
            </a:extLst>
          </p:cNvPr>
          <p:cNvCxnSpPr>
            <a:cxnSpLocks/>
          </p:cNvCxnSpPr>
          <p:nvPr/>
        </p:nvCxnSpPr>
        <p:spPr>
          <a:xfrm>
            <a:off x="322002" y="3780182"/>
            <a:ext cx="8464189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34EB5FAD-BAB1-9500-AB1C-23AEA852ECC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Oct-Dec Flooding in Somalia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41BFC51-2285-BAE5-9343-9D33AE4CE698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 smtClean="0"/>
              <a:t>6</a:t>
            </a:fld>
            <a:endParaRPr lang="en"/>
          </a:p>
        </p:txBody>
      </p:sp>
      <p:pic>
        <p:nvPicPr>
          <p:cNvPr id="6" name="Picture 5" descr="Map&#10;&#10;Description automatically generated">
            <a:extLst>
              <a:ext uri="{FF2B5EF4-FFF2-40B4-BE49-F238E27FC236}">
                <a16:creationId xmlns:a16="http://schemas.microsoft.com/office/drawing/2014/main" id="{420A7BA2-858B-AF66-C3CB-62AD1B893F6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5660" t="4831" r="25133" b="8194"/>
          <a:stretch/>
        </p:blipFill>
        <p:spPr>
          <a:xfrm>
            <a:off x="207495" y="834046"/>
            <a:ext cx="2680780" cy="2788920"/>
          </a:xfrm>
          <a:prstGeom prst="rect">
            <a:avLst/>
          </a:prstGeom>
        </p:spPr>
      </p:pic>
      <p:pic>
        <p:nvPicPr>
          <p:cNvPr id="8" name="Picture 7" descr="Map&#10;&#10;Description automatically generated">
            <a:extLst>
              <a:ext uri="{FF2B5EF4-FFF2-40B4-BE49-F238E27FC236}">
                <a16:creationId xmlns:a16="http://schemas.microsoft.com/office/drawing/2014/main" id="{B705210F-8BF2-3FDA-B8F7-3E67BD51299C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30289" t="3479" r="25584" b="18647"/>
          <a:stretch/>
        </p:blipFill>
        <p:spPr>
          <a:xfrm>
            <a:off x="6189271" y="815413"/>
            <a:ext cx="2684950" cy="2788920"/>
          </a:xfrm>
          <a:prstGeom prst="rect">
            <a:avLst/>
          </a:prstGeom>
        </p:spPr>
      </p:pic>
      <p:pic>
        <p:nvPicPr>
          <p:cNvPr id="10" name="Picture 9" descr="Map&#10;&#10;Description automatically generated with medium confidence">
            <a:extLst>
              <a:ext uri="{FF2B5EF4-FFF2-40B4-BE49-F238E27FC236}">
                <a16:creationId xmlns:a16="http://schemas.microsoft.com/office/drawing/2014/main" id="{2C10CB01-D47E-EDA9-57CB-B577F37BB7A2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18914" t="1301" r="25111" b="583"/>
          <a:stretch/>
        </p:blipFill>
        <p:spPr>
          <a:xfrm>
            <a:off x="3157766" y="815414"/>
            <a:ext cx="2703266" cy="2788920"/>
          </a:xfrm>
          <a:prstGeom prst="rect">
            <a:avLst/>
          </a:prstGeom>
        </p:spPr>
      </p:pic>
      <p:sp>
        <p:nvSpPr>
          <p:cNvPr id="12" name="TextBox 11">
            <a:extLst>
              <a:ext uri="{FF2B5EF4-FFF2-40B4-BE49-F238E27FC236}">
                <a16:creationId xmlns:a16="http://schemas.microsoft.com/office/drawing/2014/main" id="{BE59CCCA-E7E3-44C0-C85E-5756558782DE}"/>
              </a:ext>
            </a:extLst>
          </p:cNvPr>
          <p:cNvSpPr txBox="1"/>
          <p:nvPr/>
        </p:nvSpPr>
        <p:spPr>
          <a:xfrm>
            <a:off x="2293240" y="3296557"/>
            <a:ext cx="59503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1997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DE12EF41-8456-C65A-6B2E-BC103E2E5B66}"/>
              </a:ext>
            </a:extLst>
          </p:cNvPr>
          <p:cNvSpPr txBox="1"/>
          <p:nvPr/>
        </p:nvSpPr>
        <p:spPr>
          <a:xfrm>
            <a:off x="5278821" y="3296556"/>
            <a:ext cx="59503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2015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731C8A1-6727-540D-91F1-CED452B5E11E}"/>
              </a:ext>
            </a:extLst>
          </p:cNvPr>
          <p:cNvSpPr txBox="1"/>
          <p:nvPr/>
        </p:nvSpPr>
        <p:spPr>
          <a:xfrm>
            <a:off x="8320410" y="3296556"/>
            <a:ext cx="59503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2019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9C68CB4-4BBB-0CE6-A751-0BF4E9A00555}"/>
              </a:ext>
            </a:extLst>
          </p:cNvPr>
          <p:cNvSpPr txBox="1"/>
          <p:nvPr/>
        </p:nvSpPr>
        <p:spPr>
          <a:xfrm>
            <a:off x="190500" y="3641598"/>
            <a:ext cx="268495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Derived from Landsat 5 data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100 </a:t>
            </a:r>
            <a:r>
              <a:rPr lang="en-US" sz="1200" dirty="0" err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yr</a:t>
            </a:r>
            <a:r>
              <a:rPr lang="en-US" sz="12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&amp; 10 </a:t>
            </a:r>
            <a:r>
              <a:rPr lang="en-US" sz="1200" dirty="0" err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yr</a:t>
            </a:r>
            <a:r>
              <a:rPr lang="en-US" sz="12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return period level streamflow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Area inundated: </a:t>
            </a:r>
            <a:r>
              <a:rPr lang="en-US" sz="12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6,052</a:t>
            </a:r>
            <a:r>
              <a:rPr lang="en-US" sz="12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km2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85EA181C-FAEA-349E-2A22-5BE3FEDC4763}"/>
              </a:ext>
            </a:extLst>
          </p:cNvPr>
          <p:cNvSpPr txBox="1"/>
          <p:nvPr/>
        </p:nvSpPr>
        <p:spPr>
          <a:xfrm>
            <a:off x="3157766" y="3641598"/>
            <a:ext cx="268495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Derived from VIIRS 375 m data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2 </a:t>
            </a:r>
            <a:r>
              <a:rPr lang="en-US" sz="1200" dirty="0" err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yr</a:t>
            </a:r>
            <a:r>
              <a:rPr lang="en-US" sz="12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&amp; 5 </a:t>
            </a:r>
            <a:r>
              <a:rPr lang="en-US" sz="1200" dirty="0" err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yr</a:t>
            </a:r>
            <a:r>
              <a:rPr lang="en-US" sz="12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return period level streamflow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Area inundated: </a:t>
            </a:r>
            <a:r>
              <a:rPr lang="en-US" sz="12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2,837</a:t>
            </a:r>
            <a:r>
              <a:rPr lang="en-US" sz="12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km2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272A1A1-4968-4CC7-3A09-1D8B7A64667D}"/>
              </a:ext>
            </a:extLst>
          </p:cNvPr>
          <p:cNvSpPr txBox="1"/>
          <p:nvPr/>
        </p:nvSpPr>
        <p:spPr>
          <a:xfrm>
            <a:off x="6125032" y="3639858"/>
            <a:ext cx="268495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Derived from 375 m data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2 </a:t>
            </a:r>
            <a:r>
              <a:rPr lang="en-US" sz="1200" dirty="0" err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yr</a:t>
            </a:r>
            <a:r>
              <a:rPr lang="en-US" sz="12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return period level streamflow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Area inundated: </a:t>
            </a:r>
            <a:r>
              <a:rPr lang="en-US" sz="12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4,048</a:t>
            </a:r>
            <a:r>
              <a:rPr lang="en-US" sz="12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km2</a:t>
            </a:r>
          </a:p>
        </p:txBody>
      </p:sp>
    </p:spTree>
    <p:extLst>
      <p:ext uri="{BB962C8B-B14F-4D97-AF65-F5344CB8AC3E}">
        <p14:creationId xmlns:p14="http://schemas.microsoft.com/office/powerpoint/2010/main" val="218721164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8A713715-C110-AB92-AC1C-E7B4A962CBB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Possible Impacts in Somalia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4F2B220-2BB9-B677-6D81-64E525576BD3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 smtClean="0"/>
              <a:t>7</a:t>
            </a:fld>
            <a:endParaRPr lang="en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541B4C6-FC41-E230-F657-CCBD937A1E2E}"/>
              </a:ext>
            </a:extLst>
          </p:cNvPr>
          <p:cNvSpPr txBox="1"/>
          <p:nvPr/>
        </p:nvSpPr>
        <p:spPr>
          <a:xfrm>
            <a:off x="3279914" y="1186003"/>
            <a:ext cx="219317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If flooding were to occur at </a:t>
            </a:r>
            <a:r>
              <a:rPr lang="en-US" sz="16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2015</a:t>
            </a:r>
            <a:r>
              <a:rPr lang="en-US" sz="16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level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8610EA3-7B55-A76C-6715-CEEB10482993}"/>
              </a:ext>
            </a:extLst>
          </p:cNvPr>
          <p:cNvSpPr txBox="1"/>
          <p:nvPr/>
        </p:nvSpPr>
        <p:spPr>
          <a:xfrm>
            <a:off x="6085775" y="1186002"/>
            <a:ext cx="219317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If flooding were to occur at </a:t>
            </a:r>
            <a:r>
              <a:rPr lang="en-US" sz="16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2019</a:t>
            </a:r>
            <a:r>
              <a:rPr lang="en-US" sz="16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level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CE6078A-A10B-B9C0-2EC7-55EFE1F67110}"/>
              </a:ext>
            </a:extLst>
          </p:cNvPr>
          <p:cNvSpPr txBox="1"/>
          <p:nvPr/>
        </p:nvSpPr>
        <p:spPr>
          <a:xfrm>
            <a:off x="322002" y="2722841"/>
            <a:ext cx="193966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Population at risk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8FE2CDA-3B9C-D932-BA94-3C49FB987395}"/>
              </a:ext>
            </a:extLst>
          </p:cNvPr>
          <p:cNvSpPr txBox="1"/>
          <p:nvPr/>
        </p:nvSpPr>
        <p:spPr>
          <a:xfrm>
            <a:off x="379411" y="3329316"/>
            <a:ext cx="182485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Cropland at risk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964BBA4-7AC3-FE9B-35BA-4ACFCBC94FE4}"/>
              </a:ext>
            </a:extLst>
          </p:cNvPr>
          <p:cNvSpPr txBox="1"/>
          <p:nvPr/>
        </p:nvSpPr>
        <p:spPr>
          <a:xfrm>
            <a:off x="6486500" y="3313927"/>
            <a:ext cx="139172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8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160,366 ha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413F234-CAA7-DC15-C508-A79CF9896CBB}"/>
              </a:ext>
            </a:extLst>
          </p:cNvPr>
          <p:cNvSpPr txBox="1"/>
          <p:nvPr/>
        </p:nvSpPr>
        <p:spPr>
          <a:xfrm>
            <a:off x="6662029" y="2707452"/>
            <a:ext cx="104067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8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344,204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2A58E7CB-6077-D4FF-E15F-5EB9BE4D0DE5}"/>
              </a:ext>
            </a:extLst>
          </p:cNvPr>
          <p:cNvSpPr txBox="1"/>
          <p:nvPr/>
        </p:nvSpPr>
        <p:spPr>
          <a:xfrm>
            <a:off x="3746362" y="3313927"/>
            <a:ext cx="126028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8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90,963 ha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C90BA4C-741B-144D-6B83-D939A408AE23}"/>
              </a:ext>
            </a:extLst>
          </p:cNvPr>
          <p:cNvSpPr txBox="1"/>
          <p:nvPr/>
        </p:nvSpPr>
        <p:spPr>
          <a:xfrm>
            <a:off x="3856167" y="2707452"/>
            <a:ext cx="104067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800" b="1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193,319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E91C403B-52AD-6B16-B1E2-F0ABADFF75F0}"/>
              </a:ext>
            </a:extLst>
          </p:cNvPr>
          <p:cNvSpPr txBox="1"/>
          <p:nvPr/>
        </p:nvSpPr>
        <p:spPr>
          <a:xfrm>
            <a:off x="322002" y="2110051"/>
            <a:ext cx="193966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Area inundated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D041968-222C-8266-ECBD-C91D68DBADD0}"/>
              </a:ext>
            </a:extLst>
          </p:cNvPr>
          <p:cNvSpPr txBox="1"/>
          <p:nvPr/>
        </p:nvSpPr>
        <p:spPr>
          <a:xfrm>
            <a:off x="6513751" y="2094662"/>
            <a:ext cx="133722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4,048 km2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DC7AE59-A39F-A9F3-E6D9-AE9F4DA0F71B}"/>
              </a:ext>
            </a:extLst>
          </p:cNvPr>
          <p:cNvSpPr txBox="1"/>
          <p:nvPr/>
        </p:nvSpPr>
        <p:spPr>
          <a:xfrm>
            <a:off x="3707889" y="2094662"/>
            <a:ext cx="133722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8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2,837 km2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3FBFD5B1-34B1-248A-9A1D-F25115501F07}"/>
              </a:ext>
            </a:extLst>
          </p:cNvPr>
          <p:cNvCxnSpPr>
            <a:cxnSpLocks/>
          </p:cNvCxnSpPr>
          <p:nvPr/>
        </p:nvCxnSpPr>
        <p:spPr>
          <a:xfrm>
            <a:off x="322002" y="2564295"/>
            <a:ext cx="849400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C12BA494-FC6D-C5A3-3A8D-0CAC0EED7676}"/>
              </a:ext>
            </a:extLst>
          </p:cNvPr>
          <p:cNvCxnSpPr>
            <a:cxnSpLocks/>
          </p:cNvCxnSpPr>
          <p:nvPr/>
        </p:nvCxnSpPr>
        <p:spPr>
          <a:xfrm>
            <a:off x="322002" y="3183834"/>
            <a:ext cx="8464189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0DB5B884-1B9F-AB8D-05AC-DD5A85749A9D}"/>
              </a:ext>
            </a:extLst>
          </p:cNvPr>
          <p:cNvCxnSpPr>
            <a:cxnSpLocks/>
          </p:cNvCxnSpPr>
          <p:nvPr/>
        </p:nvCxnSpPr>
        <p:spPr>
          <a:xfrm>
            <a:off x="322002" y="1991139"/>
            <a:ext cx="8494007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5DA04739-8E5B-6830-88C0-5D40C5CDB0EA}"/>
              </a:ext>
            </a:extLst>
          </p:cNvPr>
          <p:cNvCxnSpPr>
            <a:cxnSpLocks/>
          </p:cNvCxnSpPr>
          <p:nvPr/>
        </p:nvCxnSpPr>
        <p:spPr>
          <a:xfrm>
            <a:off x="322002" y="3780182"/>
            <a:ext cx="8464189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3D64E86E-9208-ACB7-95B8-F686CFB9AB18}"/>
              </a:ext>
            </a:extLst>
          </p:cNvPr>
          <p:cNvSpPr txBox="1"/>
          <p:nvPr/>
        </p:nvSpPr>
        <p:spPr>
          <a:xfrm>
            <a:off x="190500" y="3974794"/>
            <a:ext cx="867284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6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There are more people and croplands in the Shabelle catchment than Juba. </a:t>
            </a:r>
          </a:p>
        </p:txBody>
      </p:sp>
    </p:spTree>
    <p:extLst>
      <p:ext uri="{BB962C8B-B14F-4D97-AF65-F5344CB8AC3E}">
        <p14:creationId xmlns:p14="http://schemas.microsoft.com/office/powerpoint/2010/main" val="220660518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9" name="Google Shape;3979;p36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fld id="{00000000-1234-1234-1234-123412341234}" type="slidenum">
              <a:rPr lang="en" sz="1200" b="1" i="0" u="none" strike="noStrike" cap="none">
                <a:solidFill>
                  <a:srgbClr val="096640"/>
                </a:solidFill>
                <a:latin typeface="Georgia"/>
                <a:ea typeface="Georgia"/>
                <a:cs typeface="Georgia"/>
                <a:sym typeface="Georgia"/>
              </a:rPr>
              <a:t>8</a:t>
            </a:fld>
            <a:endParaRPr sz="1200" b="1" i="0" u="none" strike="noStrike" cap="none">
              <a:solidFill>
                <a:srgbClr val="096640"/>
              </a:solidFill>
              <a:latin typeface="Georgia"/>
              <a:ea typeface="Georgia"/>
              <a:cs typeface="Georgia"/>
              <a:sym typeface="Georgia"/>
            </a:endParaRPr>
          </a:p>
        </p:txBody>
      </p:sp>
      <p:sp>
        <p:nvSpPr>
          <p:cNvPr id="3980" name="Google Shape;3980;p36"/>
          <p:cNvSpPr txBox="1">
            <a:spLocks noGrp="1"/>
          </p:cNvSpPr>
          <p:nvPr>
            <p:ph type="body" idx="1"/>
          </p:nvPr>
        </p:nvSpPr>
        <p:spPr>
          <a:xfrm>
            <a:off x="5029200" y="457200"/>
            <a:ext cx="36576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Thank you</a:t>
            </a:r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Simple Light">
  <a:themeElements>
    <a:clrScheme name="FEWS NET">
      <a:dk1>
        <a:srgbClr val="212721"/>
      </a:dk1>
      <a:lt1>
        <a:srgbClr val="FFFFFF"/>
      </a:lt1>
      <a:dk2>
        <a:srgbClr val="096640"/>
      </a:dk2>
      <a:lt2>
        <a:srgbClr val="E6E7E8"/>
      </a:lt2>
      <a:accent1>
        <a:srgbClr val="BDDBD6"/>
      </a:accent1>
      <a:accent2>
        <a:srgbClr val="A95B24"/>
      </a:accent2>
      <a:accent3>
        <a:srgbClr val="E8792A"/>
      </a:accent3>
      <a:accent4>
        <a:srgbClr val="D1D3D4"/>
      </a:accent4>
      <a:accent5>
        <a:srgbClr val="F4F5F5"/>
      </a:accent5>
      <a:accent6>
        <a:srgbClr val="0C1D28"/>
      </a:accent6>
      <a:hlink>
        <a:srgbClr val="09664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Metadata/LabelInfo.xml><?xml version="1.0" encoding="utf-8"?>
<clbl:labelList xmlns:clbl="http://schemas.microsoft.com/office/2020/mipLabelMetadata">
  <clbl:label id="{6dd02d64-b7f3-43f7-a145-cfd68d338edf}" enabled="1" method="Standard" siteId="{0693b5ba-4b18-4d7b-9341-f32f400a5494}" contentBits="0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otalTime>44</TotalTime>
  <Words>319</Words>
  <Application>Microsoft Office PowerPoint</Application>
  <PresentationFormat>On-screen Show (16:9)</PresentationFormat>
  <Paragraphs>69</Paragraphs>
  <Slides>8</Slides>
  <Notes>6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8</vt:i4>
      </vt:variant>
    </vt:vector>
  </HeadingPairs>
  <TitlesOfParts>
    <vt:vector size="13" baseType="lpstr">
      <vt:lpstr>Georgia</vt:lpstr>
      <vt:lpstr>Open Sans</vt:lpstr>
      <vt:lpstr>Open Sans SemiBold</vt:lpstr>
      <vt:lpstr>Arial</vt:lpstr>
      <vt:lpstr>Simple Light</vt:lpstr>
      <vt:lpstr>2026 Analog Year Flooding Assessment - Somalia</vt:lpstr>
      <vt:lpstr>Analog Years for 2026 </vt:lpstr>
      <vt:lpstr>Analog Year Inundation</vt:lpstr>
      <vt:lpstr>Cropland and Population</vt:lpstr>
      <vt:lpstr>Possible Impacts in Somalia for 2026</vt:lpstr>
      <vt:lpstr>Oct-Dec Flooding in Somalia</vt:lpstr>
      <vt:lpstr>Possible Impacts in Somalia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James Verdin</dc:creator>
  <cp:lastModifiedBy>Pervez, Shahriar</cp:lastModifiedBy>
  <cp:revision>7</cp:revision>
  <dcterms:modified xsi:type="dcterms:W3CDTF">2026-08-11T15:24:30Z</dcterms:modified>
</cp:coreProperties>
</file>