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microsoft.com/office/2020/02/relationships/classificationlabels" Target="docMetadata/LabelInfo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94" r:id="rId1"/>
  </p:sldMasterIdLst>
  <p:notesMasterIdLst>
    <p:notesMasterId r:id="rId16"/>
  </p:notesMasterIdLst>
  <p:sldIdLst>
    <p:sldId id="256" r:id="rId2"/>
    <p:sldId id="269" r:id="rId3"/>
    <p:sldId id="270" r:id="rId4"/>
    <p:sldId id="281" r:id="rId5"/>
    <p:sldId id="280" r:id="rId6"/>
    <p:sldId id="271" r:id="rId7"/>
    <p:sldId id="272" r:id="rId8"/>
    <p:sldId id="273" r:id="rId9"/>
    <p:sldId id="274" r:id="rId10"/>
    <p:sldId id="275" r:id="rId11"/>
    <p:sldId id="276" r:id="rId12"/>
    <p:sldId id="277" r:id="rId13"/>
    <p:sldId id="278" r:id="rId14"/>
    <p:sldId id="279" r:id="rId15"/>
  </p:sldIdLst>
  <p:sldSz cx="9144000" cy="5143500" type="screen16x9"/>
  <p:notesSz cx="6858000" cy="9144000"/>
  <p:embeddedFontLst>
    <p:embeddedFont>
      <p:font typeface="Georgia" panose="02040502050405020303" pitchFamily="18" charset="0"/>
      <p:regular r:id="rId17"/>
      <p:bold r:id="rId18"/>
      <p:italic r:id="rId19"/>
      <p:boldItalic r:id="rId20"/>
    </p:embeddedFont>
    <p:embeddedFont>
      <p:font typeface="Open Sans" panose="020B0606030504020204" pitchFamily="34" charset="0"/>
      <p:regular r:id="rId21"/>
      <p:bold r:id="rId22"/>
      <p:italic r:id="rId23"/>
      <p:boldItalic r:id="rId24"/>
    </p:embeddedFont>
    <p:embeddedFont>
      <p:font typeface="Open Sans SemiBold" panose="020B0706030804020204" pitchFamily="34" charset="0"/>
      <p:regular r:id="rId25"/>
      <p:bold r:id="rId26"/>
      <p:italic r:id="rId27"/>
      <p:boldItalic r:id="rId2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2C85BEF-13C7-46B5-A685-4C471772E826}">
  <a:tblStyle styleId="{A2C85BEF-13C7-46B5-A685-4C471772E82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16" d="100"/>
          <a:sy n="116" d="100"/>
        </p:scale>
        <p:origin x="1206" y="3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2.fntdata"/><Relationship Id="rId26" Type="http://schemas.openxmlformats.org/officeDocument/2006/relationships/font" Target="fonts/font10.fntdata"/><Relationship Id="rId3" Type="http://schemas.openxmlformats.org/officeDocument/2006/relationships/slide" Target="slides/slide2.xml"/><Relationship Id="rId21" Type="http://schemas.openxmlformats.org/officeDocument/2006/relationships/font" Target="fonts/font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1.fntdata"/><Relationship Id="rId25" Type="http://schemas.openxmlformats.org/officeDocument/2006/relationships/font" Target="fonts/font9.fntdata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font" Target="fonts/font4.fntdata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8.fntdata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7.fntdata"/><Relationship Id="rId28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font" Target="fonts/font3.fntdata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6.fntdata"/><Relationship Id="rId27" Type="http://schemas.openxmlformats.org/officeDocument/2006/relationships/font" Target="fonts/font11.fntdata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g376a07d5082_2_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2" name="Google Shape;3852;g376a07d5082_2_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Default title slide</a:t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032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>
  <p:cSld name="TITLE_3_4">
    <p:bg>
      <p:bgPr>
        <a:solidFill>
          <a:schemeClr val="l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oogle Shape;17;p2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18" name="Google Shape;18;p2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5" name="Google Shape;595;p2"/>
          <p:cNvSpPr txBox="1">
            <a:spLocks noGrp="1"/>
          </p:cNvSpPr>
          <p:nvPr>
            <p:ph type="subTitle" idx="1"/>
          </p:nvPr>
        </p:nvSpPr>
        <p:spPr>
          <a:xfrm>
            <a:off x="394800" y="3327925"/>
            <a:ext cx="4024800" cy="5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None/>
              <a:defRPr sz="1800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6" name="Google Shape;596;p2"/>
          <p:cNvSpPr txBox="1">
            <a:spLocks noGrp="1"/>
          </p:cNvSpPr>
          <p:nvPr>
            <p:ph type="subTitle" idx="2"/>
          </p:nvPr>
        </p:nvSpPr>
        <p:spPr>
          <a:xfrm>
            <a:off x="394800" y="3768125"/>
            <a:ext cx="4177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200"/>
              <a:buFont typeface="Open Sans"/>
              <a:buNone/>
              <a:defRPr sz="12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7" name="Google Shape;597;p2"/>
          <p:cNvSpPr txBox="1"/>
          <p:nvPr/>
        </p:nvSpPr>
        <p:spPr>
          <a:xfrm>
            <a:off x="394800" y="1536250"/>
            <a:ext cx="39528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Famine Early Warning Systems Network</a:t>
            </a:r>
            <a:endParaRPr sz="1200">
              <a:solidFill>
                <a:schemeClr val="dk2"/>
              </a:solidFill>
              <a:latin typeface="Open Sans SemiBold"/>
              <a:ea typeface="Open Sans SemiBold"/>
              <a:cs typeface="Open Sans SemiBold"/>
              <a:sym typeface="Open Sans SemiBold"/>
            </a:endParaRPr>
          </a:p>
        </p:txBody>
      </p:sp>
      <p:sp>
        <p:nvSpPr>
          <p:cNvPr id="598" name="Google Shape;598;p2"/>
          <p:cNvSpPr txBox="1">
            <a:spLocks noGrp="1"/>
          </p:cNvSpPr>
          <p:nvPr>
            <p:ph type="ctrTitle"/>
          </p:nvPr>
        </p:nvSpPr>
        <p:spPr>
          <a:xfrm>
            <a:off x="394800" y="1929850"/>
            <a:ext cx="7401600" cy="10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Georgia"/>
              <a:buNone/>
              <a:defRPr sz="3200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2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600" name="Google Shape;600;p2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8083162" y="4605638"/>
            <a:ext cx="890977" cy="48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601" name="Google Shape;601;p2" title="FEWS NET Logo 2025.png"/>
          <p:cNvPicPr preferRelativeResize="0"/>
          <p:nvPr/>
        </p:nvPicPr>
        <p:blipFill rotWithShape="1">
          <a:blip r:embed="rId3">
            <a:alphaModFix/>
          </a:blip>
          <a:srcRect l="288" r="288"/>
          <a:stretch/>
        </p:blipFill>
        <p:spPr>
          <a:xfrm>
            <a:off x="220700" y="4775338"/>
            <a:ext cx="901852" cy="1497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hillside]">
  <p:cSld name="SECTION_HEADER_2_1_1_3">
    <p:bg>
      <p:bgPr>
        <a:solidFill>
          <a:schemeClr val="dk1"/>
        </a:solidFill>
        <a:effectLst/>
      </p:bgPr>
    </p:bg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6" name="Google Shape;2976;p11"/>
          <p:cNvPicPr preferRelativeResize="0"/>
          <p:nvPr/>
        </p:nvPicPr>
        <p:blipFill rotWithShape="1">
          <a:blip r:embed="rId2">
            <a:alphaModFix amt="80000"/>
          </a:blip>
          <a:srcRect t="13004" b="2278"/>
          <a:stretch/>
        </p:blipFill>
        <p:spPr>
          <a:xfrm>
            <a:off x="0" y="2475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77" name="Google Shape;2977;p11"/>
          <p:cNvSpPr txBox="1">
            <a:spLocks noGrp="1"/>
          </p:cNvSpPr>
          <p:nvPr>
            <p:ph type="sldNum" idx="12"/>
          </p:nvPr>
        </p:nvSpPr>
        <p:spPr>
          <a:xfrm>
            <a:off x="8453908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78" name="Google Shape;2978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87637" y="4622663"/>
            <a:ext cx="1261833" cy="489083"/>
          </a:xfrm>
          <a:prstGeom prst="rect">
            <a:avLst/>
          </a:prstGeom>
          <a:noFill/>
          <a:ln>
            <a:noFill/>
          </a:ln>
        </p:spPr>
      </p:pic>
      <p:sp>
        <p:nvSpPr>
          <p:cNvPr id="2979" name="Google Shape;2979;p11"/>
          <p:cNvSpPr/>
          <p:nvPr/>
        </p:nvSpPr>
        <p:spPr>
          <a:xfrm>
            <a:off x="0" y="2475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2980" name="Google Shape;2980;p11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81" name="Google Shape;2981;p11"/>
          <p:cNvSpPr txBox="1">
            <a:spLocks noGrp="1"/>
          </p:cNvSpPr>
          <p:nvPr>
            <p:ph type="ctrTitle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82" name="Google Shape;2982;p11"/>
          <p:cNvSpPr txBox="1">
            <a:spLocks noGrp="1"/>
          </p:cNvSpPr>
          <p:nvPr>
            <p:ph type="ctrTitle" idx="2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83" name="Google Shape;2983;p11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84" name="Google Shape;2984;p11" title="State_Logo.png"/>
          <p:cNvPicPr preferRelativeResize="0"/>
          <p:nvPr/>
        </p:nvPicPr>
        <p:blipFill rotWithShape="1">
          <a:blip r:embed="rId4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2985" name="Google Shape;2985;p11"/>
          <p:cNvSpPr txBox="1">
            <a:spLocks noGrp="1"/>
          </p:cNvSpPr>
          <p:nvPr>
            <p:ph type="sldNum" idx="3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86" name="Google Shape;2986;p11" title="FEWS NET Logo Full 2025.png"/>
          <p:cNvPicPr preferRelativeResize="0"/>
          <p:nvPr/>
        </p:nvPicPr>
        <p:blipFill rotWithShape="1">
          <a:blip r:embed="rId5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market]">
  <p:cSld name="SECTION_HEADER_2_1_1_2">
    <p:bg>
      <p:bgPr>
        <a:solidFill>
          <a:schemeClr val="dk1"/>
        </a:solidFill>
        <a:effectLst/>
      </p:bgPr>
    </p:bg>
    <p:spTree>
      <p:nvGrpSpPr>
        <p:cNvPr id="1" name="Shape 2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1" name="Google Shape;2991;p12"/>
          <p:cNvPicPr preferRelativeResize="0"/>
          <p:nvPr/>
        </p:nvPicPr>
        <p:blipFill rotWithShape="1">
          <a:blip r:embed="rId2">
            <a:alphaModFix amt="40000"/>
          </a:blip>
          <a:srcRect t="9323" b="9323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92" name="Google Shape;2992;p12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993" name="Google Shape;2993;p12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2994" name="Google Shape;2994;p12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95" name="Google Shape;2995;p12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96" name="Google Shape;2996;p12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2997" name="Google Shape;2997;p12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98" name="Google Shape;2998;p12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market]">
  <p:cSld name="SECTION_HEADER_2_1_1_2_2">
    <p:bg>
      <p:bgPr>
        <a:solidFill>
          <a:schemeClr val="dk1"/>
        </a:solidFill>
        <a:effectLst/>
      </p:bgPr>
    </p:bg>
    <p:spTree>
      <p:nvGrpSpPr>
        <p:cNvPr id="1" name="Shape 3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03" name="Google Shape;3003;p13"/>
          <p:cNvPicPr preferRelativeResize="0"/>
          <p:nvPr/>
        </p:nvPicPr>
        <p:blipFill rotWithShape="1">
          <a:blip r:embed="rId2">
            <a:alphaModFix amt="40000"/>
          </a:blip>
          <a:srcRect t="9323" b="9323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004" name="Google Shape;3004;p13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3005" name="Google Shape;3005;p13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06" name="Google Shape;3006;p13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07" name="Google Shape;3007;p13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08" name="Google Shape;3008;p13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09" name="Google Shape;3009;p13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10" name="Google Shape;3010;p1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11" name="Google Shape;3011;p13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field]">
  <p:cSld name="SECTION_HEADER_2_1_1_2_1">
    <p:bg>
      <p:bgPr>
        <a:solidFill>
          <a:schemeClr val="dk1"/>
        </a:solidFill>
        <a:effectLst/>
      </p:bgPr>
    </p:bg>
    <p:spTree>
      <p:nvGrpSpPr>
        <p:cNvPr id="1" name="Shape 3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16" name="Google Shape;3016;p14"/>
          <p:cNvPicPr preferRelativeResize="0"/>
          <p:nvPr/>
        </p:nvPicPr>
        <p:blipFill rotWithShape="1">
          <a:blip r:embed="rId2">
            <a:alphaModFix amt="50000"/>
          </a:blip>
          <a:srcRect t="12502" b="12495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017" name="Google Shape;3017;p14"/>
          <p:cNvSpPr/>
          <p:nvPr/>
        </p:nvSpPr>
        <p:spPr>
          <a:xfrm>
            <a:off x="0" y="2475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3018" name="Google Shape;3018;p14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3019" name="Google Shape;3019;p14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20" name="Google Shape;3020;p14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21" name="Google Shape;3021;p14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22" name="Google Shape;3022;p1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23" name="Google Shape;3023;p14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field]">
  <p:cSld name="SECTION_HEADER_2_1_1_2_1_2">
    <p:bg>
      <p:bgPr>
        <a:solidFill>
          <a:schemeClr val="dk1"/>
        </a:solidFill>
        <a:effectLst/>
      </p:bgPr>
    </p:bg>
    <p:spTree>
      <p:nvGrpSpPr>
        <p:cNvPr id="1" name="Shape 3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28" name="Google Shape;3028;p15"/>
          <p:cNvPicPr preferRelativeResize="0"/>
          <p:nvPr/>
        </p:nvPicPr>
        <p:blipFill rotWithShape="1">
          <a:blip r:embed="rId2">
            <a:alphaModFix amt="50000"/>
          </a:blip>
          <a:srcRect t="12502" b="12495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029" name="Google Shape;3029;p15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3030" name="Google Shape;3030;p15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31" name="Google Shape;3031;p15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32" name="Google Shape;3032;p15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33" name="Google Shape;3033;p15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34" name="Google Shape;3034;p15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35" name="Google Shape;3035;p1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36" name="Google Shape;3036;p15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aerial]">
  <p:cSld name="SECTION_HEADER_2_1_1_2_1_1">
    <p:bg>
      <p:bgPr>
        <a:solidFill>
          <a:schemeClr val="dk1"/>
        </a:solidFill>
        <a:effectLst/>
      </p:bgPr>
    </p:bg>
    <p:spTree>
      <p:nvGrpSpPr>
        <p:cNvPr id="1" name="Shape 3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41" name="Google Shape;3041;p16"/>
          <p:cNvPicPr preferRelativeResize="0"/>
          <p:nvPr/>
        </p:nvPicPr>
        <p:blipFill rotWithShape="1">
          <a:blip r:embed="rId2">
            <a:alphaModFix amt="50000"/>
          </a:blip>
          <a:srcRect t="7770" b="7770"/>
          <a:stretch/>
        </p:blipFill>
        <p:spPr>
          <a:xfrm>
            <a:off x="0" y="2475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042" name="Google Shape;3042;p16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3043" name="Google Shape;3043;p16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3044" name="Google Shape;3044;p16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45" name="Google Shape;3045;p16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46" name="Google Shape;3046;p16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47" name="Google Shape;3047;p16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48" name="Google Shape;3048;p16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aerial]">
  <p:cSld name="SECTION_HEADER_2_1_1_2_1_1_2">
    <p:bg>
      <p:bgPr>
        <a:solidFill>
          <a:schemeClr val="dk1"/>
        </a:solidFill>
        <a:effectLst/>
      </p:bgPr>
    </p:bg>
    <p:spTree>
      <p:nvGrpSpPr>
        <p:cNvPr id="1" name="Shape 3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3" name="Google Shape;3053;p17"/>
          <p:cNvPicPr preferRelativeResize="0"/>
          <p:nvPr/>
        </p:nvPicPr>
        <p:blipFill rotWithShape="1">
          <a:blip r:embed="rId2">
            <a:alphaModFix amt="50000"/>
          </a:blip>
          <a:srcRect t="7770" b="7770"/>
          <a:stretch/>
        </p:blipFill>
        <p:spPr>
          <a:xfrm>
            <a:off x="0" y="2475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054" name="Google Shape;3054;p17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3055" name="Google Shape;3055;p17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56" name="Google Shape;3056;p17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57" name="Google Shape;3057;p17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58" name="Google Shape;3058;p17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59" name="Google Shape;3059;p17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60" name="Google Shape;3060;p1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61" name="Google Shape;3061;p17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dark, 1:1 ratio]">
  <p:cSld name="SECTION_TITLE_AND_DESCRIPTION_1_1">
    <p:spTree>
      <p:nvGrpSpPr>
        <p:cNvPr id="1" name="Shape 3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6" name="Google Shape;3066;p18"/>
          <p:cNvSpPr>
            <a:spLocks noGrp="1"/>
          </p:cNvSpPr>
          <p:nvPr>
            <p:ph type="pic" idx="2"/>
          </p:nvPr>
        </p:nvSpPr>
        <p:spPr>
          <a:xfrm>
            <a:off x="3995475" y="-125"/>
            <a:ext cx="51486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067" name="Google Shape;3067;p18"/>
          <p:cNvSpPr/>
          <p:nvPr/>
        </p:nvSpPr>
        <p:spPr>
          <a:xfrm>
            <a:off x="0" y="0"/>
            <a:ext cx="3995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8" name="Google Shape;3068;p18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None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069" name="Google Shape;3069;p18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70" name="Google Shape;3070;p18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71" name="Google Shape;3071;p18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72" name="Google Shape;3072;p18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73" name="Google Shape;3073;p1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74" name="Google Shape;3074;p18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dark, 4:3 ratio]">
  <p:cSld name="SECTION_TITLE_AND_DESCRIPTION_1_1_4">
    <p:spTree>
      <p:nvGrpSpPr>
        <p:cNvPr id="1" name="Shape 3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9" name="Google Shape;3079;p19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0" name="Google Shape;3080;p19"/>
          <p:cNvSpPr>
            <a:spLocks noGrp="1"/>
          </p:cNvSpPr>
          <p:nvPr>
            <p:ph type="pic" idx="2"/>
          </p:nvPr>
        </p:nvSpPr>
        <p:spPr>
          <a:xfrm>
            <a:off x="4114800" y="858300"/>
            <a:ext cx="4572000" cy="3014400"/>
          </a:xfrm>
          <a:prstGeom prst="rect">
            <a:avLst/>
          </a:prstGeom>
          <a:noFill/>
          <a:ln>
            <a:noFill/>
          </a:ln>
        </p:spPr>
      </p:sp>
      <p:sp>
        <p:nvSpPr>
          <p:cNvPr id="3081" name="Google Shape;3081;p19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None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082" name="Google Shape;3082;p19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83" name="Google Shape;3083;p19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84" name="Google Shape;3084;p19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85" name="Google Shape;3085;p19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86" name="Google Shape;3086;p1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87" name="Google Shape;3087;p19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light, 1:1]">
  <p:cSld name="SECTION_TITLE_AND_DESCRIPTION_1_1_5">
    <p:spTree>
      <p:nvGrpSpPr>
        <p:cNvPr id="1" name="Shape 3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" name="Google Shape;3092;p20"/>
          <p:cNvSpPr>
            <a:spLocks noGrp="1"/>
          </p:cNvSpPr>
          <p:nvPr>
            <p:ph type="pic" idx="2"/>
          </p:nvPr>
        </p:nvSpPr>
        <p:spPr>
          <a:xfrm>
            <a:off x="3995475" y="-125"/>
            <a:ext cx="51486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093" name="Google Shape;3093;p20"/>
          <p:cNvSpPr/>
          <p:nvPr/>
        </p:nvSpPr>
        <p:spPr>
          <a:xfrm>
            <a:off x="0" y="0"/>
            <a:ext cx="39954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4" name="Google Shape;3094;p20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pen Sans"/>
              <a:buNone/>
              <a:defRPr sz="16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095" name="Google Shape;3095;p20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96" name="Google Shape;3096;p20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200"/>
              <a:buFont typeface="Open Sans"/>
              <a:buNone/>
              <a:defRPr sz="12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97" name="Google Shape;3097;p20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98" name="Google Shape;3098;p20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99" name="Google Shape;3099;p2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100" name="Google Shape;3100;p20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[alternate]">
  <p:cSld name="TITLE_3_6_1">
    <p:bg>
      <p:bgPr>
        <a:solidFill>
          <a:schemeClr val="dk2"/>
        </a:solidFill>
        <a:effectLst/>
      </p:bgPr>
    </p:bg>
    <p:spTree>
      <p:nvGrpSpPr>
        <p:cNvPr id="1" name="Shape 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6" name="Google Shape;606;p3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607" name="Google Shape;607;p3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4" name="Google Shape;1184;p3"/>
          <p:cNvSpPr txBox="1">
            <a:spLocks noGrp="1"/>
          </p:cNvSpPr>
          <p:nvPr>
            <p:ph type="subTitle" idx="1"/>
          </p:nvPr>
        </p:nvSpPr>
        <p:spPr>
          <a:xfrm>
            <a:off x="394800" y="3327925"/>
            <a:ext cx="5316000" cy="5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Open Sans"/>
              <a:buNone/>
              <a:defRPr sz="1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85" name="Google Shape;1185;p3"/>
          <p:cNvSpPr txBox="1">
            <a:spLocks noGrp="1"/>
          </p:cNvSpPr>
          <p:nvPr>
            <p:ph type="subTitle" idx="2"/>
          </p:nvPr>
        </p:nvSpPr>
        <p:spPr>
          <a:xfrm>
            <a:off x="394800" y="3768125"/>
            <a:ext cx="3468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86" name="Google Shape;1186;p3"/>
          <p:cNvSpPr txBox="1"/>
          <p:nvPr/>
        </p:nvSpPr>
        <p:spPr>
          <a:xfrm>
            <a:off x="394800" y="1536250"/>
            <a:ext cx="39528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Famine Early Warning Systems Network</a:t>
            </a:r>
            <a:endParaRPr sz="1200">
              <a:solidFill>
                <a:schemeClr val="lt1"/>
              </a:solidFill>
              <a:latin typeface="Open Sans SemiBold"/>
              <a:ea typeface="Open Sans SemiBold"/>
              <a:cs typeface="Open Sans SemiBold"/>
              <a:sym typeface="Open Sans SemiBold"/>
            </a:endParaRPr>
          </a:p>
        </p:txBody>
      </p:sp>
      <p:sp>
        <p:nvSpPr>
          <p:cNvPr id="1187" name="Google Shape;1187;p3"/>
          <p:cNvSpPr txBox="1">
            <a:spLocks noGrp="1"/>
          </p:cNvSpPr>
          <p:nvPr>
            <p:ph type="ctrTitle"/>
          </p:nvPr>
        </p:nvSpPr>
        <p:spPr>
          <a:xfrm>
            <a:off x="394800" y="1929850"/>
            <a:ext cx="7401600" cy="10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88" name="Google Shape;1188;p3"/>
          <p:cNvSpPr/>
          <p:nvPr/>
        </p:nvSpPr>
        <p:spPr>
          <a:xfrm>
            <a:off x="0" y="4556775"/>
            <a:ext cx="9144000" cy="6432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1189" name="Google Shape;1189;p3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8083162" y="4605638"/>
            <a:ext cx="890977" cy="48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0" name="Google Shape;1190;p3" title="FEWS NET Logo 2025.png"/>
          <p:cNvPicPr preferRelativeResize="0"/>
          <p:nvPr/>
        </p:nvPicPr>
        <p:blipFill rotWithShape="1">
          <a:blip r:embed="rId3">
            <a:alphaModFix/>
          </a:blip>
          <a:srcRect l="288" r="288"/>
          <a:stretch/>
        </p:blipFill>
        <p:spPr>
          <a:xfrm>
            <a:off x="220700" y="4775338"/>
            <a:ext cx="901852" cy="1497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light, 4:3]">
  <p:cSld name="SECTION_TITLE_AND_DESCRIPTION_1_1_4_1"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5" name="Google Shape;3105;p21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6" name="Google Shape;3106;p21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pen Sans"/>
              <a:buNone/>
              <a:defRPr sz="16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107" name="Google Shape;3107;p21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108" name="Google Shape;3108;p21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200"/>
              <a:buFont typeface="Open Sans"/>
              <a:buNone/>
              <a:defRPr sz="12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109" name="Google Shape;3109;p21"/>
          <p:cNvSpPr>
            <a:spLocks noGrp="1"/>
          </p:cNvSpPr>
          <p:nvPr>
            <p:ph type="pic" idx="2"/>
          </p:nvPr>
        </p:nvSpPr>
        <p:spPr>
          <a:xfrm>
            <a:off x="4114800" y="858300"/>
            <a:ext cx="4572000" cy="3014400"/>
          </a:xfrm>
          <a:prstGeom prst="rect">
            <a:avLst/>
          </a:prstGeom>
          <a:noFill/>
          <a:ln>
            <a:noFill/>
          </a:ln>
        </p:spPr>
      </p:sp>
      <p:sp>
        <p:nvSpPr>
          <p:cNvPr id="3110" name="Google Shape;3110;p21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111" name="Google Shape;3111;p21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112" name="Google Shape;3112;p2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113" name="Google Shape;3113;p21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[standard, grey]">
  <p:cSld name="TITLE_AND_BODY_2">
    <p:bg>
      <p:bgPr>
        <a:solidFill>
          <a:schemeClr val="accent5"/>
        </a:solidFill>
        <a:effectLst/>
      </p:bgPr>
    </p:bg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2" name="Google Shape;3122;p23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3" name="Google Shape;3123;p23"/>
          <p:cNvSpPr txBox="1">
            <a:spLocks noGrp="1"/>
          </p:cNvSpPr>
          <p:nvPr>
            <p:ph type="body" idx="1"/>
          </p:nvPr>
        </p:nvSpPr>
        <p:spPr>
          <a:xfrm>
            <a:off x="462925" y="999050"/>
            <a:ext cx="8218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24" name="Google Shape;3124;p2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[dense]">
  <p:cSld name="TITLE_AND_BODY_1">
    <p:spTree>
      <p:nvGrpSpPr>
        <p:cNvPr id="1" name="Shape 3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6" name="Google Shape;3126;p24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87630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27" name="Google Shape;3127;p24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8" name="Google Shape;3128;p2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[dense, grey]">
  <p:cSld name="TITLE_AND_BODY_1_2">
    <p:bg>
      <p:bgPr>
        <a:solidFill>
          <a:schemeClr val="accent5"/>
        </a:solidFill>
        <a:effectLst/>
      </p:bgPr>
    </p:bg>
    <p:spTree>
      <p:nvGrpSpPr>
        <p:cNvPr id="1" name="Shape 3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0" name="Google Shape;3130;p25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87630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31" name="Google Shape;3131;p25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32" name="Google Shape;3132;p2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dense]">
  <p:cSld name="TITLE_AND_BODY_1_1">
    <p:spTree>
      <p:nvGrpSpPr>
        <p:cNvPr id="1" name="Shape 3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4" name="Google Shape;3134;p26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4162500" cy="387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35" name="Google Shape;3135;p26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36" name="Google Shape;3136;p26"/>
          <p:cNvSpPr txBox="1">
            <a:spLocks noGrp="1"/>
          </p:cNvSpPr>
          <p:nvPr>
            <p:ph type="body" idx="2"/>
          </p:nvPr>
        </p:nvSpPr>
        <p:spPr>
          <a:xfrm>
            <a:off x="4763400" y="618175"/>
            <a:ext cx="4162500" cy="387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37" name="Google Shape;3137;p26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dense, grey]">
  <p:cSld name="TITLE_AND_BODY_1_1_2">
    <p:bg>
      <p:bgPr>
        <a:solidFill>
          <a:schemeClr val="accent5"/>
        </a:solidFill>
        <a:effectLst/>
      </p:bgPr>
    </p:bg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9" name="Google Shape;3139;p27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0" name="Google Shape;3140;p27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4381500" cy="38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41" name="Google Shape;3141;p27"/>
          <p:cNvSpPr txBox="1">
            <a:spLocks noGrp="1"/>
          </p:cNvSpPr>
          <p:nvPr>
            <p:ph type="body" idx="2"/>
          </p:nvPr>
        </p:nvSpPr>
        <p:spPr>
          <a:xfrm>
            <a:off x="4572000" y="618175"/>
            <a:ext cx="4381500" cy="38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42" name="Google Shape;3142;p2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. Two charts [dense, grey]">
  <p:cSld name="TITLE_AND_BODY_1_1_1">
    <p:bg>
      <p:bgPr>
        <a:solidFill>
          <a:schemeClr val="accent5"/>
        </a:solidFill>
        <a:effectLst/>
      </p:bgPr>
    </p:bg>
    <p:spTree>
      <p:nvGrpSpPr>
        <p:cNvPr id="1" name="Shape 3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4" name="Google Shape;3144;p28"/>
          <p:cNvSpPr txBox="1">
            <a:spLocks noGrp="1"/>
          </p:cNvSpPr>
          <p:nvPr>
            <p:ph type="subTitle" idx="1"/>
          </p:nvPr>
        </p:nvSpPr>
        <p:spPr>
          <a:xfrm>
            <a:off x="1905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28"/>
          <p:cNvSpPr>
            <a:spLocks noGrp="1"/>
          </p:cNvSpPr>
          <p:nvPr>
            <p:ph type="pic" idx="2"/>
          </p:nvPr>
        </p:nvSpPr>
        <p:spPr>
          <a:xfrm>
            <a:off x="190500" y="1195550"/>
            <a:ext cx="4300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46" name="Google Shape;3146;p28"/>
          <p:cNvSpPr>
            <a:spLocks noGrp="1"/>
          </p:cNvSpPr>
          <p:nvPr>
            <p:ph type="pic" idx="3"/>
          </p:nvPr>
        </p:nvSpPr>
        <p:spPr>
          <a:xfrm>
            <a:off x="4652700" y="1195550"/>
            <a:ext cx="4300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47" name="Google Shape;3147;p28"/>
          <p:cNvSpPr txBox="1">
            <a:spLocks noGrp="1"/>
          </p:cNvSpPr>
          <p:nvPr>
            <p:ph type="subTitle" idx="4"/>
          </p:nvPr>
        </p:nvSpPr>
        <p:spPr>
          <a:xfrm>
            <a:off x="190500" y="41952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48" name="Google Shape;3148;p28"/>
          <p:cNvSpPr txBox="1">
            <a:spLocks noGrp="1"/>
          </p:cNvSpPr>
          <p:nvPr>
            <p:ph type="subTitle" idx="5"/>
          </p:nvPr>
        </p:nvSpPr>
        <p:spPr>
          <a:xfrm>
            <a:off x="4652700" y="41952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49" name="Google Shape;3149;p28"/>
          <p:cNvSpPr txBox="1">
            <a:spLocks noGrp="1"/>
          </p:cNvSpPr>
          <p:nvPr>
            <p:ph type="title"/>
          </p:nvPr>
        </p:nvSpPr>
        <p:spPr>
          <a:xfrm>
            <a:off x="1143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50" name="Google Shape;3150;p28"/>
          <p:cNvSpPr txBox="1">
            <a:spLocks noGrp="1"/>
          </p:cNvSpPr>
          <p:nvPr>
            <p:ph type="subTitle" idx="6"/>
          </p:nvPr>
        </p:nvSpPr>
        <p:spPr>
          <a:xfrm>
            <a:off x="46527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1" name="Google Shape;3151;p2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harts [dense, grey]">
  <p:cSld name="TITLE_AND_BODY_1_1_1_4">
    <p:bg>
      <p:bgPr>
        <a:solidFill>
          <a:schemeClr val="accent5"/>
        </a:solidFill>
        <a:effectLst/>
      </p:bgPr>
    </p:bg>
    <p:spTree>
      <p:nvGrpSpPr>
        <p:cNvPr id="1" name="Shape 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" name="Google Shape;3153;p29"/>
          <p:cNvSpPr txBox="1">
            <a:spLocks noGrp="1"/>
          </p:cNvSpPr>
          <p:nvPr>
            <p:ph type="subTitle" idx="1"/>
          </p:nvPr>
        </p:nvSpPr>
        <p:spPr>
          <a:xfrm>
            <a:off x="318065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4" name="Google Shape;3154;p29"/>
          <p:cNvSpPr>
            <a:spLocks noGrp="1"/>
          </p:cNvSpPr>
          <p:nvPr>
            <p:ph type="pic" idx="2"/>
          </p:nvPr>
        </p:nvSpPr>
        <p:spPr>
          <a:xfrm>
            <a:off x="190500" y="1195550"/>
            <a:ext cx="2782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55" name="Google Shape;3155;p29"/>
          <p:cNvSpPr txBox="1">
            <a:spLocks noGrp="1"/>
          </p:cNvSpPr>
          <p:nvPr>
            <p:ph type="subTitle" idx="3"/>
          </p:nvPr>
        </p:nvSpPr>
        <p:spPr>
          <a:xfrm>
            <a:off x="190500" y="41952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6" name="Google Shape;3156;p29"/>
          <p:cNvSpPr>
            <a:spLocks noGrp="1"/>
          </p:cNvSpPr>
          <p:nvPr>
            <p:ph type="pic" idx="4"/>
          </p:nvPr>
        </p:nvSpPr>
        <p:spPr>
          <a:xfrm>
            <a:off x="3180650" y="1195550"/>
            <a:ext cx="2782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57" name="Google Shape;3157;p29"/>
          <p:cNvSpPr>
            <a:spLocks noGrp="1"/>
          </p:cNvSpPr>
          <p:nvPr>
            <p:ph type="pic" idx="5"/>
          </p:nvPr>
        </p:nvSpPr>
        <p:spPr>
          <a:xfrm>
            <a:off x="6170800" y="1195550"/>
            <a:ext cx="2782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58" name="Google Shape;3158;p29"/>
          <p:cNvSpPr txBox="1">
            <a:spLocks noGrp="1"/>
          </p:cNvSpPr>
          <p:nvPr>
            <p:ph type="subTitle" idx="6"/>
          </p:nvPr>
        </p:nvSpPr>
        <p:spPr>
          <a:xfrm>
            <a:off x="617080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9" name="Google Shape;3159;p29"/>
          <p:cNvSpPr txBox="1">
            <a:spLocks noGrp="1"/>
          </p:cNvSpPr>
          <p:nvPr>
            <p:ph type="subTitle" idx="7"/>
          </p:nvPr>
        </p:nvSpPr>
        <p:spPr>
          <a:xfrm>
            <a:off x="3180650" y="41952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0" name="Google Shape;3160;p29"/>
          <p:cNvSpPr txBox="1">
            <a:spLocks noGrp="1"/>
          </p:cNvSpPr>
          <p:nvPr>
            <p:ph type="subTitle" idx="8"/>
          </p:nvPr>
        </p:nvSpPr>
        <p:spPr>
          <a:xfrm>
            <a:off x="6170800" y="41952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1" name="Google Shape;3161;p29"/>
          <p:cNvSpPr txBox="1">
            <a:spLocks noGrp="1"/>
          </p:cNvSpPr>
          <p:nvPr>
            <p:ph type="title"/>
          </p:nvPr>
        </p:nvSpPr>
        <p:spPr>
          <a:xfrm>
            <a:off x="1143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2" name="Google Shape;3162;p29"/>
          <p:cNvSpPr txBox="1">
            <a:spLocks noGrp="1"/>
          </p:cNvSpPr>
          <p:nvPr>
            <p:ph type="subTitle" idx="9"/>
          </p:nvPr>
        </p:nvSpPr>
        <p:spPr>
          <a:xfrm>
            <a:off x="19050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3" name="Google Shape;3163;p2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lumn and chart [dense, grey]">
  <p:cSld name="TITLE_AND_BODY_1_1_1_3">
    <p:bg>
      <p:bgPr>
        <a:solidFill>
          <a:schemeClr val="accent5"/>
        </a:solidFill>
        <a:effectLst/>
      </p:bgPr>
    </p:bg>
    <p:spTree>
      <p:nvGrpSpPr>
        <p:cNvPr id="1" name="Shape 3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5" name="Google Shape;3165;p30"/>
          <p:cNvSpPr>
            <a:spLocks noGrp="1"/>
          </p:cNvSpPr>
          <p:nvPr>
            <p:ph type="pic" idx="2"/>
          </p:nvPr>
        </p:nvSpPr>
        <p:spPr>
          <a:xfrm>
            <a:off x="4652700" y="1195550"/>
            <a:ext cx="4300800" cy="2940900"/>
          </a:xfrm>
          <a:prstGeom prst="rect">
            <a:avLst/>
          </a:prstGeom>
          <a:noFill/>
          <a:ln>
            <a:noFill/>
          </a:ln>
        </p:spPr>
      </p:sp>
      <p:sp>
        <p:nvSpPr>
          <p:cNvPr id="3166" name="Google Shape;3166;p30"/>
          <p:cNvSpPr txBox="1">
            <a:spLocks noGrp="1"/>
          </p:cNvSpPr>
          <p:nvPr>
            <p:ph type="subTitle" idx="1"/>
          </p:nvPr>
        </p:nvSpPr>
        <p:spPr>
          <a:xfrm>
            <a:off x="4652700" y="41364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7" name="Google Shape;3167;p30"/>
          <p:cNvSpPr txBox="1">
            <a:spLocks noGrp="1"/>
          </p:cNvSpPr>
          <p:nvPr>
            <p:ph type="subTitle" idx="3"/>
          </p:nvPr>
        </p:nvSpPr>
        <p:spPr>
          <a:xfrm>
            <a:off x="46527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8" name="Google Shape;3168;p30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9" name="Google Shape;3169;p30"/>
          <p:cNvSpPr txBox="1">
            <a:spLocks noGrp="1"/>
          </p:cNvSpPr>
          <p:nvPr>
            <p:ph type="body" idx="4"/>
          </p:nvPr>
        </p:nvSpPr>
        <p:spPr>
          <a:xfrm>
            <a:off x="190500" y="618175"/>
            <a:ext cx="4381500" cy="38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70" name="Google Shape;3170;p3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hart and outline [dense, grey]">
  <p:cSld name="TITLE_AND_BODY_1_1_1_2">
    <p:bg>
      <p:bgPr>
        <a:solidFill>
          <a:schemeClr val="accent5"/>
        </a:solidFill>
        <a:effectLst/>
      </p:bgPr>
    </p:bg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2" name="Google Shape;3172;p31"/>
          <p:cNvSpPr txBox="1">
            <a:spLocks noGrp="1"/>
          </p:cNvSpPr>
          <p:nvPr>
            <p:ph type="body" idx="1"/>
          </p:nvPr>
        </p:nvSpPr>
        <p:spPr>
          <a:xfrm>
            <a:off x="6151950" y="1195550"/>
            <a:ext cx="2825400" cy="320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cxnSp>
        <p:nvCxnSpPr>
          <p:cNvPr id="3173" name="Google Shape;3173;p31"/>
          <p:cNvCxnSpPr/>
          <p:nvPr/>
        </p:nvCxnSpPr>
        <p:spPr>
          <a:xfrm>
            <a:off x="6021650" y="706250"/>
            <a:ext cx="0" cy="36900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174" name="Google Shape;3174;p31"/>
          <p:cNvSpPr>
            <a:spLocks noGrp="1"/>
          </p:cNvSpPr>
          <p:nvPr>
            <p:ph type="pic" idx="2"/>
          </p:nvPr>
        </p:nvSpPr>
        <p:spPr>
          <a:xfrm>
            <a:off x="190600" y="1255250"/>
            <a:ext cx="5707200" cy="2934300"/>
          </a:xfrm>
          <a:prstGeom prst="rect">
            <a:avLst/>
          </a:prstGeom>
          <a:noFill/>
          <a:ln>
            <a:noFill/>
          </a:ln>
        </p:spPr>
      </p:sp>
      <p:sp>
        <p:nvSpPr>
          <p:cNvPr id="3175" name="Google Shape;3175;p31"/>
          <p:cNvSpPr txBox="1">
            <a:spLocks noGrp="1"/>
          </p:cNvSpPr>
          <p:nvPr>
            <p:ph type="subTitle" idx="3"/>
          </p:nvPr>
        </p:nvSpPr>
        <p:spPr>
          <a:xfrm>
            <a:off x="190500" y="41895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31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7" name="Google Shape;3177;p31"/>
          <p:cNvSpPr txBox="1">
            <a:spLocks noGrp="1"/>
          </p:cNvSpPr>
          <p:nvPr>
            <p:ph type="subTitle" idx="4"/>
          </p:nvPr>
        </p:nvSpPr>
        <p:spPr>
          <a:xfrm>
            <a:off x="1905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31"/>
          <p:cNvSpPr txBox="1">
            <a:spLocks noGrp="1"/>
          </p:cNvSpPr>
          <p:nvPr>
            <p:ph type="subTitle" idx="5"/>
          </p:nvPr>
        </p:nvSpPr>
        <p:spPr>
          <a:xfrm>
            <a:off x="615195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79" name="Google Shape;3179;p3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utline short">
  <p:cSld name="SECTION_TITLE_AND_DESCRIPTION_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" name="Google Shape;1196;p4"/>
          <p:cNvSpPr txBox="1">
            <a:spLocks noGrp="1"/>
          </p:cNvSpPr>
          <p:nvPr>
            <p:ph type="title"/>
          </p:nvPr>
        </p:nvSpPr>
        <p:spPr>
          <a:xfrm>
            <a:off x="428625" y="2192600"/>
            <a:ext cx="36576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eorgia"/>
              <a:buNone/>
              <a:defRPr sz="25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97" name="Google Shape;1197;p4"/>
          <p:cNvSpPr txBox="1">
            <a:spLocks noGrp="1"/>
          </p:cNvSpPr>
          <p:nvPr>
            <p:ph type="body" idx="1"/>
          </p:nvPr>
        </p:nvSpPr>
        <p:spPr>
          <a:xfrm>
            <a:off x="5029200" y="766350"/>
            <a:ext cx="3657600" cy="3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–"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cxnSp>
        <p:nvCxnSpPr>
          <p:cNvPr id="1198" name="Google Shape;1198;p4"/>
          <p:cNvCxnSpPr/>
          <p:nvPr/>
        </p:nvCxnSpPr>
        <p:spPr>
          <a:xfrm>
            <a:off x="573525" y="281238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99" name="Google Shape;1199;p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gallery [dense, grey]">
  <p:cSld name="TITLE_AND_BODY_1_1_1_2_2">
    <p:bg>
      <p:bgPr>
        <a:solidFill>
          <a:schemeClr val="accent5"/>
        </a:solidFill>
        <a:effectLst/>
      </p:bgPr>
    </p:bg>
    <p:spTree>
      <p:nvGrpSpPr>
        <p:cNvPr id="1" name="Shape 3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1" name="Google Shape;3181;p32"/>
          <p:cNvSpPr>
            <a:spLocks noGrp="1"/>
          </p:cNvSpPr>
          <p:nvPr>
            <p:ph type="pic" idx="2"/>
          </p:nvPr>
        </p:nvSpPr>
        <p:spPr>
          <a:xfrm>
            <a:off x="3333075" y="2454448"/>
            <a:ext cx="27630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2" name="Google Shape;3182;p32"/>
          <p:cNvSpPr txBox="1">
            <a:spLocks noGrp="1"/>
          </p:cNvSpPr>
          <p:nvPr>
            <p:ph type="subTitle" idx="1"/>
          </p:nvPr>
        </p:nvSpPr>
        <p:spPr>
          <a:xfrm>
            <a:off x="3333075" y="41732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83" name="Google Shape;3183;p32"/>
          <p:cNvSpPr>
            <a:spLocks noGrp="1"/>
          </p:cNvSpPr>
          <p:nvPr>
            <p:ph type="pic" idx="3"/>
          </p:nvPr>
        </p:nvSpPr>
        <p:spPr>
          <a:xfrm>
            <a:off x="3333075" y="686100"/>
            <a:ext cx="27630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4" name="Google Shape;3184;p32"/>
          <p:cNvSpPr>
            <a:spLocks noGrp="1"/>
          </p:cNvSpPr>
          <p:nvPr>
            <p:ph type="pic" idx="4"/>
          </p:nvPr>
        </p:nvSpPr>
        <p:spPr>
          <a:xfrm>
            <a:off x="6200950" y="2482750"/>
            <a:ext cx="28203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5" name="Google Shape;3185;p32"/>
          <p:cNvSpPr>
            <a:spLocks noGrp="1"/>
          </p:cNvSpPr>
          <p:nvPr>
            <p:ph type="pic" idx="5"/>
          </p:nvPr>
        </p:nvSpPr>
        <p:spPr>
          <a:xfrm>
            <a:off x="6200950" y="686100"/>
            <a:ext cx="28203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6" name="Google Shape;3186;p32"/>
          <p:cNvSpPr txBox="1">
            <a:spLocks noGrp="1"/>
          </p:cNvSpPr>
          <p:nvPr>
            <p:ph type="subTitle" idx="6"/>
          </p:nvPr>
        </p:nvSpPr>
        <p:spPr>
          <a:xfrm>
            <a:off x="190500" y="68610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87" name="Google Shape;3187;p32"/>
          <p:cNvSpPr txBox="1">
            <a:spLocks noGrp="1"/>
          </p:cNvSpPr>
          <p:nvPr>
            <p:ph type="body" idx="7"/>
          </p:nvPr>
        </p:nvSpPr>
        <p:spPr>
          <a:xfrm>
            <a:off x="190500" y="1301700"/>
            <a:ext cx="2825400" cy="307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88" name="Google Shape;3188;p32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9" name="Google Shape;3189;p32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hart and outline [dense, grey]">
  <p:cSld name="TITLE_AND_BODY_1_1_1_2_1">
    <p:bg>
      <p:bgPr>
        <a:solidFill>
          <a:schemeClr val="accent5"/>
        </a:solidFill>
        <a:effectLst/>
      </p:bgPr>
    </p:bg>
    <p:spTree>
      <p:nvGrpSpPr>
        <p:cNvPr id="1" name="Shape 3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91" name="Google Shape;3191;p33"/>
          <p:cNvCxnSpPr/>
          <p:nvPr/>
        </p:nvCxnSpPr>
        <p:spPr>
          <a:xfrm>
            <a:off x="6568300" y="692750"/>
            <a:ext cx="0" cy="37284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192" name="Google Shape;3192;p33"/>
          <p:cNvSpPr txBox="1">
            <a:spLocks noGrp="1"/>
          </p:cNvSpPr>
          <p:nvPr>
            <p:ph type="subTitle" idx="1"/>
          </p:nvPr>
        </p:nvSpPr>
        <p:spPr>
          <a:xfrm>
            <a:off x="6757825" y="707525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3" name="Google Shape;3193;p33"/>
          <p:cNvSpPr txBox="1">
            <a:spLocks noGrp="1"/>
          </p:cNvSpPr>
          <p:nvPr>
            <p:ph type="subTitle" idx="2"/>
          </p:nvPr>
        </p:nvSpPr>
        <p:spPr>
          <a:xfrm>
            <a:off x="6757825" y="1239236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4" name="Google Shape;3194;p33"/>
          <p:cNvSpPr txBox="1">
            <a:spLocks noGrp="1"/>
          </p:cNvSpPr>
          <p:nvPr>
            <p:ph type="subTitle" idx="3"/>
          </p:nvPr>
        </p:nvSpPr>
        <p:spPr>
          <a:xfrm>
            <a:off x="6757825" y="1770947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5" name="Google Shape;3195;p33"/>
          <p:cNvSpPr txBox="1">
            <a:spLocks noGrp="1"/>
          </p:cNvSpPr>
          <p:nvPr>
            <p:ph type="subTitle" idx="4"/>
          </p:nvPr>
        </p:nvSpPr>
        <p:spPr>
          <a:xfrm>
            <a:off x="6757825" y="2309081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6" name="Google Shape;3196;p33"/>
          <p:cNvSpPr txBox="1">
            <a:spLocks noGrp="1"/>
          </p:cNvSpPr>
          <p:nvPr>
            <p:ph type="subTitle" idx="5"/>
          </p:nvPr>
        </p:nvSpPr>
        <p:spPr>
          <a:xfrm>
            <a:off x="6757825" y="2834369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7" name="Google Shape;3197;p33"/>
          <p:cNvSpPr txBox="1">
            <a:spLocks noGrp="1"/>
          </p:cNvSpPr>
          <p:nvPr>
            <p:ph type="subTitle" idx="6"/>
          </p:nvPr>
        </p:nvSpPr>
        <p:spPr>
          <a:xfrm>
            <a:off x="6757825" y="3366080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8" name="Google Shape;3198;p33"/>
          <p:cNvSpPr txBox="1">
            <a:spLocks noGrp="1"/>
          </p:cNvSpPr>
          <p:nvPr>
            <p:ph type="subTitle" idx="7"/>
          </p:nvPr>
        </p:nvSpPr>
        <p:spPr>
          <a:xfrm>
            <a:off x="6757825" y="3904214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9" name="Google Shape;3199;p33"/>
          <p:cNvSpPr txBox="1">
            <a:spLocks noGrp="1"/>
          </p:cNvSpPr>
          <p:nvPr>
            <p:ph type="subTitle" idx="8"/>
          </p:nvPr>
        </p:nvSpPr>
        <p:spPr>
          <a:xfrm>
            <a:off x="3373275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0" name="Google Shape;3200;p33"/>
          <p:cNvSpPr txBox="1">
            <a:spLocks noGrp="1"/>
          </p:cNvSpPr>
          <p:nvPr>
            <p:ph type="subTitle" idx="9"/>
          </p:nvPr>
        </p:nvSpPr>
        <p:spPr>
          <a:xfrm>
            <a:off x="190500" y="41574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1" name="Google Shape;3201;p33"/>
          <p:cNvSpPr txBox="1">
            <a:spLocks noGrp="1"/>
          </p:cNvSpPr>
          <p:nvPr>
            <p:ph type="subTitle" idx="13"/>
          </p:nvPr>
        </p:nvSpPr>
        <p:spPr>
          <a:xfrm>
            <a:off x="3373275" y="41574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2" name="Google Shape;3202;p33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03" name="Google Shape;3203;p33"/>
          <p:cNvSpPr txBox="1">
            <a:spLocks noGrp="1"/>
          </p:cNvSpPr>
          <p:nvPr>
            <p:ph type="subTitle" idx="14"/>
          </p:nvPr>
        </p:nvSpPr>
        <p:spPr>
          <a:xfrm>
            <a:off x="19050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4" name="Google Shape;3204;p33"/>
          <p:cNvSpPr>
            <a:spLocks noGrp="1"/>
          </p:cNvSpPr>
          <p:nvPr>
            <p:ph type="pic" idx="15"/>
          </p:nvPr>
        </p:nvSpPr>
        <p:spPr>
          <a:xfrm>
            <a:off x="190500" y="1195550"/>
            <a:ext cx="3000300" cy="2961900"/>
          </a:xfrm>
          <a:prstGeom prst="rect">
            <a:avLst/>
          </a:prstGeom>
          <a:noFill/>
          <a:ln>
            <a:noFill/>
          </a:ln>
        </p:spPr>
      </p:sp>
      <p:sp>
        <p:nvSpPr>
          <p:cNvPr id="3205" name="Google Shape;3205;p33"/>
          <p:cNvSpPr>
            <a:spLocks noGrp="1"/>
          </p:cNvSpPr>
          <p:nvPr>
            <p:ph type="pic" idx="16"/>
          </p:nvPr>
        </p:nvSpPr>
        <p:spPr>
          <a:xfrm>
            <a:off x="3373250" y="1195550"/>
            <a:ext cx="3000300" cy="2961900"/>
          </a:xfrm>
          <a:prstGeom prst="rect">
            <a:avLst/>
          </a:prstGeom>
          <a:noFill/>
          <a:ln>
            <a:noFill/>
          </a:ln>
        </p:spPr>
      </p:sp>
      <p:sp>
        <p:nvSpPr>
          <p:cNvPr id="3206" name="Google Shape;3206;p3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hart [dense, grey]">
  <p:cSld name="TITLE_AND_BODY_1_1_1_1">
    <p:bg>
      <p:bgPr>
        <a:solidFill>
          <a:schemeClr val="accent5"/>
        </a:solidFill>
        <a:effectLst/>
      </p:bgPr>
    </p:bg>
    <p:spTree>
      <p:nvGrpSpPr>
        <p:cNvPr id="1" name="Shape 3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8" name="Google Shape;3208;p34"/>
          <p:cNvSpPr txBox="1">
            <a:spLocks noGrp="1"/>
          </p:cNvSpPr>
          <p:nvPr>
            <p:ph type="subTitle" idx="1"/>
          </p:nvPr>
        </p:nvSpPr>
        <p:spPr>
          <a:xfrm>
            <a:off x="190500" y="579950"/>
            <a:ext cx="8763000" cy="393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9" name="Google Shape;3209;p34"/>
          <p:cNvSpPr>
            <a:spLocks noGrp="1"/>
          </p:cNvSpPr>
          <p:nvPr>
            <p:ph type="pic" idx="2"/>
          </p:nvPr>
        </p:nvSpPr>
        <p:spPr>
          <a:xfrm>
            <a:off x="190500" y="973550"/>
            <a:ext cx="8763000" cy="3171300"/>
          </a:xfrm>
          <a:prstGeom prst="rect">
            <a:avLst/>
          </a:prstGeom>
          <a:noFill/>
          <a:ln>
            <a:noFill/>
          </a:ln>
        </p:spPr>
      </p:sp>
      <p:sp>
        <p:nvSpPr>
          <p:cNvPr id="3210" name="Google Shape;3210;p34"/>
          <p:cNvSpPr txBox="1">
            <a:spLocks noGrp="1"/>
          </p:cNvSpPr>
          <p:nvPr>
            <p:ph type="subTitle" idx="3"/>
          </p:nvPr>
        </p:nvSpPr>
        <p:spPr>
          <a:xfrm>
            <a:off x="190500" y="41448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11" name="Google Shape;3211;p34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2" name="Google Shape;3212;p3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[dense, grey]">
  <p:cSld name="TITLE_AND_BODY_1_1_1_1_1">
    <p:bg>
      <p:bgPr>
        <a:solidFill>
          <a:schemeClr val="accent5"/>
        </a:solidFill>
        <a:effectLst/>
      </p:bgPr>
    </p:bg>
    <p:spTree>
      <p:nvGrpSpPr>
        <p:cNvPr id="1" name="Shape 3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4" name="Google Shape;3214;p35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5" name="Google Shape;3215;p3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standard]" type="twoColTx">
  <p:cSld name="TITLE_AND_TWO_COLUMNS">
    <p:spTree>
      <p:nvGrpSpPr>
        <p:cNvPr id="1" name="Shape 3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0" name="Google Shape;3220;p37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21" name="Google Shape;3221;p37"/>
          <p:cNvSpPr txBox="1">
            <a:spLocks noGrp="1"/>
          </p:cNvSpPr>
          <p:nvPr>
            <p:ph type="body" idx="1"/>
          </p:nvPr>
        </p:nvSpPr>
        <p:spPr>
          <a:xfrm>
            <a:off x="462925" y="999050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2" name="Google Shape;3222;p37"/>
          <p:cNvSpPr txBox="1">
            <a:spLocks noGrp="1"/>
          </p:cNvSpPr>
          <p:nvPr>
            <p:ph type="body" idx="2"/>
          </p:nvPr>
        </p:nvSpPr>
        <p:spPr>
          <a:xfrm>
            <a:off x="4817725" y="999038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3" name="Google Shape;3223;p3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standard, grey]">
  <p:cSld name="TITLE_AND_TWO_COLUMNS_1">
    <p:bg>
      <p:bgPr>
        <a:solidFill>
          <a:schemeClr val="accent5"/>
        </a:solidFill>
        <a:effectLst/>
      </p:bgPr>
    </p:bg>
    <p:spTree>
      <p:nvGrpSpPr>
        <p:cNvPr id="1" name="Shape 3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" name="Google Shape;3225;p38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26" name="Google Shape;3226;p38"/>
          <p:cNvSpPr txBox="1">
            <a:spLocks noGrp="1"/>
          </p:cNvSpPr>
          <p:nvPr>
            <p:ph type="body" idx="1"/>
          </p:nvPr>
        </p:nvSpPr>
        <p:spPr>
          <a:xfrm>
            <a:off x="462925" y="999050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7" name="Google Shape;3227;p38"/>
          <p:cNvSpPr txBox="1">
            <a:spLocks noGrp="1"/>
          </p:cNvSpPr>
          <p:nvPr>
            <p:ph type="body" idx="2"/>
          </p:nvPr>
        </p:nvSpPr>
        <p:spPr>
          <a:xfrm>
            <a:off x="4817725" y="999038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8" name="Google Shape;3228;p3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[standard]" type="titleOnly">
  <p:cSld name="TITLE_ONLY">
    <p:spTree>
      <p:nvGrpSpPr>
        <p:cNvPr id="1" name="Shape 3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0" name="Google Shape;3230;p39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1" name="Google Shape;3231;p3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[grey]">
  <p:cSld name="TITLE_ONLY_1">
    <p:bg>
      <p:bgPr>
        <a:solidFill>
          <a:schemeClr val="accent5"/>
        </a:solidFill>
        <a:effectLst/>
      </p:bgPr>
    </p:bg>
    <p:spTree>
      <p:nvGrpSpPr>
        <p:cNvPr id="1" name="Shape 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3" name="Google Shape;3233;p40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4" name="Google Shape;3234;p4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[grey]">
  <p:cSld name="CAPTION_ONLY">
    <p:bg>
      <p:bgPr>
        <a:solidFill>
          <a:schemeClr val="accent5"/>
        </a:solidFill>
        <a:effectLst/>
      </p:bgPr>
    </p:bg>
    <p:spTree>
      <p:nvGrpSpPr>
        <p:cNvPr id="1" name="Shape 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6" name="Google Shape;3236;p41"/>
          <p:cNvSpPr txBox="1">
            <a:spLocks noGrp="1"/>
          </p:cNvSpPr>
          <p:nvPr>
            <p:ph type="body" idx="1"/>
          </p:nvPr>
        </p:nvSpPr>
        <p:spPr>
          <a:xfrm>
            <a:off x="457200" y="4051975"/>
            <a:ext cx="8229600" cy="3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None/>
              <a:defRPr b="1">
                <a:latin typeface="Open Sans"/>
                <a:ea typeface="Open Sans"/>
                <a:cs typeface="Open Sans"/>
                <a:sym typeface="Open Sans"/>
              </a:defRPr>
            </a:lvl1pPr>
          </a:lstStyle>
          <a:p>
            <a:endParaRPr/>
          </a:p>
        </p:txBody>
      </p:sp>
      <p:sp>
        <p:nvSpPr>
          <p:cNvPr id="3237" name="Google Shape;3237;p4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_1">
    <p:bg>
      <p:bgPr>
        <a:solidFill>
          <a:schemeClr val="l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9" name="Google Shape;3239;p42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240" name="Google Shape;3240;p42"/>
          <p:cNvSpPr txBox="1">
            <a:spLocks noGrp="1"/>
          </p:cNvSpPr>
          <p:nvPr>
            <p:ph type="body" idx="1"/>
          </p:nvPr>
        </p:nvSpPr>
        <p:spPr>
          <a:xfrm>
            <a:off x="457200" y="4051975"/>
            <a:ext cx="8229600" cy="3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b="1"/>
            </a:lvl1pPr>
            <a:lvl2pPr marL="914400" lvl="1" indent="-3111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–"/>
              <a:defRPr b="1"/>
            </a:lvl2pPr>
            <a:lvl3pPr marL="1371600" lvl="2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b="1"/>
            </a:lvl3pPr>
            <a:lvl4pPr marL="1828800" lvl="3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/>
            </a:lvl4pPr>
            <a:lvl5pPr marL="2286000" lvl="4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b="1"/>
            </a:lvl5pPr>
            <a:lvl6pPr marL="2743200" lvl="5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b="1"/>
            </a:lvl6pPr>
            <a:lvl7pPr marL="3200400" lvl="6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/>
            </a:lvl7pPr>
            <a:lvl8pPr marL="3657600" lvl="7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b="1"/>
            </a:lvl8pPr>
            <a:lvl9pPr marL="4114800" lvl="8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esenter intro">
  <p:cSld name="SECTION_TITLE_AND_DESCRIPTION_1_3">
    <p:spTree>
      <p:nvGrpSpPr>
        <p:cNvPr id="1" name="Shape 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" name="Google Shape;1201;p5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" name="Google Shape;1202;p5"/>
          <p:cNvSpPr txBox="1">
            <a:spLocks noGrp="1"/>
          </p:cNvSpPr>
          <p:nvPr>
            <p:ph type="ctrTitle"/>
          </p:nvPr>
        </p:nvSpPr>
        <p:spPr>
          <a:xfrm>
            <a:off x="428625" y="3096513"/>
            <a:ext cx="37005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400"/>
              <a:buFont typeface="Open Sans"/>
              <a:buNone/>
              <a:defRPr sz="14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03" name="Google Shape;1203;p5"/>
          <p:cNvSpPr>
            <a:spLocks noGrp="1"/>
          </p:cNvSpPr>
          <p:nvPr>
            <p:ph type="pic" idx="2"/>
          </p:nvPr>
        </p:nvSpPr>
        <p:spPr>
          <a:xfrm>
            <a:off x="5492550" y="1206300"/>
            <a:ext cx="2730900" cy="27309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204" name="Google Shape;1204;p5"/>
          <p:cNvSpPr txBox="1">
            <a:spLocks noGrp="1"/>
          </p:cNvSpPr>
          <p:nvPr>
            <p:ph type="title" idx="3"/>
          </p:nvPr>
        </p:nvSpPr>
        <p:spPr>
          <a:xfrm>
            <a:off x="428625" y="2192600"/>
            <a:ext cx="36576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eorgia"/>
              <a:buNone/>
              <a:defRPr sz="25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1205" name="Google Shape;1205;p5"/>
          <p:cNvCxnSpPr/>
          <p:nvPr/>
        </p:nvCxnSpPr>
        <p:spPr>
          <a:xfrm>
            <a:off x="573525" y="281238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06" name="Google Shape;1206;p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[grey]" type="blank">
  <p:cSld name="BLANK">
    <p:bg>
      <p:bgPr>
        <a:solidFill>
          <a:schemeClr val="accent5"/>
        </a:solidFill>
        <a:effectLst/>
      </p:bgPr>
    </p:bg>
    <p:spTree>
      <p:nvGrpSpPr>
        <p:cNvPr id="1" name="Shape 3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2" name="Google Shape;3242;p4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_1">
    <p:bg>
      <p:bgPr>
        <a:solidFill>
          <a:schemeClr val="lt1"/>
        </a:solidFill>
        <a:effectLst/>
      </p:bgPr>
    </p:bg>
    <p:spTree>
      <p:nvGrpSpPr>
        <p:cNvPr id="1" name="Shape 3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4" name="Google Shape;3244;p4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clusion">
  <p:cSld name="TITLE_3_5_2_1">
    <p:bg>
      <p:bgPr>
        <a:solidFill>
          <a:schemeClr val="lt1"/>
        </a:solidFill>
        <a:effectLst/>
      </p:bgPr>
    </p:bg>
    <p:spTree>
      <p:nvGrpSpPr>
        <p:cNvPr id="1" name="Shape 3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6" name="Google Shape;3246;p45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3247" name="Google Shape;3247;p45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5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5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5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5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5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5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5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5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5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5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5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5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5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5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5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5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5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5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5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5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5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5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5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5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5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45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45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5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45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45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5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5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5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5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5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5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5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5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5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45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45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5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45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45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45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45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5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45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45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45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45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45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45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45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45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45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45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45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45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45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45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45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45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45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45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45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45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45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45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45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45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5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45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45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45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45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45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45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45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45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45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45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45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45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45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45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45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45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45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45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45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45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45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45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45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45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45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45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45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45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45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45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45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45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45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45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45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45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45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45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45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45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45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45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45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45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45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45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45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45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45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45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5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5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5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5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5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5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5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5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5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5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5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5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5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5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5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5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5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5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5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5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5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5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5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5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5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5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5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5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5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5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5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5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5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5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5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5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5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5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5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5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5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5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5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5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5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5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5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5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5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5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5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5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5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5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5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5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5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5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5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5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5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5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45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45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5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45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45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5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5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5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5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5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5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5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5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5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45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45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5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45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45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45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45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5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45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45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45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45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45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45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45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45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45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45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45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45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45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45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45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45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45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45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45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45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45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45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45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45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5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45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45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45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45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45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45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45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45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45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45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45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45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45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45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45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45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45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45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45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45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45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45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45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45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45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45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45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45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45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45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45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45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45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45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45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45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45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45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45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45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45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45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45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45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45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45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45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45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45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45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45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45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45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45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45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45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45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45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45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45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45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45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45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45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45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45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45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45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45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45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45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45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45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45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45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45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45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45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45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45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45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45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45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45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45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45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45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45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45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45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45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45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45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45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45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45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45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45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45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45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45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45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45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45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45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45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45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45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45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45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45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45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45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45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45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45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45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45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45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45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45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45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45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45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45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45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45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45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45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45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45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45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45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45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45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45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45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45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45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45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45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45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45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45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45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45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45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45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45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45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45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45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45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45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45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45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45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45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45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45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45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45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45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45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45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45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45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45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45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45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45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45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45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45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45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45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45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45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45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45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45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45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45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45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45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45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45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45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45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45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45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45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45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45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45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45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45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45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5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45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45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45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45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45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45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45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45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45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45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45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45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45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45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45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45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45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45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45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45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45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45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45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45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45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45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45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45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45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45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45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45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45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45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45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45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45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45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45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24" name="Google Shape;3824;p45"/>
          <p:cNvSpPr txBox="1">
            <a:spLocks noGrp="1"/>
          </p:cNvSpPr>
          <p:nvPr>
            <p:ph type="sldNum" idx="12"/>
          </p:nvPr>
        </p:nvSpPr>
        <p:spPr>
          <a:xfrm>
            <a:off x="8453908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825" name="Google Shape;3825;p45"/>
          <p:cNvSpPr txBox="1">
            <a:spLocks noGrp="1"/>
          </p:cNvSpPr>
          <p:nvPr>
            <p:ph type="ctrTitle"/>
          </p:nvPr>
        </p:nvSpPr>
        <p:spPr>
          <a:xfrm>
            <a:off x="393450" y="1865825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Font typeface="Georgia"/>
              <a:buNone/>
              <a:defRPr sz="32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3826" name="Google Shape;3826;p45"/>
          <p:cNvCxnSpPr/>
          <p:nvPr/>
        </p:nvCxnSpPr>
        <p:spPr>
          <a:xfrm>
            <a:off x="518425" y="260743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827" name="Google Shape;3827;p45"/>
          <p:cNvSpPr txBox="1">
            <a:spLocks noGrp="1"/>
          </p:cNvSpPr>
          <p:nvPr>
            <p:ph type="subTitle" idx="1"/>
          </p:nvPr>
        </p:nvSpPr>
        <p:spPr>
          <a:xfrm>
            <a:off x="526500" y="3105500"/>
            <a:ext cx="4177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28" name="Google Shape;3828;p45"/>
          <p:cNvSpPr txBox="1">
            <a:spLocks noGrp="1"/>
          </p:cNvSpPr>
          <p:nvPr>
            <p:ph type="ctrTitle" idx="2"/>
          </p:nvPr>
        </p:nvSpPr>
        <p:spPr>
          <a:xfrm>
            <a:off x="393450" y="2690875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18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29" name="Google Shape;3829;p45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830" name="Google Shape;3830;p45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8111625" y="4605638"/>
            <a:ext cx="890977" cy="48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31" name="Google Shape;3831;p45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lumn and chart [dense, grey] 1">
  <p:cSld name="Column and chart [dense, grey]">
    <p:bg>
      <p:bgPr>
        <a:solidFill>
          <a:schemeClr val="accent5"/>
        </a:solidFill>
        <a:effectLst/>
      </p:bgPr>
    </p:bg>
    <p:spTree>
      <p:nvGrpSpPr>
        <p:cNvPr id="1" name="Shape 3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6" name="Google Shape;3836;p46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37" name="Google Shape;3837;p4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3838" name="Google Shape;3838;p46"/>
          <p:cNvCxnSpPr/>
          <p:nvPr/>
        </p:nvCxnSpPr>
        <p:spPr>
          <a:xfrm>
            <a:off x="190500" y="4686048"/>
            <a:ext cx="8763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39" name="Google Shape;3839;p46"/>
          <p:cNvSpPr txBox="1">
            <a:spLocks noGrp="1"/>
          </p:cNvSpPr>
          <p:nvPr>
            <p:ph type="subTitle" idx="1"/>
          </p:nvPr>
        </p:nvSpPr>
        <p:spPr>
          <a:xfrm>
            <a:off x="4652700" y="639650"/>
            <a:ext cx="43008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400"/>
              <a:buFont typeface="Open Sans"/>
              <a:buNone/>
              <a:defRPr sz="1400" b="1">
                <a:solidFill>
                  <a:srgbClr val="54585A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840" name="Google Shape;3840;p46"/>
          <p:cNvSpPr>
            <a:spLocks noGrp="1"/>
          </p:cNvSpPr>
          <p:nvPr>
            <p:ph type="pic" idx="2"/>
          </p:nvPr>
        </p:nvSpPr>
        <p:spPr>
          <a:xfrm>
            <a:off x="4652700" y="1255250"/>
            <a:ext cx="4300800" cy="3155700"/>
          </a:xfrm>
          <a:prstGeom prst="rect">
            <a:avLst/>
          </a:prstGeom>
          <a:noFill/>
          <a:ln>
            <a:noFill/>
          </a:ln>
        </p:spPr>
      </p:sp>
      <p:sp>
        <p:nvSpPr>
          <p:cNvPr id="3841" name="Google Shape;3841;p46"/>
          <p:cNvSpPr txBox="1">
            <a:spLocks noGrp="1"/>
          </p:cNvSpPr>
          <p:nvPr>
            <p:ph type="subTitle" idx="3"/>
          </p:nvPr>
        </p:nvSpPr>
        <p:spPr>
          <a:xfrm>
            <a:off x="4652700" y="4410950"/>
            <a:ext cx="4300800" cy="20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842" name="Google Shape;3842;p46"/>
          <p:cNvSpPr txBox="1">
            <a:spLocks noGrp="1"/>
          </p:cNvSpPr>
          <p:nvPr>
            <p:ph type="body" idx="4"/>
          </p:nvPr>
        </p:nvSpPr>
        <p:spPr>
          <a:xfrm>
            <a:off x="190500" y="743550"/>
            <a:ext cx="4220400" cy="391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utline long">
  <p:cSld name="SECTION_TITLE_AND_DESCRIPTION_1_2">
    <p:spTree>
      <p:nvGrpSpPr>
        <p:cNvPr id="1" name="Shape 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" name="Google Shape;1208;p6"/>
          <p:cNvSpPr/>
          <p:nvPr/>
        </p:nvSpPr>
        <p:spPr>
          <a:xfrm>
            <a:off x="2738250" y="-125"/>
            <a:ext cx="64059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" name="Google Shape;1209;p6"/>
          <p:cNvSpPr txBox="1">
            <a:spLocks noGrp="1"/>
          </p:cNvSpPr>
          <p:nvPr>
            <p:ph type="title"/>
          </p:nvPr>
        </p:nvSpPr>
        <p:spPr>
          <a:xfrm>
            <a:off x="428625" y="2192600"/>
            <a:ext cx="18324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eorgia"/>
              <a:buNone/>
              <a:defRPr sz="25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1210" name="Google Shape;1210;p6"/>
          <p:cNvCxnSpPr/>
          <p:nvPr/>
        </p:nvCxnSpPr>
        <p:spPr>
          <a:xfrm>
            <a:off x="573525" y="281238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11" name="Google Shape;1211;p6"/>
          <p:cNvSpPr txBox="1">
            <a:spLocks noGrp="1"/>
          </p:cNvSpPr>
          <p:nvPr>
            <p:ph type="body" idx="1"/>
          </p:nvPr>
        </p:nvSpPr>
        <p:spPr>
          <a:xfrm>
            <a:off x="3262175" y="766350"/>
            <a:ext cx="5424600" cy="3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–"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12" name="Google Shape;1212;p6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standard]">
  <p:cSld name="TITLE_3_5">
    <p:bg>
      <p:bgPr>
        <a:solidFill>
          <a:schemeClr val="lt1"/>
        </a:solidFill>
        <a:effectLst/>
      </p:bgPr>
    </p:bg>
    <p:spTree>
      <p:nvGrpSpPr>
        <p:cNvPr id="1" name="Shape 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4" name="Google Shape;1214;p7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1215" name="Google Shape;1215;p7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7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7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7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7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7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7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7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7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7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7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7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7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7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7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7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7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7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7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7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7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7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7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7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7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7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7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7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7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7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7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7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7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7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7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7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7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7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7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7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7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7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7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7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7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7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7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7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7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7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7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7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7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7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7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7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7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7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7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7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7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7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7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7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7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7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7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7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7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7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7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7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7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7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7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7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7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7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7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7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7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7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7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7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7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7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7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7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7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7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7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7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7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7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7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7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7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7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7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7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7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7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7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7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7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7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7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7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7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7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7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7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7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7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7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7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7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7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7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7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7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7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7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7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7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7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7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7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7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7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7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7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7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7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7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7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7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7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7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7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7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7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7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7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7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7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7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7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7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7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7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7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7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7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7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7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7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7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7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7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7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7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7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7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7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7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7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7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7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7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7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7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7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7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7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7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7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7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7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7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7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7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7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7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7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7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7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7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7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7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7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7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7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7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7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7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7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7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7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7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7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7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7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7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7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7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7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7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7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7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7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7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7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7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7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7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7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7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7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7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7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7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7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7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7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7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7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7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7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7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7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7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7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7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7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7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7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7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7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7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7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7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7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7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7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7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7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7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7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7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7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7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7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7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7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7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7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7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2" name="Google Shape;1792;p7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Font typeface="Georgia"/>
              <a:buNone/>
              <a:defRPr sz="32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1793" name="Google Shape;1793;p7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94" name="Google Shape;1794;p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standard]">
  <p:cSld name="TITLE_3_5_1">
    <p:bg>
      <p:bgPr>
        <a:solidFill>
          <a:schemeClr val="lt1"/>
        </a:solidFill>
        <a:effectLst/>
      </p:bgPr>
    </p:bg>
    <p:spTree>
      <p:nvGrpSpPr>
        <p:cNvPr id="1" name="Shape 1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6" name="Google Shape;1796;p8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1797" name="Google Shape;1797;p8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8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8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8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8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8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8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8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8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8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8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8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8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8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8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8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8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8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8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8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8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8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8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8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8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8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8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8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8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8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8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8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8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8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8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8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8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8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8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8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8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8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8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8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8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8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8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8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8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8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8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8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8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8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8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8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8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8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8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8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8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8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8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8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8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8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8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8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8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8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8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8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8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8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8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8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8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8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8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8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8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8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8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8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8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8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8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8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8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8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8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8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8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8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8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8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8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8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8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8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8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8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8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8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8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8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8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8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8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8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8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8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8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8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8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8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8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8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8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8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8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8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8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8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8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8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8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8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8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8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8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8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8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8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8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8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8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8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8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8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8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8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8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8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8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8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8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8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8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8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8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8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8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8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8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8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8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8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8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8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8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8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8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8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2374" name="Google Shape;2374;p8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75" name="Google Shape;2375;p8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2800"/>
              <a:buFont typeface="Open Sans"/>
              <a:buNone/>
              <a:defRPr sz="28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76" name="Google Shape;2376;p8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Georgia"/>
              <a:buNone/>
              <a:defRPr sz="18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77" name="Google Shape;2377;p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ull quote">
  <p:cSld name="TITLE_3_5_1_1">
    <p:bg>
      <p:bgPr>
        <a:solidFill>
          <a:schemeClr val="lt1"/>
        </a:solidFill>
        <a:effectLst/>
      </p:bgPr>
    </p:bg>
    <p:spTree>
      <p:nvGrpSpPr>
        <p:cNvPr id="1" name="Shape 2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9" name="Google Shape;2379;p9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2380" name="Google Shape;2380;p9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9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9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9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9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9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9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9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9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9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9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9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9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9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9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9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9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9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9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9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9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9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9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9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9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9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9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9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9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9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9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9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9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9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9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9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9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9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9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9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9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9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9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9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9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9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9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9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9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9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9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9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9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9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9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9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9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9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9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9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9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9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9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9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9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9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9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9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9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9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9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9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9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9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9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9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9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9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9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9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9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9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9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9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9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9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9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9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9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9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9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9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9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9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9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9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9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9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9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9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9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9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9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9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9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9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9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9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9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9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9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9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9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9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9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9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9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9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9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9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9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9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9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9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9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9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9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9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9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9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9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9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9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9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9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9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9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9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9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9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9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9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9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9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9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9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9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9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9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9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9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9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9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57" name="Google Shape;2957;p9"/>
          <p:cNvSpPr txBox="1">
            <a:spLocks noGrp="1"/>
          </p:cNvSpPr>
          <p:nvPr>
            <p:ph type="ctrTitle"/>
          </p:nvPr>
        </p:nvSpPr>
        <p:spPr>
          <a:xfrm>
            <a:off x="401525" y="1959675"/>
            <a:ext cx="7401600" cy="91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24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58" name="Google Shape;2958;p9"/>
          <p:cNvSpPr txBox="1">
            <a:spLocks noGrp="1"/>
          </p:cNvSpPr>
          <p:nvPr>
            <p:ph type="ctrTitle" idx="2"/>
          </p:nvPr>
        </p:nvSpPr>
        <p:spPr>
          <a:xfrm>
            <a:off x="401525" y="123980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400"/>
              <a:buNone/>
              <a:defRPr sz="6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59" name="Google Shape;2959;p9"/>
          <p:cNvSpPr txBox="1">
            <a:spLocks noGrp="1"/>
          </p:cNvSpPr>
          <p:nvPr>
            <p:ph type="ctrTitle" idx="3"/>
          </p:nvPr>
        </p:nvSpPr>
        <p:spPr>
          <a:xfrm>
            <a:off x="401525" y="3316888"/>
            <a:ext cx="37005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400"/>
              <a:buFont typeface="Open Sans"/>
              <a:buNone/>
              <a:defRPr sz="14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2960" name="Google Shape;2960;p9"/>
          <p:cNvCxnSpPr/>
          <p:nvPr/>
        </p:nvCxnSpPr>
        <p:spPr>
          <a:xfrm>
            <a:off x="517850" y="30327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61" name="Google Shape;2961;p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hillside]">
  <p:cSld name="SECTION_HEADER_2_1_1">
    <p:bg>
      <p:bgPr>
        <a:solidFill>
          <a:schemeClr val="dk1"/>
        </a:solidFill>
        <a:effectLst/>
      </p:bgPr>
    </p:bg>
    <p:spTree>
      <p:nvGrpSpPr>
        <p:cNvPr id="1" name="Shape 2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3" name="Google Shape;2963;p10"/>
          <p:cNvPicPr preferRelativeResize="0"/>
          <p:nvPr/>
        </p:nvPicPr>
        <p:blipFill rotWithShape="1">
          <a:blip r:embed="rId2">
            <a:alphaModFix amt="80000"/>
          </a:blip>
          <a:srcRect t="13004" b="2278"/>
          <a:stretch/>
        </p:blipFill>
        <p:spPr>
          <a:xfrm>
            <a:off x="0" y="2475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64" name="Google Shape;2964;p10"/>
          <p:cNvSpPr/>
          <p:nvPr/>
        </p:nvSpPr>
        <p:spPr>
          <a:xfrm>
            <a:off x="-125" y="2325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65" name="Google Shape;2965;p1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87637" y="4622663"/>
            <a:ext cx="1261833" cy="489083"/>
          </a:xfrm>
          <a:prstGeom prst="rect">
            <a:avLst/>
          </a:prstGeom>
          <a:noFill/>
          <a:ln>
            <a:noFill/>
          </a:ln>
        </p:spPr>
      </p:pic>
      <p:sp>
        <p:nvSpPr>
          <p:cNvPr id="2966" name="Google Shape;2966;p10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2967" name="Google Shape;2967;p10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68" name="Google Shape;2968;p10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69" name="Google Shape;2969;p10" title="State_Logo.png"/>
          <p:cNvPicPr preferRelativeResize="0"/>
          <p:nvPr/>
        </p:nvPicPr>
        <p:blipFill rotWithShape="1">
          <a:blip r:embed="rId4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2970" name="Google Shape;2970;p1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71" name="Google Shape;2971;p10" title="FEWS NET Logo Full 2025.png"/>
          <p:cNvPicPr preferRelativeResize="0"/>
          <p:nvPr/>
        </p:nvPicPr>
        <p:blipFill rotWithShape="1">
          <a:blip r:embed="rId5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image" Target="../media/image2.png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57200" y="457200"/>
            <a:ext cx="8229600" cy="5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Georgia"/>
              <a:buNone/>
              <a:defRPr sz="200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57200" y="1160473"/>
            <a:ext cx="8229600" cy="339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marR="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Open Sans"/>
              <a:buChar char="–"/>
              <a:defRPr sz="13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Open Sans"/>
              <a:buChar char="●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○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Open Sans"/>
              <a:buChar char="●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○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/>
          <p:nvPr/>
        </p:nvSpPr>
        <p:spPr>
          <a:xfrm>
            <a:off x="0" y="4556775"/>
            <a:ext cx="2524200" cy="586800"/>
          </a:xfrm>
          <a:prstGeom prst="round1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9" name="Google Shape;9;p1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10" name="Google Shape;10;p1" title="State_Logo.png"/>
          <p:cNvPicPr preferRelativeResize="0"/>
          <p:nvPr/>
        </p:nvPicPr>
        <p:blipFill rotWithShape="1">
          <a:blip r:embed="rId45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12" name="Google Shape;12;p1" title="FEWS NET Logo Full 2025.png"/>
          <p:cNvPicPr preferRelativeResize="0"/>
          <p:nvPr/>
        </p:nvPicPr>
        <p:blipFill rotWithShape="1">
          <a:blip r:embed="rId46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3" r:id="rId34"/>
    <p:sldLayoutId id="2147483684" r:id="rId35"/>
    <p:sldLayoutId id="2147483685" r:id="rId36"/>
    <p:sldLayoutId id="2147483686" r:id="rId37"/>
    <p:sldLayoutId id="2147483687" r:id="rId38"/>
    <p:sldLayoutId id="2147483688" r:id="rId39"/>
    <p:sldLayoutId id="2147483689" r:id="rId40"/>
    <p:sldLayoutId id="2147483690" r:id="rId41"/>
    <p:sldLayoutId id="2147483691" r:id="rId42"/>
    <p:sldLayoutId id="2147483692" r:id="rId4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EA4335"/>
          </p15:clr>
        </p15:guide>
        <p15:guide id="2" pos="5472">
          <p15:clr>
            <a:srgbClr val="EA4335"/>
          </p15:clr>
        </p15:guide>
        <p15:guide id="3" pos="907">
          <p15:clr>
            <a:srgbClr val="EA4335"/>
          </p15:clr>
        </p15:guide>
        <p15:guide id="4" orient="horz" pos="1620">
          <p15:clr>
            <a:srgbClr val="EA4335"/>
          </p15:clr>
        </p15:guide>
        <p15:guide id="5" orient="horz" pos="2952">
          <p15:clr>
            <a:srgbClr val="EA4335"/>
          </p15:clr>
        </p15:guide>
        <p15:guide id="6" orient="horz" pos="288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3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3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4" name="Google Shape;3854;p48"/>
          <p:cNvSpPr txBox="1">
            <a:spLocks noGrp="1"/>
          </p:cNvSpPr>
          <p:nvPr>
            <p:ph type="subTitle" idx="1"/>
          </p:nvPr>
        </p:nvSpPr>
        <p:spPr>
          <a:xfrm>
            <a:off x="394800" y="3327925"/>
            <a:ext cx="4665900" cy="521100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Shahriar Pervez</a:t>
            </a:r>
            <a:endParaRPr dirty="0"/>
          </a:p>
        </p:txBody>
      </p:sp>
      <p:sp>
        <p:nvSpPr>
          <p:cNvPr id="3855" name="Google Shape;3855;p48"/>
          <p:cNvSpPr txBox="1">
            <a:spLocks noGrp="1"/>
          </p:cNvSpPr>
          <p:nvPr>
            <p:ph type="subTitle" idx="2"/>
          </p:nvPr>
        </p:nvSpPr>
        <p:spPr>
          <a:xfrm>
            <a:off x="394800" y="3768125"/>
            <a:ext cx="4177200" cy="457200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May 20, 2026</a:t>
            </a:r>
            <a:endParaRPr dirty="0"/>
          </a:p>
        </p:txBody>
      </p:sp>
      <p:sp>
        <p:nvSpPr>
          <p:cNvPr id="3856" name="Google Shape;3856;p48"/>
          <p:cNvSpPr txBox="1">
            <a:spLocks noGrp="1"/>
          </p:cNvSpPr>
          <p:nvPr>
            <p:ph type="ctrTitle"/>
          </p:nvPr>
        </p:nvSpPr>
        <p:spPr>
          <a:xfrm>
            <a:off x="394800" y="1929850"/>
            <a:ext cx="7401600" cy="1057800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Seasonal Forecast Discussion – Nepal, Burma, Sri Lanka (NBS)</a:t>
            </a:r>
            <a:endParaRPr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61B6069-5AEE-0782-9CB5-67C5158FC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618175"/>
            <a:ext cx="8763000" cy="513000"/>
          </a:xfrm>
        </p:spPr>
        <p:txBody>
          <a:bodyPr/>
          <a:lstStyle/>
          <a:p>
            <a:r>
              <a:rPr lang="en-US" b="1" dirty="0"/>
              <a:t>Assumption 2: </a:t>
            </a:r>
            <a:r>
              <a:rPr lang="en-US" dirty="0"/>
              <a:t>Temperatures are likely to be above average, at least through October. </a:t>
            </a:r>
          </a:p>
          <a:p>
            <a:pPr marL="139700" indent="0">
              <a:buNone/>
            </a:pPr>
            <a:r>
              <a:rPr lang="en-US" b="1" dirty="0"/>
              <a:t>- No Change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8EE7C18-A731-6356-E5ED-D0966552BD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Burma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9097C19-B607-2C57-2D53-80E3D4A2B65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10</a:t>
            </a:fld>
            <a:endParaRPr lang="en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E0FEB97F-ED37-B25F-5778-FF515650CD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57" y="1428750"/>
            <a:ext cx="3048000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ACFEE34-1633-AD95-A589-739791AFF9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4352" y="1428750"/>
            <a:ext cx="1884348" cy="2286000"/>
          </a:xfrm>
          <a:prstGeom prst="rect">
            <a:avLst/>
          </a:prstGeom>
        </p:spPr>
      </p:pic>
      <p:sp>
        <p:nvSpPr>
          <p:cNvPr id="9" name="Text Placeholder 1">
            <a:extLst>
              <a:ext uri="{FF2B5EF4-FFF2-40B4-BE49-F238E27FC236}">
                <a16:creationId xmlns:a16="http://schemas.microsoft.com/office/drawing/2014/main" id="{809C5A47-17E4-2B7C-F95E-138519DAD0FE}"/>
              </a:ext>
            </a:extLst>
          </p:cNvPr>
          <p:cNvSpPr txBox="1">
            <a:spLocks/>
          </p:cNvSpPr>
          <p:nvPr/>
        </p:nvSpPr>
        <p:spPr>
          <a:xfrm>
            <a:off x="264733" y="3904203"/>
            <a:ext cx="87630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–"/>
              <a:defRPr sz="12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Open Sans"/>
              <a:buChar char="●"/>
              <a:defRPr sz="12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○"/>
              <a:defRPr sz="12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Open Sans"/>
              <a:buChar char="●"/>
              <a:defRPr sz="12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○"/>
              <a:defRPr sz="12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139700" indent="0">
              <a:buNone/>
            </a:pPr>
            <a:r>
              <a:rPr lang="en-US" sz="1200" dirty="0"/>
              <a:t>- There are strong signals for being above average temperature across the country through October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277B28B-BAE7-C8B4-B26D-64D8C7D7EADE}"/>
              </a:ext>
            </a:extLst>
          </p:cNvPr>
          <p:cNvGrpSpPr/>
          <p:nvPr/>
        </p:nvGrpSpPr>
        <p:grpSpPr>
          <a:xfrm>
            <a:off x="2904668" y="1374689"/>
            <a:ext cx="3334664" cy="2293350"/>
            <a:chOff x="2904668" y="1374689"/>
            <a:chExt cx="3334664" cy="229335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3ECB2C3E-10DE-CCBC-F351-FF0212D9D71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b="76731"/>
            <a:stretch>
              <a:fillRect/>
            </a:stretch>
          </p:blipFill>
          <p:spPr>
            <a:xfrm>
              <a:off x="2904668" y="1374689"/>
              <a:ext cx="3334664" cy="531932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CC2FCB14-5A65-DD0F-2677-6DCDD4B3213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l="18009" t="28391" r="54570" b="45857"/>
            <a:stretch>
              <a:fillRect/>
            </a:stretch>
          </p:blipFill>
          <p:spPr>
            <a:xfrm>
              <a:off x="3204032" y="1906621"/>
              <a:ext cx="2735936" cy="176141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9896637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0019B03-7554-008C-77F4-81F527FFA1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618175"/>
            <a:ext cx="8763000" cy="699879"/>
          </a:xfrm>
        </p:spPr>
        <p:txBody>
          <a:bodyPr/>
          <a:lstStyle/>
          <a:p>
            <a:r>
              <a:rPr lang="en-US" b="1" dirty="0"/>
              <a:t>Assumption 1: </a:t>
            </a:r>
            <a:r>
              <a:rPr lang="en-US" dirty="0"/>
              <a:t>Based on WMO and C3S forecast models, the May to July South-West monsoon is expected to be above average.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50EAEC5D-2162-87AE-C9CA-E8790EC7A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Sri Lanka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34164DE-CC3D-EBD6-B35F-D81D76127261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11</a:t>
            </a:fld>
            <a:endParaRPr lang="en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F4C8C03-1A7C-9B79-C90D-010A96A4519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0385" y="1306852"/>
            <a:ext cx="2723008" cy="2713213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72670C3F-9DEE-2DC0-4337-392D7D5919DA}"/>
              </a:ext>
            </a:extLst>
          </p:cNvPr>
          <p:cNvSpPr txBox="1"/>
          <p:nvPr/>
        </p:nvSpPr>
        <p:spPr>
          <a:xfrm>
            <a:off x="499162" y="4137704"/>
            <a:ext cx="72779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- South-West monsoon (May - Sep) brings rainfall to west and southwest of the island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0D2BD10-4F7F-7981-FDC8-5DC211F04683}"/>
              </a:ext>
            </a:extLst>
          </p:cNvPr>
          <p:cNvGrpSpPr/>
          <p:nvPr/>
        </p:nvGrpSpPr>
        <p:grpSpPr>
          <a:xfrm>
            <a:off x="4493286" y="1304297"/>
            <a:ext cx="3301395" cy="2767371"/>
            <a:chOff x="4493286" y="1304297"/>
            <a:chExt cx="3301395" cy="2767371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AD10366C-51E0-B038-144E-98AB2C2CE3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558035" y="1304297"/>
              <a:ext cx="2496647" cy="2715768"/>
            </a:xfrm>
            <a:prstGeom prst="rect">
              <a:avLst/>
            </a:prstGeom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6A0B01F1-A87B-93EC-B11F-EBD2EFC145C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119431" y="2191265"/>
              <a:ext cx="675250" cy="1828800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C50F7BC-CCFD-02EF-4F90-CB10685A9B7B}"/>
                </a:ext>
              </a:extLst>
            </p:cNvPr>
            <p:cNvSpPr txBox="1"/>
            <p:nvPr/>
          </p:nvSpPr>
          <p:spPr>
            <a:xfrm>
              <a:off x="4493286" y="3825447"/>
              <a:ext cx="195919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CHIRPS GEFs May 16-20, 2026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3346034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0680E7-87D4-9042-75D0-B21F4F0AB5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5FFD9F43-3535-EF5E-9813-193132669DA6}"/>
              </a:ext>
            </a:extLst>
          </p:cNvPr>
          <p:cNvGrpSpPr/>
          <p:nvPr/>
        </p:nvGrpSpPr>
        <p:grpSpPr>
          <a:xfrm>
            <a:off x="116267" y="1303851"/>
            <a:ext cx="3334664" cy="2535797"/>
            <a:chOff x="433517" y="1318054"/>
            <a:chExt cx="3334664" cy="2535797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1FBAFD2B-EFE8-7B74-E9AE-EC75982F9CD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 b="76655"/>
            <a:stretch>
              <a:fillRect/>
            </a:stretch>
          </p:blipFill>
          <p:spPr>
            <a:xfrm>
              <a:off x="433517" y="1318054"/>
              <a:ext cx="3334664" cy="533673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CE5D55AC-31AC-3391-4D4C-05086A144C8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 l="38013" t="73694" r="49141" b="12252"/>
            <a:stretch>
              <a:fillRect/>
            </a:stretch>
          </p:blipFill>
          <p:spPr>
            <a:xfrm>
              <a:off x="1026068" y="1842171"/>
              <a:ext cx="2682240" cy="2011680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917C226-4969-4A18-8723-1A2D164CA518}"/>
              </a:ext>
            </a:extLst>
          </p:cNvPr>
          <p:cNvGrpSpPr/>
          <p:nvPr/>
        </p:nvGrpSpPr>
        <p:grpSpPr>
          <a:xfrm>
            <a:off x="3387046" y="1827968"/>
            <a:ext cx="3339052" cy="2617842"/>
            <a:chOff x="2720613" y="1713340"/>
            <a:chExt cx="3339052" cy="2617842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4FC173F3-9AFC-3371-3EC9-C6A6367A6D4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b="76655"/>
            <a:stretch>
              <a:fillRect/>
            </a:stretch>
          </p:blipFill>
          <p:spPr>
            <a:xfrm>
              <a:off x="2720613" y="1713340"/>
              <a:ext cx="3339052" cy="533673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3D802DC2-3F78-E607-5DB4-0B9AAD3265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35833" t="72142" r="46651" b="10806"/>
            <a:stretch>
              <a:fillRect/>
            </a:stretch>
          </p:blipFill>
          <p:spPr>
            <a:xfrm>
              <a:off x="2904333" y="2237457"/>
              <a:ext cx="3141397" cy="2093725"/>
            </a:xfrm>
            <a:prstGeom prst="rect">
              <a:avLst/>
            </a:prstGeom>
          </p:spPr>
        </p:pic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F945DBC-7179-558B-1092-295E1065B0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618175"/>
            <a:ext cx="8763000" cy="699879"/>
          </a:xfrm>
        </p:spPr>
        <p:txBody>
          <a:bodyPr/>
          <a:lstStyle/>
          <a:p>
            <a:r>
              <a:rPr lang="en-US" b="1" dirty="0"/>
              <a:t>Assumption 1: </a:t>
            </a:r>
            <a:r>
              <a:rPr lang="en-US" dirty="0"/>
              <a:t>Based on WMO and C3S forecast models, the May to July South-West monsoon is expected to be </a:t>
            </a:r>
            <a:r>
              <a:rPr lang="en-US" strike="sngStrike" dirty="0">
                <a:solidFill>
                  <a:srgbClr val="FF0000"/>
                </a:solidFill>
              </a:rPr>
              <a:t>above</a:t>
            </a:r>
            <a:r>
              <a:rPr lang="en-US" dirty="0"/>
              <a:t> average.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BC56D79-EADF-9AB6-095D-49BAE1D767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Sri Lanka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A0AC55F-4BDA-9892-932E-3827706B17B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12</a:t>
            </a:fld>
            <a:endParaRPr lang="en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1A50092-C0BE-6B9E-3076-6526A602F0D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66516" y="1356279"/>
            <a:ext cx="2261217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09684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6013AD-C883-6112-635A-00032339F2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618175"/>
            <a:ext cx="8763000" cy="675166"/>
          </a:xfrm>
        </p:spPr>
        <p:txBody>
          <a:bodyPr/>
          <a:lstStyle/>
          <a:p>
            <a:r>
              <a:rPr lang="en-US" b="1" dirty="0"/>
              <a:t>Assumption 2: </a:t>
            </a:r>
            <a:r>
              <a:rPr lang="en-US" dirty="0"/>
              <a:t>The October to November pre-monsoon rains/inter-monsoon are expected to be above average. </a:t>
            </a:r>
            <a:r>
              <a:rPr lang="en-US" b="1" dirty="0"/>
              <a:t>– No Change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548450CE-063B-B8FE-CEC3-3DCBDDA96F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Sri Lanka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E40ED9-0EFB-588B-3EF3-DADE2C861A9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13</a:t>
            </a:fld>
            <a:endParaRPr lang="e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B5B6B19-4251-5F47-CE90-5EA94377E6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77926" y="1383844"/>
            <a:ext cx="2261217" cy="27432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2518312-335A-5836-A6D2-927C064F6812}"/>
              </a:ext>
            </a:extLst>
          </p:cNvPr>
          <p:cNvSpPr txBox="1"/>
          <p:nvPr/>
        </p:nvSpPr>
        <p:spPr>
          <a:xfrm>
            <a:off x="617231" y="4217548"/>
            <a:ext cx="66736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- North-East monsoon (Dec - Feb) brings rainfall to north and east of the island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AF0244C-5FC9-8C18-6C72-A30B112FC69A}"/>
              </a:ext>
            </a:extLst>
          </p:cNvPr>
          <p:cNvGrpSpPr/>
          <p:nvPr/>
        </p:nvGrpSpPr>
        <p:grpSpPr>
          <a:xfrm>
            <a:off x="810056" y="1383844"/>
            <a:ext cx="4001597" cy="2579265"/>
            <a:chOff x="810056" y="1383844"/>
            <a:chExt cx="4001597" cy="2579265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54E83D2C-CBC7-DB44-63D9-A18D60C766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b="77173"/>
            <a:stretch>
              <a:fillRect/>
            </a:stretch>
          </p:blipFill>
          <p:spPr>
            <a:xfrm>
              <a:off x="810056" y="1383844"/>
              <a:ext cx="4001597" cy="626188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64747D33-00E5-7766-7186-8E19374557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41001" t="75388" r="51588" b="11857"/>
            <a:stretch>
              <a:fillRect/>
            </a:stretch>
          </p:blipFill>
          <p:spPr>
            <a:xfrm>
              <a:off x="1997059" y="2042869"/>
              <a:ext cx="1627590" cy="19202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487427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D58C570-67BB-F0ED-54D3-6B51DA859F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618175"/>
            <a:ext cx="8763000" cy="782257"/>
          </a:xfrm>
        </p:spPr>
        <p:txBody>
          <a:bodyPr/>
          <a:lstStyle/>
          <a:p>
            <a:r>
              <a:rPr lang="en-US" b="1" dirty="0"/>
              <a:t>Assumption 3: </a:t>
            </a:r>
            <a:r>
              <a:rPr lang="en-US" dirty="0"/>
              <a:t>The December to January </a:t>
            </a:r>
            <a:r>
              <a:rPr lang="en-US" dirty="0">
                <a:solidFill>
                  <a:srgbClr val="FF0000"/>
                </a:solidFill>
              </a:rPr>
              <a:t>North-East</a:t>
            </a:r>
            <a:r>
              <a:rPr lang="en-US" strike="sngStrike" dirty="0">
                <a:solidFill>
                  <a:srgbClr val="FF0000"/>
                </a:solidFill>
              </a:rPr>
              <a:t>West</a:t>
            </a:r>
            <a:r>
              <a:rPr lang="en-US" dirty="0"/>
              <a:t> monsoon will most likely be </a:t>
            </a:r>
            <a:r>
              <a:rPr lang="en-US" dirty="0">
                <a:solidFill>
                  <a:srgbClr val="FF0000"/>
                </a:solidFill>
              </a:rPr>
              <a:t>average to </a:t>
            </a:r>
            <a:r>
              <a:rPr lang="en-US" dirty="0"/>
              <a:t>above average; however, there is uncertainty given the long-range nature of this forecast.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D551F7F-868D-2CB5-1E71-7FBCE8723B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Sri Lanka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779E108-3BB0-3DF5-2CC7-23E612DE4E6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14</a:t>
            </a:fld>
            <a:endParaRPr lang="en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C38F047-E220-5BEB-6A03-AEBD5701DAEC}"/>
              </a:ext>
            </a:extLst>
          </p:cNvPr>
          <p:cNvGrpSpPr/>
          <p:nvPr/>
        </p:nvGrpSpPr>
        <p:grpSpPr>
          <a:xfrm>
            <a:off x="303768" y="1438657"/>
            <a:ext cx="3771903" cy="2583426"/>
            <a:chOff x="303768" y="1438657"/>
            <a:chExt cx="3771903" cy="2583426"/>
          </a:xfrm>
        </p:grpSpPr>
        <p:pic>
          <p:nvPicPr>
            <p:cNvPr id="5122" name="Picture 2">
              <a:extLst>
                <a:ext uri="{FF2B5EF4-FFF2-40B4-BE49-F238E27FC236}">
                  <a16:creationId xmlns:a16="http://schemas.microsoft.com/office/drawing/2014/main" id="{E8FC71B9-D521-D6F0-24F8-B3E1CFB6FCC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94487"/>
            <a:stretch>
              <a:fillRect/>
            </a:stretch>
          </p:blipFill>
          <p:spPr bwMode="auto">
            <a:xfrm>
              <a:off x="418071" y="1438657"/>
              <a:ext cx="3657600" cy="1512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2">
              <a:extLst>
                <a:ext uri="{FF2B5EF4-FFF2-40B4-BE49-F238E27FC236}">
                  <a16:creationId xmlns:a16="http://schemas.microsoft.com/office/drawing/2014/main" id="{47F12E9E-B419-8DAC-FF97-06934AE86AD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705" t="58517" r="65484" b="25868"/>
            <a:stretch>
              <a:fillRect/>
            </a:stretch>
          </p:blipFill>
          <p:spPr bwMode="auto">
            <a:xfrm>
              <a:off x="1027667" y="1628128"/>
              <a:ext cx="2209801" cy="23939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2">
              <a:extLst>
                <a:ext uri="{FF2B5EF4-FFF2-40B4-BE49-F238E27FC236}">
                  <a16:creationId xmlns:a16="http://schemas.microsoft.com/office/drawing/2014/main" id="{D6AFBCFB-56D2-D03D-CF0B-93808B9892E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2782"/>
            <a:stretch>
              <a:fillRect/>
            </a:stretch>
          </p:blipFill>
          <p:spPr bwMode="auto">
            <a:xfrm>
              <a:off x="303768" y="3644069"/>
              <a:ext cx="3657600" cy="1979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05BA77D1-4931-C1F7-5EBB-E8E39A8354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7295" y="1387108"/>
            <a:ext cx="2370678" cy="2875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319381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9C5F82B-C93F-EAF0-9548-795C165E53D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618175"/>
            <a:ext cx="8763000" cy="675166"/>
          </a:xfrm>
        </p:spPr>
        <p:txBody>
          <a:bodyPr/>
          <a:lstStyle/>
          <a:p>
            <a:r>
              <a:rPr lang="en-US" b="1" dirty="0"/>
              <a:t>Assumption 1: </a:t>
            </a:r>
            <a:r>
              <a:rPr lang="en-US" dirty="0"/>
              <a:t>March to </a:t>
            </a:r>
            <a:r>
              <a:rPr lang="en-US" strike="sngStrike" dirty="0">
                <a:solidFill>
                  <a:srgbClr val="FF0000"/>
                </a:solidFill>
              </a:rPr>
              <a:t>April</a:t>
            </a:r>
            <a:r>
              <a:rPr lang="en-US" dirty="0">
                <a:solidFill>
                  <a:srgbClr val="FF0000"/>
                </a:solidFill>
              </a:rPr>
              <a:t> May</a:t>
            </a:r>
            <a:r>
              <a:rPr lang="en-US" dirty="0"/>
              <a:t> pre-monsoon rains are expected to be above average in eastern and southern areas and below average in the </a:t>
            </a:r>
            <a:r>
              <a:rPr lang="en-US" dirty="0">
                <a:solidFill>
                  <a:srgbClr val="FF0000"/>
                </a:solidFill>
              </a:rPr>
              <a:t>far</a:t>
            </a:r>
            <a:r>
              <a:rPr lang="en-US" dirty="0"/>
              <a:t> west.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C20BE783-789B-B8CF-1381-EBCA229538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Nepal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C00FCCC-12DB-DDE7-9707-80B45BEAB21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</a:t>
            </a:fld>
            <a:endParaRPr lang="en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0830155-C735-35F7-0C7E-349CA16C4316}"/>
              </a:ext>
            </a:extLst>
          </p:cNvPr>
          <p:cNvGrpSpPr/>
          <p:nvPr/>
        </p:nvGrpSpPr>
        <p:grpSpPr>
          <a:xfrm>
            <a:off x="190500" y="1381436"/>
            <a:ext cx="4336879" cy="3163927"/>
            <a:chOff x="190500" y="1474573"/>
            <a:chExt cx="4336879" cy="3163927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F97B2F32-1B7D-4EF4-4A4C-A7981495A6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76521" t="49399" r="2227" b="25976"/>
            <a:stretch>
              <a:fillRect/>
            </a:stretch>
          </p:blipFill>
          <p:spPr>
            <a:xfrm>
              <a:off x="629616" y="1647568"/>
              <a:ext cx="3612992" cy="2743200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DEC79013-25C7-4DB7-73D8-772D8BF475D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b="93693"/>
            <a:stretch>
              <a:fillRect/>
            </a:stretch>
          </p:blipFill>
          <p:spPr>
            <a:xfrm>
              <a:off x="190500" y="1474573"/>
              <a:ext cx="4186427" cy="172995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441D95D8-BCB5-A801-90AA-5ECE9D68AB3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t="92342"/>
            <a:stretch>
              <a:fillRect/>
            </a:stretch>
          </p:blipFill>
          <p:spPr>
            <a:xfrm>
              <a:off x="340952" y="4428435"/>
              <a:ext cx="4186427" cy="210065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4365BD8-1289-8A4A-A100-6BAD6CEB33BC}"/>
              </a:ext>
            </a:extLst>
          </p:cNvPr>
          <p:cNvGrpSpPr/>
          <p:nvPr/>
        </p:nvGrpSpPr>
        <p:grpSpPr>
          <a:xfrm>
            <a:off x="4376926" y="1380293"/>
            <a:ext cx="4249143" cy="3179937"/>
            <a:chOff x="4376926" y="1473430"/>
            <a:chExt cx="4249143" cy="3179937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666F8E2E-2FDE-A215-807A-4C7964F9A7A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b="93652"/>
            <a:stretch>
              <a:fillRect/>
            </a:stretch>
          </p:blipFill>
          <p:spPr>
            <a:xfrm>
              <a:off x="4439642" y="1473430"/>
              <a:ext cx="4186427" cy="174138"/>
            </a:xfrm>
            <a:prstGeom prst="rect">
              <a:avLst/>
            </a:prstGeom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70922DEE-DE13-2B61-8428-6E0598D7041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l="74484" t="48632" r="2257" b="23790"/>
            <a:stretch>
              <a:fillRect/>
            </a:stretch>
          </p:blipFill>
          <p:spPr>
            <a:xfrm>
              <a:off x="4767075" y="1647568"/>
              <a:ext cx="3530941" cy="2743200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198604E9-5E95-3948-F37C-E09F77505A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t="92946"/>
            <a:stretch>
              <a:fillRect/>
            </a:stretch>
          </p:blipFill>
          <p:spPr>
            <a:xfrm>
              <a:off x="4376926" y="4459867"/>
              <a:ext cx="4186427" cy="1935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2628921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0267B9B-8D56-81DF-CE74-A9657BDF17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NDVI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D3A34B-9254-0B47-2C86-0F551F001B5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</a:t>
            </a:fld>
            <a:endParaRPr lang="e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B6B7527-A7F7-8122-3FFE-7F93CC67F7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500" y="843344"/>
            <a:ext cx="3947701" cy="27432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42DCD9C-05C3-7B99-B47B-D06EA3553D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07567" y="843344"/>
            <a:ext cx="3901133" cy="27432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57D07CAF-1C7D-AB58-6075-DD5425D75836}"/>
              </a:ext>
            </a:extLst>
          </p:cNvPr>
          <p:cNvSpPr txBox="1"/>
          <p:nvPr/>
        </p:nvSpPr>
        <p:spPr>
          <a:xfrm>
            <a:off x="2603157" y="810392"/>
            <a:ext cx="6799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(west)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FA085A5-C055-E077-AC84-64C7A2F208AE}"/>
              </a:ext>
            </a:extLst>
          </p:cNvPr>
          <p:cNvSpPr txBox="1"/>
          <p:nvPr/>
        </p:nvSpPr>
        <p:spPr>
          <a:xfrm>
            <a:off x="6717957" y="767294"/>
            <a:ext cx="171072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(south/southeast)</a:t>
            </a:r>
          </a:p>
        </p:txBody>
      </p:sp>
    </p:spTree>
    <p:extLst>
      <p:ext uri="{BB962C8B-B14F-4D97-AF65-F5344CB8AC3E}">
        <p14:creationId xmlns:p14="http://schemas.microsoft.com/office/powerpoint/2010/main" val="402070855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E5490041-F2A4-E01D-21B4-75E9C5AAD1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24320" y="972870"/>
            <a:ext cx="2966219" cy="2103120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4BA606F-8EAE-4B7F-F81C-CE11FF33D78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3468910"/>
            <a:ext cx="8763000" cy="701720"/>
          </a:xfrm>
        </p:spPr>
        <p:txBody>
          <a:bodyPr/>
          <a:lstStyle/>
          <a:p>
            <a:r>
              <a:rPr lang="en-US" dirty="0"/>
              <a:t>Record low SWE especially in the west and very low SWE across the country.</a:t>
            </a:r>
          </a:p>
          <a:p>
            <a:r>
              <a:rPr lang="en-US" dirty="0"/>
              <a:t>Impacting available water for irrigation adversely across the country.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B80E2DBC-C84D-41C0-6F18-BD1DF5B26A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Snow Water Equivalent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AD40BB-8B79-AC96-4F92-D485DE9550D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4</a:t>
            </a:fld>
            <a:endParaRPr lang="e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D454F31-C21D-0E5A-202D-D289285D26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0539" y="972870"/>
            <a:ext cx="2920395" cy="210312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B9FE79D-45FD-D02D-F25C-6CEE4F1809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4606" y="972870"/>
            <a:ext cx="2999714" cy="210312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2828A8B2-4236-B6C3-0BCF-3632240CCC9D}"/>
              </a:ext>
            </a:extLst>
          </p:cNvPr>
          <p:cNvSpPr txBox="1"/>
          <p:nvPr/>
        </p:nvSpPr>
        <p:spPr>
          <a:xfrm>
            <a:off x="1672919" y="916380"/>
            <a:ext cx="6094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(west)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9417883-0F66-0775-6FF1-BE87019A21A8}"/>
              </a:ext>
            </a:extLst>
          </p:cNvPr>
          <p:cNvSpPr txBox="1"/>
          <p:nvPr/>
        </p:nvSpPr>
        <p:spPr>
          <a:xfrm>
            <a:off x="4913871" y="916380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(southeast)</a:t>
            </a:r>
          </a:p>
        </p:txBody>
      </p:sp>
    </p:spTree>
    <p:extLst>
      <p:ext uri="{BB962C8B-B14F-4D97-AF65-F5344CB8AC3E}">
        <p14:creationId xmlns:p14="http://schemas.microsoft.com/office/powerpoint/2010/main" val="94541889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DC22B74-8FD4-6765-4A48-7BAD971DA9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El Niño Impacts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9C6325F-8B6D-4583-5500-18E0D7997BD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5</a:t>
            </a:fld>
            <a:endParaRPr lang="en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6D02DC8-36B3-8A1C-AECF-FA921DBA248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90500" y="579950"/>
            <a:ext cx="6122751" cy="3376744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737DB4D-D421-9581-ADA0-E189BC1321F4}"/>
              </a:ext>
            </a:extLst>
          </p:cNvPr>
          <p:cNvSpPr/>
          <p:nvPr/>
        </p:nvSpPr>
        <p:spPr>
          <a:xfrm>
            <a:off x="4610912" y="1926077"/>
            <a:ext cx="525294" cy="71984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85EB14AA-AB75-E70A-35F7-8242162DCC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29412" y="4022401"/>
            <a:ext cx="8763000" cy="589678"/>
          </a:xfrm>
        </p:spPr>
        <p:txBody>
          <a:bodyPr/>
          <a:lstStyle/>
          <a:p>
            <a:r>
              <a:rPr lang="en-US" dirty="0"/>
              <a:t>Below average rainfall over Nepal and southern Burma, average rainfall over Sri Lanka and northern Burma during South-West monsoon in June through September. </a:t>
            </a:r>
          </a:p>
        </p:txBody>
      </p:sp>
    </p:spTree>
    <p:extLst>
      <p:ext uri="{BB962C8B-B14F-4D97-AF65-F5344CB8AC3E}">
        <p14:creationId xmlns:p14="http://schemas.microsoft.com/office/powerpoint/2010/main" val="73981890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37DF77C-4C21-0615-6590-092FDA1E1D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618175"/>
            <a:ext cx="8763000" cy="716355"/>
          </a:xfrm>
        </p:spPr>
        <p:txBody>
          <a:bodyPr/>
          <a:lstStyle/>
          <a:p>
            <a:r>
              <a:rPr lang="en-US" b="1" dirty="0"/>
              <a:t>Assumption 2: </a:t>
            </a:r>
            <a:r>
              <a:rPr lang="en-US" dirty="0"/>
              <a:t>Monsoon rains from June to September will most likely be below average, </a:t>
            </a:r>
            <a:r>
              <a:rPr lang="en-US" strike="sngStrike" dirty="0">
                <a:solidFill>
                  <a:srgbClr val="FF0000"/>
                </a:solidFill>
              </a:rPr>
              <a:t>with average rainfall in the far northern mountains</a:t>
            </a:r>
            <a:r>
              <a:rPr lang="en-US" dirty="0"/>
              <a:t>. 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C522AD3B-7AE1-036F-752D-BA350E471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Nepal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A037C74-5883-9894-9869-377843D0EC7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6</a:t>
            </a:fld>
            <a:endParaRPr lang="en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68FF4C0-DF5E-ECF4-6F90-2BE89A9FE7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85511" y="1713467"/>
            <a:ext cx="1884348" cy="2286000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80306919-B753-9DF4-E37D-F69FEB73E6F4}"/>
              </a:ext>
            </a:extLst>
          </p:cNvPr>
          <p:cNvGrpSpPr/>
          <p:nvPr/>
        </p:nvGrpSpPr>
        <p:grpSpPr>
          <a:xfrm>
            <a:off x="257477" y="1713467"/>
            <a:ext cx="3058513" cy="2407682"/>
            <a:chOff x="257477" y="1713467"/>
            <a:chExt cx="3058513" cy="2407682"/>
          </a:xfrm>
        </p:grpSpPr>
        <p:pic>
          <p:nvPicPr>
            <p:cNvPr id="1028" name="Picture 4">
              <a:extLst>
                <a:ext uri="{FF2B5EF4-FFF2-40B4-BE49-F238E27FC236}">
                  <a16:creationId xmlns:a16="http://schemas.microsoft.com/office/drawing/2014/main" id="{5C1821CE-E1E1-1625-93D2-1A8ACD64ED9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94500"/>
            <a:stretch>
              <a:fillRect/>
            </a:stretch>
          </p:blipFill>
          <p:spPr bwMode="auto">
            <a:xfrm>
              <a:off x="267990" y="1713467"/>
              <a:ext cx="3048000" cy="1257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7D4ABB58-2CDA-A452-1BD7-F139B73BF3C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273" t="20969" r="54227" b="56036"/>
            <a:stretch>
              <a:fillRect/>
            </a:stretch>
          </p:blipFill>
          <p:spPr bwMode="auto">
            <a:xfrm>
              <a:off x="415152" y="1839191"/>
              <a:ext cx="2743762" cy="21031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4">
              <a:extLst>
                <a:ext uri="{FF2B5EF4-FFF2-40B4-BE49-F238E27FC236}">
                  <a16:creationId xmlns:a16="http://schemas.microsoft.com/office/drawing/2014/main" id="{57F63ACD-9436-0E4D-4661-52A584C7382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2177"/>
            <a:stretch>
              <a:fillRect/>
            </a:stretch>
          </p:blipFill>
          <p:spPr bwMode="auto">
            <a:xfrm>
              <a:off x="257477" y="3942311"/>
              <a:ext cx="3048000" cy="1788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22DCF71-A792-FE6C-0869-BDAAB9E3731F}"/>
              </a:ext>
            </a:extLst>
          </p:cNvPr>
          <p:cNvGrpSpPr/>
          <p:nvPr/>
        </p:nvGrpSpPr>
        <p:grpSpPr>
          <a:xfrm>
            <a:off x="3276942" y="1713467"/>
            <a:ext cx="3339052" cy="2285999"/>
            <a:chOff x="3452040" y="1713467"/>
            <a:chExt cx="3339052" cy="2285999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E9694238-F7FA-E746-4039-CF93B51FC91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b="77933"/>
            <a:stretch>
              <a:fillRect/>
            </a:stretch>
          </p:blipFill>
          <p:spPr>
            <a:xfrm>
              <a:off x="3452040" y="1713467"/>
              <a:ext cx="3339052" cy="50443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C870A9F-01D6-9BF2-901E-C3CB2651D62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l="10513" t="27193" r="71559" b="56846"/>
            <a:stretch>
              <a:fillRect/>
            </a:stretch>
          </p:blipFill>
          <p:spPr>
            <a:xfrm>
              <a:off x="3701131" y="2288211"/>
              <a:ext cx="2807573" cy="17112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0820118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22B7D31-54C7-91F1-C504-F7AC3F8EE16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618175"/>
            <a:ext cx="8763000" cy="650452"/>
          </a:xfrm>
        </p:spPr>
        <p:txBody>
          <a:bodyPr/>
          <a:lstStyle/>
          <a:p>
            <a:r>
              <a:rPr lang="en-US" b="1" dirty="0"/>
              <a:t>Assumption 3: </a:t>
            </a:r>
            <a:r>
              <a:rPr lang="en-US" dirty="0"/>
              <a:t>Winter precipitation in the northern mountains from December to February will most likely be </a:t>
            </a:r>
            <a:r>
              <a:rPr lang="en-US" dirty="0">
                <a:solidFill>
                  <a:srgbClr val="FF0000"/>
                </a:solidFill>
              </a:rPr>
              <a:t>average to</a:t>
            </a:r>
            <a:r>
              <a:rPr lang="en-US" dirty="0"/>
              <a:t> below average.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5E59B0DC-FB16-0E34-C755-635BC9F9F3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Nepal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C9C1945-315E-17B7-D48C-862CB8D7A97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7</a:t>
            </a:fld>
            <a:endParaRPr lang="en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058B9F5-E01F-2305-A39F-28E012C66F3D}"/>
              </a:ext>
            </a:extLst>
          </p:cNvPr>
          <p:cNvSpPr txBox="1"/>
          <p:nvPr/>
        </p:nvSpPr>
        <p:spPr>
          <a:xfrm>
            <a:off x="650790" y="1729946"/>
            <a:ext cx="3863546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- Dec to Feb climatologically dry season with very low precipitation, though occasionally it brings light winter rains and high-altitude snowfall. Based on the NMME precipitation forecast for Oct 2026, it may be fair to assume Dec to Feb 2027 will most likely be average to below average. 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7BA07AF-8B06-FC17-2272-DD8AFC184721}"/>
              </a:ext>
            </a:extLst>
          </p:cNvPr>
          <p:cNvGrpSpPr/>
          <p:nvPr/>
        </p:nvGrpSpPr>
        <p:grpSpPr>
          <a:xfrm>
            <a:off x="4388708" y="1306852"/>
            <a:ext cx="4267200" cy="2985850"/>
            <a:chOff x="4388708" y="1306852"/>
            <a:chExt cx="4267200" cy="2985850"/>
          </a:xfrm>
        </p:grpSpPr>
        <p:pic>
          <p:nvPicPr>
            <p:cNvPr id="7170" name="Picture 2">
              <a:extLst>
                <a:ext uri="{FF2B5EF4-FFF2-40B4-BE49-F238E27FC236}">
                  <a16:creationId xmlns:a16="http://schemas.microsoft.com/office/drawing/2014/main" id="{352863E4-3DC6-4E83-83A5-AF9CFBF4566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94329"/>
            <a:stretch>
              <a:fillRect/>
            </a:stretch>
          </p:blipFill>
          <p:spPr bwMode="auto">
            <a:xfrm>
              <a:off x="4388708" y="1306852"/>
              <a:ext cx="4267200" cy="1814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2">
              <a:extLst>
                <a:ext uri="{FF2B5EF4-FFF2-40B4-BE49-F238E27FC236}">
                  <a16:creationId xmlns:a16="http://schemas.microsoft.com/office/drawing/2014/main" id="{22AA85F7-B841-C732-7E7D-EC715D38010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888" t="25655" r="56419" b="55500"/>
            <a:stretch>
              <a:fillRect/>
            </a:stretch>
          </p:blipFill>
          <p:spPr bwMode="auto">
            <a:xfrm>
              <a:off x="4907673" y="1597351"/>
              <a:ext cx="3229269" cy="24416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2">
              <a:extLst>
                <a:ext uri="{FF2B5EF4-FFF2-40B4-BE49-F238E27FC236}">
                  <a16:creationId xmlns:a16="http://schemas.microsoft.com/office/drawing/2014/main" id="{C4DB4E82-D187-F178-CB65-ABA23FDDFE9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2073"/>
            <a:stretch>
              <a:fillRect/>
            </a:stretch>
          </p:blipFill>
          <p:spPr bwMode="auto">
            <a:xfrm>
              <a:off x="4388708" y="4038994"/>
              <a:ext cx="4267200" cy="2537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647197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C96FFCE-A090-6974-12B4-514A4B62855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618175"/>
            <a:ext cx="8763000" cy="650452"/>
          </a:xfrm>
        </p:spPr>
        <p:txBody>
          <a:bodyPr/>
          <a:lstStyle/>
          <a:p>
            <a:r>
              <a:rPr lang="en-US" b="1" dirty="0"/>
              <a:t>Assumption 1: </a:t>
            </a:r>
            <a:r>
              <a:rPr lang="en-US" dirty="0"/>
              <a:t>The May to October monsoon rains are expected to be above average across most areas, though areas of the north are likely to be closer to average.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374FF4E-8A37-8947-5B45-9DEAD08AA0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Burma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63D11D9-E5D5-1E75-84E0-5BAFECE4DCC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8</a:t>
            </a:fld>
            <a:endParaRPr lang="en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65C0BFF-E977-15A1-5322-E5A4A381C2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0384" y="1306852"/>
            <a:ext cx="3205011" cy="3193482"/>
          </a:xfrm>
          <a:prstGeom prst="rect">
            <a:avLst/>
          </a:prstGeom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5F563730-6770-104E-33D2-B2800A4471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299" y="1268627"/>
            <a:ext cx="3277543" cy="33573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075042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4CC641-B9F8-24C7-590E-C707151708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A3104F4-2683-16E0-4B6E-31140E3FD7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618175"/>
            <a:ext cx="8763000" cy="650452"/>
          </a:xfrm>
        </p:spPr>
        <p:txBody>
          <a:bodyPr/>
          <a:lstStyle/>
          <a:p>
            <a:r>
              <a:rPr lang="en-US" b="1" dirty="0"/>
              <a:t>Assumption 1: </a:t>
            </a:r>
            <a:r>
              <a:rPr lang="en-US" dirty="0"/>
              <a:t>The May to October monsoon rains are expected to be above average across most areas, though areas of the north are likely to be </a:t>
            </a:r>
            <a:r>
              <a:rPr lang="en-US" dirty="0">
                <a:solidFill>
                  <a:srgbClr val="FF0000"/>
                </a:solidFill>
              </a:rPr>
              <a:t>marginally below average </a:t>
            </a:r>
            <a:r>
              <a:rPr lang="en-US" strike="sngStrike" dirty="0">
                <a:solidFill>
                  <a:srgbClr val="FF0000"/>
                </a:solidFill>
              </a:rPr>
              <a:t>closer to average</a:t>
            </a:r>
            <a:r>
              <a:rPr lang="en-US" dirty="0"/>
              <a:t>.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C80A72C-6AAE-58C3-00E7-C63FF36EEB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Burma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DB01389-12C0-76F4-3D95-527E6AA64ED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9</a:t>
            </a:fld>
            <a:endParaRPr lang="e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4F985A8-F1E4-76F9-E4E3-6C421D6C6B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92165" y="1395799"/>
            <a:ext cx="2261218" cy="2743200"/>
          </a:xfrm>
          <a:prstGeom prst="rect">
            <a:avLst/>
          </a:prstGeom>
        </p:spPr>
      </p:pic>
      <p:pic>
        <p:nvPicPr>
          <p:cNvPr id="3074" name="Picture 2">
            <a:extLst>
              <a:ext uri="{FF2B5EF4-FFF2-40B4-BE49-F238E27FC236}">
                <a16:creationId xmlns:a16="http://schemas.microsoft.com/office/drawing/2014/main" id="{1A356458-CF61-6F48-EB42-C579E21751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489" y="1624399"/>
            <a:ext cx="3048000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306F1CE7-DDA4-30C9-D698-ADA7B9A3E460}"/>
              </a:ext>
            </a:extLst>
          </p:cNvPr>
          <p:cNvGrpSpPr/>
          <p:nvPr/>
        </p:nvGrpSpPr>
        <p:grpSpPr>
          <a:xfrm>
            <a:off x="2950940" y="1497667"/>
            <a:ext cx="3339052" cy="2527031"/>
            <a:chOff x="2999580" y="1507395"/>
            <a:chExt cx="3339052" cy="2527031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39E9CDA0-1505-1E4B-D23E-F71A1AB06D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b="76579"/>
            <a:stretch>
              <a:fillRect/>
            </a:stretch>
          </p:blipFill>
          <p:spPr>
            <a:xfrm>
              <a:off x="2999580" y="1507395"/>
              <a:ext cx="3339052" cy="535414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88CF37F0-5F4B-550F-3D4A-EB0AD0D46F6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l="20083" t="29811" r="55829" b="46768"/>
            <a:stretch>
              <a:fillRect/>
            </a:stretch>
          </p:blipFill>
          <p:spPr>
            <a:xfrm>
              <a:off x="3231363" y="2042809"/>
              <a:ext cx="2991845" cy="199161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72942518"/>
      </p:ext>
    </p:extLst>
  </p:cSld>
  <p:clrMapOvr>
    <a:masterClrMapping/>
  </p:clrMapOvr>
</p:sld>
</file>

<file path=ppt/theme/theme1.xml><?xml version="1.0" encoding="utf-8"?>
<a:theme xmlns:a="http://schemas.openxmlformats.org/drawingml/2006/main" name="Simple Light">
  <a:themeElements>
    <a:clrScheme name="FEWS NET">
      <a:dk1>
        <a:srgbClr val="212721"/>
      </a:dk1>
      <a:lt1>
        <a:srgbClr val="FFFFFF"/>
      </a:lt1>
      <a:dk2>
        <a:srgbClr val="096640"/>
      </a:dk2>
      <a:lt2>
        <a:srgbClr val="E6E7E8"/>
      </a:lt2>
      <a:accent1>
        <a:srgbClr val="BDDBD6"/>
      </a:accent1>
      <a:accent2>
        <a:srgbClr val="A95B24"/>
      </a:accent2>
      <a:accent3>
        <a:srgbClr val="E8792A"/>
      </a:accent3>
      <a:accent4>
        <a:srgbClr val="D1D3D4"/>
      </a:accent4>
      <a:accent5>
        <a:srgbClr val="F4F5F5"/>
      </a:accent5>
      <a:accent6>
        <a:srgbClr val="0C1D28"/>
      </a:accent6>
      <a:hlink>
        <a:srgbClr val="0966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Metadata/LabelInfo.xml><?xml version="1.0" encoding="utf-8"?>
<clbl:labelList xmlns:clbl="http://schemas.microsoft.com/office/2020/mipLabelMetadata">
  <clbl:label id="{6dd02d64-b7f3-43f7-a145-cfd68d338edf}" enabled="1" method="Standard" siteId="{0693b5ba-4b18-4d7b-9341-f32f400a5494}" contentBits="0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otalTime>893</TotalTime>
  <Words>488</Words>
  <Application>Microsoft Office PowerPoint</Application>
  <PresentationFormat>On-screen Show (16:9)</PresentationFormat>
  <Paragraphs>53</Paragraphs>
  <Slides>14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19" baseType="lpstr">
      <vt:lpstr>Georgia</vt:lpstr>
      <vt:lpstr>Arial</vt:lpstr>
      <vt:lpstr>Open Sans SemiBold</vt:lpstr>
      <vt:lpstr>Open Sans</vt:lpstr>
      <vt:lpstr>Simple Light</vt:lpstr>
      <vt:lpstr>Seasonal Forecast Discussion – Nepal, Burma, Sri Lanka (NBS)</vt:lpstr>
      <vt:lpstr>Nepal</vt:lpstr>
      <vt:lpstr>NDVI</vt:lpstr>
      <vt:lpstr>Snow Water Equivalent</vt:lpstr>
      <vt:lpstr>El Niño Impacts</vt:lpstr>
      <vt:lpstr>Nepal</vt:lpstr>
      <vt:lpstr>Nepal</vt:lpstr>
      <vt:lpstr>Burma</vt:lpstr>
      <vt:lpstr>Burma</vt:lpstr>
      <vt:lpstr>Burma</vt:lpstr>
      <vt:lpstr>Sri Lanka</vt:lpstr>
      <vt:lpstr>Sri Lanka</vt:lpstr>
      <vt:lpstr>Sri Lanka</vt:lpstr>
      <vt:lpstr>Sri Lanka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Pervez, Shahriar</dc:creator>
  <cp:lastModifiedBy>Pervez, Shahriar</cp:lastModifiedBy>
  <cp:revision>33</cp:revision>
  <dcterms:modified xsi:type="dcterms:W3CDTF">2026-05-20T17:56:32Z</dcterms:modified>
</cp:coreProperties>
</file>