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48" r:id="rId1"/>
    <p:sldMasterId id="2147483693" r:id="rId2"/>
  </p:sldMasterIdLst>
  <p:notesMasterIdLst>
    <p:notesMasterId r:id="rId9"/>
  </p:notesMasterIdLst>
  <p:sldIdLst>
    <p:sldId id="256" r:id="rId3"/>
    <p:sldId id="259" r:id="rId4"/>
    <p:sldId id="280" r:id="rId5"/>
    <p:sldId id="277" r:id="rId6"/>
    <p:sldId id="279" r:id="rId7"/>
    <p:sldId id="272" r:id="rId8"/>
  </p:sldIdLst>
  <p:sldSz cx="9144000" cy="5143500" type="screen16x9"/>
  <p:notesSz cx="6858000" cy="9144000"/>
  <p:embeddedFontLst>
    <p:embeddedFont>
      <p:font typeface="Georgia" panose="02040502050405020303" pitchFamily="18" charset="0"/>
      <p:regular r:id="rId10"/>
      <p:bold r:id="rId11"/>
      <p:italic r:id="rId12"/>
      <p:boldItalic r:id="rId13"/>
    </p:embeddedFont>
    <p:embeddedFont>
      <p:font typeface="Open Sans" panose="020B0606030504020204" pitchFamily="34" charset="0"/>
      <p:regular r:id="rId14"/>
      <p:bold r:id="rId15"/>
      <p:italic r:id="rId16"/>
      <p:boldItalic r:id="rId17"/>
    </p:embeddedFont>
    <p:embeddedFont>
      <p:font typeface="Open Sans SemiBold" panose="020B0706030804020204" pitchFamily="34" charset="0"/>
      <p:regular r:id="rId18"/>
      <p:bold r:id="rId19"/>
      <p:italic r:id="rId20"/>
      <p:boldItalic r:id="rId2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GoogleSlidesCustomDataVersion2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41" roundtripDataSignature="AMtx7mgu9p/WYB8EFloCvCiZz4IDpH+97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1B1719C0-AF52-4A82-B9F6-E54BE72AE4BE}">
  <a:tblStyle styleId="{1B1719C0-AF52-4A82-B9F6-E54BE72AE4BE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6" d="100"/>
          <a:sy n="106" d="100"/>
        </p:scale>
        <p:origin x="786" y="31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4.fntdata"/><Relationship Id="rId18" Type="http://schemas.openxmlformats.org/officeDocument/2006/relationships/font" Target="fonts/font9.fntdata"/><Relationship Id="rId3" Type="http://schemas.openxmlformats.org/officeDocument/2006/relationships/slide" Target="slides/slide1.xml"/><Relationship Id="rId21" Type="http://schemas.openxmlformats.org/officeDocument/2006/relationships/font" Target="fonts/font12.fntdata"/><Relationship Id="rId42" Type="http://schemas.openxmlformats.org/officeDocument/2006/relationships/presProps" Target="presProps.xml"/><Relationship Id="rId7" Type="http://schemas.openxmlformats.org/officeDocument/2006/relationships/slide" Target="slides/slide5.xml"/><Relationship Id="rId12" Type="http://schemas.openxmlformats.org/officeDocument/2006/relationships/font" Target="fonts/font3.fntdata"/><Relationship Id="rId17" Type="http://schemas.openxmlformats.org/officeDocument/2006/relationships/font" Target="fonts/font8.fntdata"/><Relationship Id="rId2" Type="http://schemas.openxmlformats.org/officeDocument/2006/relationships/slideMaster" Target="slideMasters/slideMaster2.xml"/><Relationship Id="rId16" Type="http://schemas.openxmlformats.org/officeDocument/2006/relationships/font" Target="fonts/font7.fntdata"/><Relationship Id="rId20" Type="http://schemas.openxmlformats.org/officeDocument/2006/relationships/font" Target="fonts/font11.fntdata"/><Relationship Id="rId41" Type="http://customschemas.google.com/relationships/presentationmetadata" Target="meta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font" Target="fonts/font2.fntdata"/><Relationship Id="rId45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font" Target="fonts/font6.fntdata"/><Relationship Id="rId10" Type="http://schemas.openxmlformats.org/officeDocument/2006/relationships/font" Target="fonts/font1.fntdata"/><Relationship Id="rId19" Type="http://schemas.openxmlformats.org/officeDocument/2006/relationships/font" Target="fonts/font10.fntdata"/><Relationship Id="rId44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notesMaster" Target="notesMasters/notesMaster1.xml"/><Relationship Id="rId14" Type="http://schemas.openxmlformats.org/officeDocument/2006/relationships/font" Target="fonts/font5.fntdata"/><Relationship Id="rId43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8" name="Google Shape;12188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189" name="Google Shape;12189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Default title slide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8" name="Google Shape;12208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2209" name="Google Shape;122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07">
          <a:extLst>
            <a:ext uri="{FF2B5EF4-FFF2-40B4-BE49-F238E27FC236}">
              <a16:creationId xmlns:a16="http://schemas.microsoft.com/office/drawing/2014/main" id="{06761973-E0CB-F28D-A630-62D774E88A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8" name="Google Shape;12208;p4:notes">
            <a:extLst>
              <a:ext uri="{FF2B5EF4-FFF2-40B4-BE49-F238E27FC236}">
                <a16:creationId xmlns:a16="http://schemas.microsoft.com/office/drawing/2014/main" id="{C3D4E7FB-5BD9-B9A1-FB76-F301B20C1E2F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-US" dirty="0"/>
              <a:t>This slide is to highlight maximum OND observed flooding in 2023 and 2019 as sort of the potential flooding for 2026 season. </a:t>
            </a:r>
            <a:endParaRPr dirty="0"/>
          </a:p>
        </p:txBody>
      </p:sp>
      <p:sp>
        <p:nvSpPr>
          <p:cNvPr id="12209" name="Google Shape;12209;p4:notes">
            <a:extLst>
              <a:ext uri="{FF2B5EF4-FFF2-40B4-BE49-F238E27FC236}">
                <a16:creationId xmlns:a16="http://schemas.microsoft.com/office/drawing/2014/main" id="{F53DA3BA-4495-342B-4CE1-5FC6FD55C30B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73523232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07">
          <a:extLst>
            <a:ext uri="{FF2B5EF4-FFF2-40B4-BE49-F238E27FC236}">
              <a16:creationId xmlns:a16="http://schemas.microsoft.com/office/drawing/2014/main" id="{89B7BAFA-778A-F81C-C871-7B2C64ADE5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8" name="Google Shape;12208;p4:notes">
            <a:extLst>
              <a:ext uri="{FF2B5EF4-FFF2-40B4-BE49-F238E27FC236}">
                <a16:creationId xmlns:a16="http://schemas.microsoft.com/office/drawing/2014/main" id="{9843AE55-205A-34DE-0280-7715943D18B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2209" name="Google Shape;12209;p4:notes">
            <a:extLst>
              <a:ext uri="{FF2B5EF4-FFF2-40B4-BE49-F238E27FC236}">
                <a16:creationId xmlns:a16="http://schemas.microsoft.com/office/drawing/2014/main" id="{64DD4E00-7CCB-D474-ED73-0DFFE934B7D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98167159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07">
          <a:extLst>
            <a:ext uri="{FF2B5EF4-FFF2-40B4-BE49-F238E27FC236}">
              <a16:creationId xmlns:a16="http://schemas.microsoft.com/office/drawing/2014/main" id="{E3D72215-E325-C662-8E6D-10AC5E48C0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8" name="Google Shape;12208;p4:notes">
            <a:extLst>
              <a:ext uri="{FF2B5EF4-FFF2-40B4-BE49-F238E27FC236}">
                <a16:creationId xmlns:a16="http://schemas.microsoft.com/office/drawing/2014/main" id="{B18E0F4E-1871-2BE7-53EB-975B2F4CAE6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12209" name="Google Shape;12209;p4:notes">
            <a:extLst>
              <a:ext uri="{FF2B5EF4-FFF2-40B4-BE49-F238E27FC236}">
                <a16:creationId xmlns:a16="http://schemas.microsoft.com/office/drawing/2014/main" id="{A8DE3F1F-736B-6CEF-2829-6E4CD93F4FC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15513993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4" name="Google Shape;12454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455" name="Google Shape;12455;p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g"/><Relationship Id="rId3" Type="http://schemas.openxmlformats.org/officeDocument/2006/relationships/image" Target="../media/image8.png"/><Relationship Id="rId7" Type="http://schemas.openxmlformats.org/officeDocument/2006/relationships/image" Target="../media/image4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g"/><Relationship Id="rId3" Type="http://schemas.openxmlformats.org/officeDocument/2006/relationships/image" Target="../media/image8.png"/><Relationship Id="rId7" Type="http://schemas.openxmlformats.org/officeDocument/2006/relationships/image" Target="../media/image4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g"/><Relationship Id="rId3" Type="http://schemas.openxmlformats.org/officeDocument/2006/relationships/image" Target="../media/image8.png"/><Relationship Id="rId7" Type="http://schemas.openxmlformats.org/officeDocument/2006/relationships/image" Target="../media/image4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g"/><Relationship Id="rId3" Type="http://schemas.openxmlformats.org/officeDocument/2006/relationships/image" Target="../media/image8.png"/><Relationship Id="rId7" Type="http://schemas.openxmlformats.org/officeDocument/2006/relationships/image" Target="../media/image4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>
  <p:cSld name="TITLE_3_4">
    <p:bg>
      <p:bgPr>
        <a:solidFill>
          <a:schemeClr val="lt1"/>
        </a:solidFill>
        <a:effectLst/>
      </p:bgPr>
    </p:bg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oogle Shape;17;p7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" name="Google Shape;18;p7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7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7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7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7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7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7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7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7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7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7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7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7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7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7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7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7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7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7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7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7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7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7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7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7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7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7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7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7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7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7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7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7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7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7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7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7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7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7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7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7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7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7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7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7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7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7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7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7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7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7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7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7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7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7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7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7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7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7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7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7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7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7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7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7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7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7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7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7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7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7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7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7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7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7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7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7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7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7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7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7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7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7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7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7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7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7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7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7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7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7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7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7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7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7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7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7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7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7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7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7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7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7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7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7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7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7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7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7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7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7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7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7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7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7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7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7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7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7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7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7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7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7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7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7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7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7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7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7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7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7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7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7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7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7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7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7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7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7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7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7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7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7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7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7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7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7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7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7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7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7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7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7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7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7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7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7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7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7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7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7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7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7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7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7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7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7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7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7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7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7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7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7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7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7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7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7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7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7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7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7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7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7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7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7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7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7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7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7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7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7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7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7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7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7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7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7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7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7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7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7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7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7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7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7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7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7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7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7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7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7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7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7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7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7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7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7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7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7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7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7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7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7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7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7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7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7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7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7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7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7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7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7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7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7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7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7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7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7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7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7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7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7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7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7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7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7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7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7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7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7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7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7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7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7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7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7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7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7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7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7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7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7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7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7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7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7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7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7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7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7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7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7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7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7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7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7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7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7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7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7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7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7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7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7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7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7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7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7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7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7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7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7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7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7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7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7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7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7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7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7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7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7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7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7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7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7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7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7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7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7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7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7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7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7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7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7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7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7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7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7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7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7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7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7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7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7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7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7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7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7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7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7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7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7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7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7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7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7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7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7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7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7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7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7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7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7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7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7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7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7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7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7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7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7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7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7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7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7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7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7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7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7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7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7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7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7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7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7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7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7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7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7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7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7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7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7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7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7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7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7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7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7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7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7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7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7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7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7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7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7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7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7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7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7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7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7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7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7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7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7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7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7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7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7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7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7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7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7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7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7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7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7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7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7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7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7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7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7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7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7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7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7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7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7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7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7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7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7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7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7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7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7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7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7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7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7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7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7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7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7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7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7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7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7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7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7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7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7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7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7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7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7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7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7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7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7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7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7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7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7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7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7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7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7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7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7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7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7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7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7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7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7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7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7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7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7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7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7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7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7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7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7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7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7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7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7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7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7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7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7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7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7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7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7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7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7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7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7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7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7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7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7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7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7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7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7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7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7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7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7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7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7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7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7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7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7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7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7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7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7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7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7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7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7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7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7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7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7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7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7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7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7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7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7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7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7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7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7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7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7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7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7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7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7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7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7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7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7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7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7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7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7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7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7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7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7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7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7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7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7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7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7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7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7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7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7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7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7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7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7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7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7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7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7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7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7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5" name="Google Shape;595;p72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0248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6" name="Google Shape;596;p72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7" name="Google Shape;597;p72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dk2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dk2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598" name="Google Shape;598;p72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eorgia"/>
              <a:buNone/>
              <a:defRPr sz="3200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9" name="Google Shape;599;p7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00" name="Google Shape;600;p7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" name="Google Shape;601;p72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2" name="Google Shape;602;p7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03" name="Google Shape;603;p7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04" name="Google Shape;604;p72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]">
  <p:cSld name="TITLE_AND_BODY_1"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74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07" name="Google Shape;607;p74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8" name="Google Shape;608;p7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]">
  <p:cSld name="TITLE_AND_BODY_1_1_1_1_1_1">
    <p:bg>
      <p:bgPr>
        <a:solidFill>
          <a:schemeClr val="lt1"/>
        </a:solidFill>
        <a:effectLst/>
      </p:bgPr>
    </p:bg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76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7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[alternate]">
  <p:cSld name="TITLE_3_6_1">
    <p:bg>
      <p:bgPr>
        <a:solidFill>
          <a:schemeClr val="dk2"/>
        </a:solidFill>
        <a:effectLst/>
      </p:bgPr>
    </p:bg>
    <p:spTree>
      <p:nvGrpSpPr>
        <p:cNvPr id="1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0" name="Google Shape;620;p77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621" name="Google Shape;621;p77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77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77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77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77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77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77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77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77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77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77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77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77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77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77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77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77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77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77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77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77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77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77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77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77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77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77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77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77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77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77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77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77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7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7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7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77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77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7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7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7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7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7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7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7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7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7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7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7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7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7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7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7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7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7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7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7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7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7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7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7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7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7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7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7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7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7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7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7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7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7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7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7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7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7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7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7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7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7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7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7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7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7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7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7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77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77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77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77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77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77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77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77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77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77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77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77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77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77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77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77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77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77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77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77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77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77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77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77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77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77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77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77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77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77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77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77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77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77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77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77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77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77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77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77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77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77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77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77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77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77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77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77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77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77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77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77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77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77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77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77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77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77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77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77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77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77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77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77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77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77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77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77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77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77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77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77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77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77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77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77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77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77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77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77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77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77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77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77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77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77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77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77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77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77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77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77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77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77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77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77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77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77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77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77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77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77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77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77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77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77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77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77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77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77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77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77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77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77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77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77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77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77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77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77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77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77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77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77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77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77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77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77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77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77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77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77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77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77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77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77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77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77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77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77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77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77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77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77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77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77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77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77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77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77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77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77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77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77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77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77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77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77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77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77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77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77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77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77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77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77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77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77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77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77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77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77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77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77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77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77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77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77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77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77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77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77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77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77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77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77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77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77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77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77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77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77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77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77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77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77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77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77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77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77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77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77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77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77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77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77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77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77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77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77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77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77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77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77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77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77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77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77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77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77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77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77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77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77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77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77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77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77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77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77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77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77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77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77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77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77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77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77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77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77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77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77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77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77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77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77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77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77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77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77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77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77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77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77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77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77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77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77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77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77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77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77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77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77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77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77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77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77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77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77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77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77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77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77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77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77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77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77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77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77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77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77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77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77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77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77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77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77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77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77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77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77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77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77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77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77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77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77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77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77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77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77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77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77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77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77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77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77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77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77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77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77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77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77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77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77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77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77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77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77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77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77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77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77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77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77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77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77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77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77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77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77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77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77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77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77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77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77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77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77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77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77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77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77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77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77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77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77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77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77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77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77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77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77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77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77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77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77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77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77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77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77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77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77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77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77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77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77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77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77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77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77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77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77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77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77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77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77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77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77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77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77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77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77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77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77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77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77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77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77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77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77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77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77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77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77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77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77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77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77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77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77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77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77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77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77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77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77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77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77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77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77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77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77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77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77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77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77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77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77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77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77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77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77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77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77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77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77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77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77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77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77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77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77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77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77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77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77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77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77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77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77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77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77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77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77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77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77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77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77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77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77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77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77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77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77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77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77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77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77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77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77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77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77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77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77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77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77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77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77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77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77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77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77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77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77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77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77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77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77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77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77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77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77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77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77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77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77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77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77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77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77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98" name="Google Shape;1198;p77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53160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Open Sans"/>
              <a:buNone/>
              <a:defRPr sz="1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99" name="Google Shape;1199;p77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3468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0" name="Google Shape;1200;p77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lt1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01" name="Google Shape;1201;p77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2" name="Google Shape;1202;p77"/>
          <p:cNvSpPr/>
          <p:nvPr/>
        </p:nvSpPr>
        <p:spPr>
          <a:xfrm>
            <a:off x="0" y="4556775"/>
            <a:ext cx="9144000" cy="6432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203" name="Google Shape;1203;p77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4" name="Google Shape;1204;p77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5" name="Google Shape;1205;p7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6" name="Google Shape;1206;p7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7" name="Google Shape;1207;p77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short">
  <p:cSld name="SECTION_TITLE_AND_DESCRIPTION_1">
    <p:spTree>
      <p:nvGrpSpPr>
        <p:cNvPr id="1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Google Shape;1209;p78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0" name="Google Shape;1210;p78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211" name="Google Shape;1211;p78"/>
          <p:cNvSpPr txBox="1">
            <a:spLocks noGrp="1"/>
          </p:cNvSpPr>
          <p:nvPr>
            <p:ph type="body" idx="1"/>
          </p:nvPr>
        </p:nvSpPr>
        <p:spPr>
          <a:xfrm>
            <a:off x="5029200" y="766350"/>
            <a:ext cx="3657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1212" name="Google Shape;1212;p78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13" name="Google Shape;1213;p7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esenter intro">
  <p:cSld name="SECTION_TITLE_AND_DESCRIPTION_1_3">
    <p:spTree>
      <p:nvGrpSpPr>
        <p:cNvPr id="1" name="Shape 1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" name="Google Shape;1215;p7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6" name="Google Shape;1216;p79"/>
          <p:cNvSpPr txBox="1">
            <a:spLocks noGrp="1"/>
          </p:cNvSpPr>
          <p:nvPr>
            <p:ph type="ctrTitle"/>
          </p:nvPr>
        </p:nvSpPr>
        <p:spPr>
          <a:xfrm>
            <a:off x="428625" y="3096513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17" name="Google Shape;1217;p79"/>
          <p:cNvSpPr>
            <a:spLocks noGrp="1"/>
          </p:cNvSpPr>
          <p:nvPr>
            <p:ph type="pic" idx="2"/>
          </p:nvPr>
        </p:nvSpPr>
        <p:spPr>
          <a:xfrm>
            <a:off x="5492550" y="1206300"/>
            <a:ext cx="2730900" cy="2730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18" name="Google Shape;1218;p79"/>
          <p:cNvSpPr txBox="1">
            <a:spLocks noGrp="1"/>
          </p:cNvSpPr>
          <p:nvPr>
            <p:ph type="title" idx="3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19" name="Google Shape;1219;p79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20" name="Google Shape;1220;p7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long">
  <p:cSld name="SECTION_TITLE_AND_DESCRIPTION_1_2">
    <p:spTree>
      <p:nvGrpSpPr>
        <p:cNvPr id="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" name="Google Shape;1222;p80"/>
          <p:cNvSpPr/>
          <p:nvPr/>
        </p:nvSpPr>
        <p:spPr>
          <a:xfrm>
            <a:off x="2738250" y="-125"/>
            <a:ext cx="64059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3" name="Google Shape;1223;p80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18324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24" name="Google Shape;1224;p80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25" name="Google Shape;1225;p80"/>
          <p:cNvSpPr txBox="1">
            <a:spLocks noGrp="1"/>
          </p:cNvSpPr>
          <p:nvPr>
            <p:ph type="body" idx="1"/>
          </p:nvPr>
        </p:nvSpPr>
        <p:spPr>
          <a:xfrm>
            <a:off x="3262175" y="766350"/>
            <a:ext cx="5424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26" name="Google Shape;1226;p8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standard]">
  <p:cSld name="TITLE_3_5">
    <p:bg>
      <p:bgPr>
        <a:solidFill>
          <a:schemeClr val="lt1"/>
        </a:solidFill>
        <a:effectLst/>
      </p:bgPr>
    </p:bg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" name="Google Shape;1228;p81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229" name="Google Shape;1229;p81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81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81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81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81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81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81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81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81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81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81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81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81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81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81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81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81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81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81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81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81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81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81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81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81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81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81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81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81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81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81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81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81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81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81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81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81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81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81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81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81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81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81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81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81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81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81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81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81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81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81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81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81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81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81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81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81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81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81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81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81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81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81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81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81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81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81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81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81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81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81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81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81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81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81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81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81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81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81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81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81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81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81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81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81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81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81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81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81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81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81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81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81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81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81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81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81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81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81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81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81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81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81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81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81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81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81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81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81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81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81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81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81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81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81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81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81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81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81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81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81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81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81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81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81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81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81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81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81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81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81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81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81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81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81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81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81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81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81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81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81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81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81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81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81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81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81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81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81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81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81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81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81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81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81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81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81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81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81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81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81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81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81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81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81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81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81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81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81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81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81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81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81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81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81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81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81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81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81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81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81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81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81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81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81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81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81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81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81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81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81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81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81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81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81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81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81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81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81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81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81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81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81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81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81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81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81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81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81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81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81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81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81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81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81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81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81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81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81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81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81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81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81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81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81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81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81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81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81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81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81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81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81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81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81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81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81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81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81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81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81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81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81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81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81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81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81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81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81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81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81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81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81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81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81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81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81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81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81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81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81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81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81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81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81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81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81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81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81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81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81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81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81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81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81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81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81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81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81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81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81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81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81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81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81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81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81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81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81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81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81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81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81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81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81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81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81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81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81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81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81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81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81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81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81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81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81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81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81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81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81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81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81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81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81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81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81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81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81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81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81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81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81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81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81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81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81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81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81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81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81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81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81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81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81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81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81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81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81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81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81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81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81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81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81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81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81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81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81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81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81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81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81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81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81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81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81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81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81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81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81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81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81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81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81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81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81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81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81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81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81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81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81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81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81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81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81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81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81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81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81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81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81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81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81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81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81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81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81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81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81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81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81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81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81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81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81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81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81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81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81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81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81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81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81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81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81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81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81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81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81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81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81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1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1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1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1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1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1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1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1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1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1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1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1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1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1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1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1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1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1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1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1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1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1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1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1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1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1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1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1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1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1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1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1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1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1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1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1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1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1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1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1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1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1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1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1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1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1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1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1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1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1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1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1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1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1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1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1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1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1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1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1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1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1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1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1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1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1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1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1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1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1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1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1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1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1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1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1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1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1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1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1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1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1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1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1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1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1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1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1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1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1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1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1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1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81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81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1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1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1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1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1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1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1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1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1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1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1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1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1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1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1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1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1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1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1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1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1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1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1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1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1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1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1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1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1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1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1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1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1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1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1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1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1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1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1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1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1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1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1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1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1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1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1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1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1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1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1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1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1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81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81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1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1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1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1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1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1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1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1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1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81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81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1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1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1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06" name="Google Shape;1806;p81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1807" name="Google Shape;1807;p8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808" name="Google Shape;1808;p8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standard]">
  <p:cSld name="TITLE_3_5_1">
    <p:bg>
      <p:bgPr>
        <a:solidFill>
          <a:schemeClr val="lt1"/>
        </a:solidFill>
        <a:effectLst/>
      </p:bgPr>
    </p:bg>
    <p:spTree>
      <p:nvGrpSpPr>
        <p:cNvPr id="1" name="Shape 1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0" name="Google Shape;1810;p8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11" name="Google Shape;1811;p8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8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8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8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8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8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8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8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8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8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8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8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8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8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8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8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8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8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8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8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8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8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8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8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8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8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8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8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8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8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8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8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8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8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8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8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8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8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8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8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8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8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8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8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8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8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8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8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8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8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8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8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8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8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8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8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8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8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8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8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8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8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8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8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8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8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8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8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8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8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8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8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8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8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8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8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8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8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8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8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8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8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8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8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8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8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8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8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8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8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8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8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8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8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8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8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8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8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8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8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8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8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8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8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8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8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8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8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8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8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8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8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8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8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8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8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8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8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8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8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8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8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8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8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8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8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8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8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8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8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8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8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8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8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8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8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8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8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8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8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8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8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8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8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8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8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8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8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8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8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8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8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8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8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8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8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8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8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8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8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8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8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8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8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8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8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8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8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8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8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8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8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8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8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8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8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8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8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8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8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8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8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8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8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8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8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8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8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8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8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8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8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8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8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8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8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8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8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8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8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8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8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8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8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8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8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8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8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8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8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8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8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8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8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8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8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8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8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8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8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8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8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8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8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8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8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8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8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8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8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8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8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8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8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8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8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8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8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8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8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8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8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8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8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8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8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8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8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8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8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8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8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8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8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8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8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8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8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8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8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8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8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8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8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8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8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8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8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8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8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8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8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8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8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8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8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8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8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8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8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8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8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8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8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8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8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8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8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8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8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8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8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8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8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8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8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8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8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8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8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8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8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8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8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8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8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8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8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8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8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8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8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8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8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8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8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8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8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8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8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8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8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8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8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8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8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8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8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8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8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8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8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8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8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8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8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8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8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8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8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8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8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8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8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8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8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8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8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8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8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8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8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8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8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8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8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8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8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8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8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8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8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8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8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8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8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8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8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8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8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8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8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8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8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8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8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8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8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8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8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8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8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8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388" name="Google Shape;2388;p82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389" name="Google Shape;2389;p82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2800"/>
              <a:buFont typeface="Open Sans"/>
              <a:buNone/>
              <a:defRPr sz="28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90" name="Google Shape;2390;p82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eorgia"/>
              <a:buNone/>
              <a:defRPr sz="18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91" name="Google Shape;2391;p8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ull quote">
  <p:cSld name="TITLE_3_5_1_1">
    <p:bg>
      <p:bgPr>
        <a:solidFill>
          <a:schemeClr val="lt1"/>
        </a:solidFill>
        <a:effectLst/>
      </p:bgPr>
    </p:bg>
    <p:spTree>
      <p:nvGrpSpPr>
        <p:cNvPr id="1" name="Shape 2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3" name="Google Shape;2393;p83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2394" name="Google Shape;2394;p83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83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83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83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83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83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83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83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83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83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83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83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83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83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83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83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83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83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83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83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83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83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83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83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83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83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83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83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83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83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83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83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83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83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83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83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83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83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83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83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83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83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83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83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83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83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83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83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83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83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83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83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83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83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83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83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83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83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83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83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83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83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83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83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83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83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83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83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83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83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83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83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83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83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83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83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83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83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83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83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83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83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83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83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83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83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83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83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83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83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83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83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83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83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83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83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83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83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83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83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83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83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83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83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83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83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83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83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83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83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83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83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83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83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83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83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83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83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83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83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83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83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83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83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83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83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83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83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83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83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83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83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83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83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83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83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83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83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83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83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83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83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83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83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83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83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83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83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83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83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83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83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83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83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83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83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83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83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83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83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83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83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83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83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83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83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83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83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83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83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83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83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83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83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83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83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83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83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83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83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83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83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83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83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83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83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83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83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83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83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83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83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83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83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83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83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83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83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83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83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83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83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83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83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83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83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83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83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83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83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83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83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83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83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83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83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83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83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83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83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83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83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83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83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83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83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83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83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83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83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83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83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83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83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83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83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83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83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83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83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83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83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83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83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83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83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83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83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83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83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83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83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83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83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83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83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83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83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83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83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83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83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83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83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83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83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83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83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83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83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83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83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83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83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83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83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83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83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83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83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83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83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83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83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83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83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83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83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83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83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83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83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83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83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83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83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83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83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83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83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83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83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83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83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83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83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83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83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83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83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83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83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83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83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83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83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83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83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83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83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83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83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83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83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83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83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83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83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83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83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83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83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83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83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83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83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83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83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83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83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83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83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83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83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83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83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83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83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83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83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83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83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83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83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83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83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83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83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83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83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83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83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83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83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83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83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83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83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83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83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83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83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83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83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83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83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83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83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83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83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83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83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83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83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83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83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83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83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83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83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83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83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83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83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83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83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83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83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83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83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83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83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83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83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83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83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83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83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83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83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83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83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83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83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83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83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83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83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83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83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83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83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83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83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83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83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83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83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83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83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83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83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83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83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83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83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83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83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83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83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83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83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83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83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83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83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83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83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83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83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83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83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83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83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83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83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83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83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83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83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83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83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83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83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83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83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83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83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83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83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83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83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83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83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83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83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83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83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83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83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83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83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83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83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83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83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83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83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83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83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83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83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83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83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83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83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83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83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83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83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83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83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83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83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83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83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83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83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83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83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83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83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83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83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83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83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83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83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83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83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83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83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83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83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83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83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83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83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83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83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83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83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83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83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83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83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83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83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83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83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83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83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83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83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83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83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83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83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83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83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83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83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83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83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83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83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83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83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83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83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83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83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83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83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83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83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83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83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83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83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83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83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83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83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83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83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83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1" name="Google Shape;2971;p83"/>
          <p:cNvSpPr txBox="1">
            <a:spLocks noGrp="1"/>
          </p:cNvSpPr>
          <p:nvPr>
            <p:ph type="ctrTitle"/>
          </p:nvPr>
        </p:nvSpPr>
        <p:spPr>
          <a:xfrm>
            <a:off x="401525" y="1959675"/>
            <a:ext cx="7401600" cy="91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pen Sans"/>
              <a:buNone/>
              <a:defRPr sz="24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72" name="Google Shape;2972;p83"/>
          <p:cNvSpPr txBox="1">
            <a:spLocks noGrp="1"/>
          </p:cNvSpPr>
          <p:nvPr>
            <p:ph type="ctrTitle" idx="2"/>
          </p:nvPr>
        </p:nvSpPr>
        <p:spPr>
          <a:xfrm>
            <a:off x="401525" y="123980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400"/>
              <a:buNone/>
              <a:defRPr sz="6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73" name="Google Shape;2973;p83"/>
          <p:cNvSpPr txBox="1">
            <a:spLocks noGrp="1"/>
          </p:cNvSpPr>
          <p:nvPr>
            <p:ph type="ctrTitle" idx="3"/>
          </p:nvPr>
        </p:nvSpPr>
        <p:spPr>
          <a:xfrm>
            <a:off x="401525" y="3316888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74" name="Google Shape;2974;p83"/>
          <p:cNvCxnSpPr/>
          <p:nvPr/>
        </p:nvCxnSpPr>
        <p:spPr>
          <a:xfrm>
            <a:off x="517850" y="30327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75" name="Google Shape;2975;p8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hillside]">
  <p:cSld name="SECTION_HEADER_2_1_1">
    <p:bg>
      <p:bgPr>
        <a:solidFill>
          <a:schemeClr val="dk1"/>
        </a:solidFill>
        <a:effectLst/>
      </p:bgPr>
    </p:bg>
    <p:spTree>
      <p:nvGrpSpPr>
        <p:cNvPr id="1" name="Shape 2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77" name="Google Shape;2977;p84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78" name="Google Shape;2978;p84"/>
          <p:cNvSpPr/>
          <p:nvPr/>
        </p:nvSpPr>
        <p:spPr>
          <a:xfrm>
            <a:off x="-125" y="232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79" name="Google Shape;2979;p8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80" name="Google Shape;2980;p84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81" name="Google Shape;2981;p8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82" name="Google Shape;2982;p8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83" name="Google Shape;2983;p84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84" name="Google Shape;2984;p8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85" name="Google Shape;2985;p84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6" name="Google Shape;2986;p8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7" name="Google Shape;2987;p84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8" name="Google Shape;2988;p84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hillside]">
  <p:cSld name="SECTION_HEADER_2_1_1_3">
    <p:bg>
      <p:bgPr>
        <a:solidFill>
          <a:schemeClr val="dk1"/>
        </a:solidFill>
        <a:effectLst/>
      </p:bgPr>
    </p:bg>
    <p:spTree>
      <p:nvGrpSpPr>
        <p:cNvPr id="1" name="Shape 2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90" name="Google Shape;2990;p85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91" name="Google Shape;2991;p85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92" name="Google Shape;2992;p8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93" name="Google Shape;2993;p85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94" name="Google Shape;2994;p8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95" name="Google Shape;2995;p85"/>
          <p:cNvSpPr txBox="1">
            <a:spLocks noGrp="1"/>
          </p:cNvSpPr>
          <p:nvPr>
            <p:ph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96" name="Google Shape;2996;p85"/>
          <p:cNvSpPr txBox="1">
            <a:spLocks noGrp="1"/>
          </p:cNvSpPr>
          <p:nvPr>
            <p:ph type="ctrTitle" idx="2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97" name="Google Shape;2997;p8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98" name="Google Shape;2998;p85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99" name="Google Shape;2999;p85"/>
          <p:cNvSpPr txBox="1">
            <a:spLocks noGrp="1"/>
          </p:cNvSpPr>
          <p:nvPr>
            <p:ph type="sldNum" idx="3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00" name="Google Shape;3000;p85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1" name="Google Shape;3001;p8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2" name="Google Shape;3002;p85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3" name="Google Shape;3003;p85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market]">
  <p:cSld name="SECTION_HEADER_2_1_1_2">
    <p:bg>
      <p:bgPr>
        <a:solidFill>
          <a:schemeClr val="dk1"/>
        </a:solidFill>
        <a:effectLst/>
      </p:bgPr>
    </p:bg>
    <p:spTree>
      <p:nvGrpSpPr>
        <p:cNvPr id="1" name="Shape 3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5" name="Google Shape;3005;p86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06" name="Google Shape;3006;p8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07" name="Google Shape;3007;p86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08" name="Google Shape;3008;p86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09" name="Google Shape;3009;p8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10" name="Google Shape;3010;p86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11" name="Google Shape;3011;p8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12" name="Google Shape;3012;p86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3" name="Google Shape;3013;p8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4" name="Google Shape;3014;p8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5" name="Google Shape;3015;p86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market]">
  <p:cSld name="SECTION_HEADER_2_1_1_2_2">
    <p:bg>
      <p:bgPr>
        <a:solidFill>
          <a:schemeClr val="dk1"/>
        </a:solidFill>
        <a:effectLst/>
      </p:bgPr>
    </p:bg>
    <p:spTree>
      <p:nvGrpSpPr>
        <p:cNvPr id="1" name="Shape 3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17" name="Google Shape;3017;p87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18" name="Google Shape;3018;p8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19" name="Google Shape;3019;p87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20" name="Google Shape;3020;p87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21" name="Google Shape;3021;p87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22" name="Google Shape;3022;p8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23" name="Google Shape;3023;p87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24" name="Google Shape;3024;p8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25" name="Google Shape;3025;p87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26" name="Google Shape;3026;p8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27" name="Google Shape;3027;p8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28" name="Google Shape;3028;p87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field]">
  <p:cSld name="SECTION_HEADER_2_1_1_2_1">
    <p:bg>
      <p:bgPr>
        <a:solidFill>
          <a:schemeClr val="dk1"/>
        </a:solidFill>
        <a:effectLst/>
      </p:bgPr>
    </p:bg>
    <p:spTree>
      <p:nvGrpSpPr>
        <p:cNvPr id="1" name="Shape 3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30" name="Google Shape;3030;p88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31" name="Google Shape;3031;p88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32" name="Google Shape;3032;p88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33" name="Google Shape;3033;p88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34" name="Google Shape;3034;p8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35" name="Google Shape;3035;p88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36" name="Google Shape;3036;p8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37" name="Google Shape;3037;p88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8" name="Google Shape;3038;p8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9" name="Google Shape;3039;p8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0" name="Google Shape;3040;p88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field]">
  <p:cSld name="SECTION_HEADER_2_1_1_2_1_2">
    <p:bg>
      <p:bgPr>
        <a:solidFill>
          <a:schemeClr val="dk1"/>
        </a:solidFill>
        <a:effectLst/>
      </p:bgPr>
    </p:bg>
    <p:spTree>
      <p:nvGrpSpPr>
        <p:cNvPr id="1" name="Shape 3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2" name="Google Shape;3042;p89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43" name="Google Shape;3043;p8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44" name="Google Shape;3044;p89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45" name="Google Shape;3045;p89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46" name="Google Shape;3046;p89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47" name="Google Shape;3047;p8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48" name="Google Shape;3048;p89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49" name="Google Shape;3049;p8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50" name="Google Shape;3050;p89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1" name="Google Shape;3051;p8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2" name="Google Shape;3052;p8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3" name="Google Shape;3053;p89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aerial]">
  <p:cSld name="SECTION_HEADER_2_1_1_2_1_1">
    <p:bg>
      <p:bgPr>
        <a:solidFill>
          <a:schemeClr val="dk1"/>
        </a:solidFill>
        <a:effectLst/>
      </p:bgPr>
    </p:bg>
    <p:spTree>
      <p:nvGrpSpPr>
        <p:cNvPr id="1" name="Shape 3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5" name="Google Shape;3055;p90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56" name="Google Shape;3056;p90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57" name="Google Shape;3057;p90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58" name="Google Shape;3058;p90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59" name="Google Shape;3059;p9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60" name="Google Shape;3060;p90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61" name="Google Shape;3061;p9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62" name="Google Shape;3062;p90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3" name="Google Shape;3063;p9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4" name="Google Shape;3064;p9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5" name="Google Shape;3065;p90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aerial]">
  <p:cSld name="SECTION_HEADER_2_1_1_2_1_1_2">
    <p:bg>
      <p:bgPr>
        <a:solidFill>
          <a:schemeClr val="dk1"/>
        </a:solidFill>
        <a:effectLst/>
      </p:bgPr>
    </p:bg>
    <p:spTree>
      <p:nvGrpSpPr>
        <p:cNvPr id="1" name="Shape 3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67" name="Google Shape;3067;p91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68" name="Google Shape;3068;p9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69" name="Google Shape;3069;p9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70" name="Google Shape;3070;p91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1" name="Google Shape;3071;p91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2" name="Google Shape;3072;p9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73" name="Google Shape;3073;p91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74" name="Google Shape;3074;p9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75" name="Google Shape;3075;p91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6" name="Google Shape;3076;p9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7" name="Google Shape;3077;p9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8" name="Google Shape;3078;p91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1:1 ratio]">
  <p:cSld name="SECTION_TITLE_AND_DESCRIPTION_1_1">
    <p:spTree>
      <p:nvGrpSpPr>
        <p:cNvPr id="1" name="Shape 3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0" name="Google Shape;3080;p92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081" name="Google Shape;3081;p92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2" name="Google Shape;3082;p92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83" name="Google Shape;3083;p92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84" name="Google Shape;3084;p92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85" name="Google Shape;3085;p9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86" name="Google Shape;3086;p9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87" name="Google Shape;3087;p9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88" name="Google Shape;3088;p92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9" name="Google Shape;3089;p9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0" name="Google Shape;3090;p9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1" name="Google Shape;3091;p92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4:3 ratio]">
  <p:cSld name="SECTION_TITLE_AND_DESCRIPTION_1_1_4">
    <p:spTree>
      <p:nvGrpSpPr>
        <p:cNvPr id="1" name="Shape 3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3" name="Google Shape;3093;p9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4" name="Google Shape;3094;p93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095" name="Google Shape;3095;p93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96" name="Google Shape;3096;p93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97" name="Google Shape;3097;p93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98" name="Google Shape;3098;p93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99" name="Google Shape;3099;p93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00" name="Google Shape;3100;p9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01" name="Google Shape;3101;p93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2" name="Google Shape;3102;p9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3" name="Google Shape;3103;p9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4" name="Google Shape;3104;p93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1:1]">
  <p:cSld name="SECTION_TITLE_AND_DESCRIPTION_1_1_5">
    <p:spTree>
      <p:nvGrpSpPr>
        <p:cNvPr id="1" name="Shape 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6" name="Google Shape;3106;p94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107" name="Google Shape;3107;p94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8" name="Google Shape;3108;p94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09" name="Google Shape;3109;p94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10" name="Google Shape;3110;p94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11" name="Google Shape;3111;p9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12" name="Google Shape;3112;p94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13" name="Google Shape;3113;p9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14" name="Google Shape;3114;p94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5" name="Google Shape;3115;p9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6" name="Google Shape;3116;p9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7" name="Google Shape;3117;p94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4:3]">
  <p:cSld name="SECTION_TITLE_AND_DESCRIPTION_1_1_4_1">
    <p:spTree>
      <p:nvGrpSpPr>
        <p:cNvPr id="1" name="Shape 3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9" name="Google Shape;3119;p9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0" name="Google Shape;3120;p95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21" name="Google Shape;3121;p95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22" name="Google Shape;3122;p95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23" name="Google Shape;3123;p95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124" name="Google Shape;3124;p9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25" name="Google Shape;3125;p95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26" name="Google Shape;3126;p9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27" name="Google Shape;3127;p95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8" name="Google Shape;3128;p9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9" name="Google Shape;3129;p9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0" name="Google Shape;3130;p95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, grey]">
  <p:cSld name="TITLE_AND_BODY_2">
    <p:bg>
      <p:bgPr>
        <a:solidFill>
          <a:schemeClr val="accent5"/>
        </a:solidFill>
        <a:effectLst/>
      </p:bgPr>
    </p:bg>
    <p:spTree>
      <p:nvGrpSpPr>
        <p:cNvPr id="1" name="Shape 3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2" name="Google Shape;3132;p96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96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4" name="Google Shape;3134;p9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, grey]">
  <p:cSld name="TITLE_AND_BODY_1_2">
    <p:bg>
      <p:bgPr>
        <a:solidFill>
          <a:schemeClr val="accent5"/>
        </a:solidFill>
        <a:effectLst/>
      </p:bgPr>
    </p:bg>
    <p:spTree>
      <p:nvGrpSpPr>
        <p:cNvPr id="1" name="Shape 3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6" name="Google Shape;3136;p97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7" name="Google Shape;3137;p9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8" name="Google Shape;3138;p9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]">
  <p:cSld name="TITLE_AND_BODY_1_1">
    <p:spTree>
      <p:nvGrpSpPr>
        <p:cNvPr id="1" name="Shape 3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0" name="Google Shape;3140;p98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1" name="Google Shape;3141;p98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2" name="Google Shape;3142;p98"/>
          <p:cNvSpPr txBox="1">
            <a:spLocks noGrp="1"/>
          </p:cNvSpPr>
          <p:nvPr>
            <p:ph type="body" idx="2"/>
          </p:nvPr>
        </p:nvSpPr>
        <p:spPr>
          <a:xfrm>
            <a:off x="47634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3" name="Google Shape;3143;p9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, grey]">
  <p:cSld name="TITLE_AND_BODY_1_1_2">
    <p:bg>
      <p:bgPr>
        <a:solidFill>
          <a:schemeClr val="accent5"/>
        </a:solidFill>
        <a:effectLst/>
      </p:bgPr>
    </p:bg>
    <p:spTree>
      <p:nvGrpSpPr>
        <p:cNvPr id="1" name="Shape 3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5" name="Google Shape;3145;p99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6" name="Google Shape;3146;p99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7" name="Google Shape;3147;p99"/>
          <p:cNvSpPr txBox="1">
            <a:spLocks noGrp="1"/>
          </p:cNvSpPr>
          <p:nvPr>
            <p:ph type="body" idx="2"/>
          </p:nvPr>
        </p:nvSpPr>
        <p:spPr>
          <a:xfrm>
            <a:off x="45720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8" name="Google Shape;3148;p9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. Two charts [dense, grey]">
  <p:cSld name="TITLE_AND_BODY_1_1_1">
    <p:bg>
      <p:bgPr>
        <a:solidFill>
          <a:schemeClr val="accent5"/>
        </a:solidFill>
        <a:effectLst/>
      </p:bgPr>
    </p:bg>
    <p:spTree>
      <p:nvGrpSpPr>
        <p:cNvPr id="1" name="Shape 3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0" name="Google Shape;3150;p100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1" name="Google Shape;3151;p100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2" name="Google Shape;3152;p100"/>
          <p:cNvSpPr>
            <a:spLocks noGrp="1"/>
          </p:cNvSpPr>
          <p:nvPr>
            <p:ph type="pic" idx="3"/>
          </p:nvPr>
        </p:nvSpPr>
        <p:spPr>
          <a:xfrm>
            <a:off x="46527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3" name="Google Shape;3153;p100"/>
          <p:cNvSpPr txBox="1">
            <a:spLocks noGrp="1"/>
          </p:cNvSpPr>
          <p:nvPr>
            <p:ph type="subTitle" idx="4"/>
          </p:nvPr>
        </p:nvSpPr>
        <p:spPr>
          <a:xfrm>
            <a:off x="1905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4" name="Google Shape;3154;p100"/>
          <p:cNvSpPr txBox="1">
            <a:spLocks noGrp="1"/>
          </p:cNvSpPr>
          <p:nvPr>
            <p:ph type="subTitle" idx="5"/>
          </p:nvPr>
        </p:nvSpPr>
        <p:spPr>
          <a:xfrm>
            <a:off x="46527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5" name="Google Shape;3155;p100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56" name="Google Shape;3156;p100"/>
          <p:cNvSpPr txBox="1">
            <a:spLocks noGrp="1"/>
          </p:cNvSpPr>
          <p:nvPr>
            <p:ph type="subTitle" idx="6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7" name="Google Shape;3157;p10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 [dense, grey]">
  <p:cSld name="TITLE_AND_BODY_1_1_1_4">
    <p:bg>
      <p:bgPr>
        <a:solidFill>
          <a:schemeClr val="accent5"/>
        </a:solidFill>
        <a:effectLst/>
      </p:bgPr>
    </p:bg>
    <p:spTree>
      <p:nvGrpSpPr>
        <p:cNvPr id="1" name="Shape 3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9" name="Google Shape;3159;p101"/>
          <p:cNvSpPr txBox="1">
            <a:spLocks noGrp="1"/>
          </p:cNvSpPr>
          <p:nvPr>
            <p:ph type="subTitle" idx="1"/>
          </p:nvPr>
        </p:nvSpPr>
        <p:spPr>
          <a:xfrm>
            <a:off x="31806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0" name="Google Shape;3160;p101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1" name="Google Shape;3161;p101"/>
          <p:cNvSpPr txBox="1">
            <a:spLocks noGrp="1"/>
          </p:cNvSpPr>
          <p:nvPr>
            <p:ph type="subTitle" idx="3"/>
          </p:nvPr>
        </p:nvSpPr>
        <p:spPr>
          <a:xfrm>
            <a:off x="1905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2" name="Google Shape;3162;p101"/>
          <p:cNvSpPr>
            <a:spLocks noGrp="1"/>
          </p:cNvSpPr>
          <p:nvPr>
            <p:ph type="pic" idx="4"/>
          </p:nvPr>
        </p:nvSpPr>
        <p:spPr>
          <a:xfrm>
            <a:off x="318065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3" name="Google Shape;3163;p101"/>
          <p:cNvSpPr>
            <a:spLocks noGrp="1"/>
          </p:cNvSpPr>
          <p:nvPr>
            <p:ph type="pic" idx="5"/>
          </p:nvPr>
        </p:nvSpPr>
        <p:spPr>
          <a:xfrm>
            <a:off x="61708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4" name="Google Shape;3164;p101"/>
          <p:cNvSpPr txBox="1">
            <a:spLocks noGrp="1"/>
          </p:cNvSpPr>
          <p:nvPr>
            <p:ph type="subTitle" idx="6"/>
          </p:nvPr>
        </p:nvSpPr>
        <p:spPr>
          <a:xfrm>
            <a:off x="61708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5" name="Google Shape;3165;p101"/>
          <p:cNvSpPr txBox="1">
            <a:spLocks noGrp="1"/>
          </p:cNvSpPr>
          <p:nvPr>
            <p:ph type="subTitle" idx="7"/>
          </p:nvPr>
        </p:nvSpPr>
        <p:spPr>
          <a:xfrm>
            <a:off x="318065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6" name="Google Shape;3166;p101"/>
          <p:cNvSpPr txBox="1">
            <a:spLocks noGrp="1"/>
          </p:cNvSpPr>
          <p:nvPr>
            <p:ph type="subTitle" idx="8"/>
          </p:nvPr>
        </p:nvSpPr>
        <p:spPr>
          <a:xfrm>
            <a:off x="61708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7" name="Google Shape;3167;p101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8" name="Google Shape;3168;p101"/>
          <p:cNvSpPr txBox="1">
            <a:spLocks noGrp="1"/>
          </p:cNvSpPr>
          <p:nvPr>
            <p:ph type="subTitle" idx="9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9" name="Google Shape;3169;p10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">
  <p:cSld name="TITLE_AND_BODY_1_1_1_3">
    <p:bg>
      <p:bgPr>
        <a:solidFill>
          <a:schemeClr val="accent5"/>
        </a:solidFill>
        <a:effectLst/>
      </p:bgPr>
    </p:bg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102"/>
          <p:cNvSpPr>
            <a:spLocks noGrp="1"/>
          </p:cNvSpPr>
          <p:nvPr>
            <p:ph type="pic" idx="2"/>
          </p:nvPr>
        </p:nvSpPr>
        <p:spPr>
          <a:xfrm>
            <a:off x="4652700" y="1195550"/>
            <a:ext cx="4300800" cy="2940900"/>
          </a:xfrm>
          <a:prstGeom prst="rect">
            <a:avLst/>
          </a:prstGeom>
          <a:noFill/>
          <a:ln>
            <a:noFill/>
          </a:ln>
        </p:spPr>
      </p:sp>
      <p:sp>
        <p:nvSpPr>
          <p:cNvPr id="3172" name="Google Shape;3172;p102"/>
          <p:cNvSpPr txBox="1">
            <a:spLocks noGrp="1"/>
          </p:cNvSpPr>
          <p:nvPr>
            <p:ph type="subTitle" idx="1"/>
          </p:nvPr>
        </p:nvSpPr>
        <p:spPr>
          <a:xfrm>
            <a:off x="4652700" y="41364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3" name="Google Shape;3173;p102"/>
          <p:cNvSpPr txBox="1">
            <a:spLocks noGrp="1"/>
          </p:cNvSpPr>
          <p:nvPr>
            <p:ph type="subTitle" idx="3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102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5" name="Google Shape;3175;p102"/>
          <p:cNvSpPr txBox="1">
            <a:spLocks noGrp="1"/>
          </p:cNvSpPr>
          <p:nvPr>
            <p:ph type="body" idx="4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76" name="Google Shape;3176;p10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">
    <p:bg>
      <p:bgPr>
        <a:solidFill>
          <a:schemeClr val="accent5"/>
        </a:solidFill>
        <a:effectLst/>
      </p:bgPr>
    </p:bg>
    <p:spTree>
      <p:nvGrpSpPr>
        <p:cNvPr id="1" name="Shape 3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8" name="Google Shape;3178;p103"/>
          <p:cNvSpPr txBox="1">
            <a:spLocks noGrp="1"/>
          </p:cNvSpPr>
          <p:nvPr>
            <p:ph type="body" idx="1"/>
          </p:nvPr>
        </p:nvSpPr>
        <p:spPr>
          <a:xfrm>
            <a:off x="6151950" y="1195550"/>
            <a:ext cx="2825400" cy="320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3179" name="Google Shape;3179;p103"/>
          <p:cNvCxnSpPr/>
          <p:nvPr/>
        </p:nvCxnSpPr>
        <p:spPr>
          <a:xfrm>
            <a:off x="6021650" y="706250"/>
            <a:ext cx="0" cy="3690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80" name="Google Shape;3180;p103"/>
          <p:cNvSpPr>
            <a:spLocks noGrp="1"/>
          </p:cNvSpPr>
          <p:nvPr>
            <p:ph type="pic" idx="2"/>
          </p:nvPr>
        </p:nvSpPr>
        <p:spPr>
          <a:xfrm>
            <a:off x="190600" y="1255250"/>
            <a:ext cx="5707200" cy="2934300"/>
          </a:xfrm>
          <a:prstGeom prst="rect">
            <a:avLst/>
          </a:prstGeom>
          <a:noFill/>
          <a:ln>
            <a:noFill/>
          </a:ln>
        </p:spPr>
      </p:sp>
      <p:sp>
        <p:nvSpPr>
          <p:cNvPr id="3181" name="Google Shape;3181;p103"/>
          <p:cNvSpPr txBox="1">
            <a:spLocks noGrp="1"/>
          </p:cNvSpPr>
          <p:nvPr>
            <p:ph type="subTitle" idx="3"/>
          </p:nvPr>
        </p:nvSpPr>
        <p:spPr>
          <a:xfrm>
            <a:off x="190500" y="41895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103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83" name="Google Shape;3183;p103"/>
          <p:cNvSpPr txBox="1">
            <a:spLocks noGrp="1"/>
          </p:cNvSpPr>
          <p:nvPr>
            <p:ph type="subTitle" idx="4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103"/>
          <p:cNvSpPr txBox="1">
            <a:spLocks noGrp="1"/>
          </p:cNvSpPr>
          <p:nvPr>
            <p:ph type="subTitle" idx="5"/>
          </p:nvPr>
        </p:nvSpPr>
        <p:spPr>
          <a:xfrm>
            <a:off x="61519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5" name="Google Shape;3185;p10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gallery [dense, grey]">
  <p:cSld name="TITLE_AND_BODY_1_1_1_2_2">
    <p:bg>
      <p:bgPr>
        <a:solidFill>
          <a:schemeClr val="accent5"/>
        </a:solidFill>
        <a:effectLst/>
      </p:bgPr>
    </p:bg>
    <p:spTree>
      <p:nvGrpSpPr>
        <p:cNvPr id="1" name="Shape 3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7" name="Google Shape;3187;p104"/>
          <p:cNvSpPr>
            <a:spLocks noGrp="1"/>
          </p:cNvSpPr>
          <p:nvPr>
            <p:ph type="pic" idx="2"/>
          </p:nvPr>
        </p:nvSpPr>
        <p:spPr>
          <a:xfrm>
            <a:off x="3333075" y="2454448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88" name="Google Shape;3188;p104"/>
          <p:cNvSpPr txBox="1">
            <a:spLocks noGrp="1"/>
          </p:cNvSpPr>
          <p:nvPr>
            <p:ph type="subTitle" idx="1"/>
          </p:nvPr>
        </p:nvSpPr>
        <p:spPr>
          <a:xfrm>
            <a:off x="3333075" y="4173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9" name="Google Shape;3189;p104"/>
          <p:cNvSpPr>
            <a:spLocks noGrp="1"/>
          </p:cNvSpPr>
          <p:nvPr>
            <p:ph type="pic" idx="3"/>
          </p:nvPr>
        </p:nvSpPr>
        <p:spPr>
          <a:xfrm>
            <a:off x="3333075" y="686100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0" name="Google Shape;3190;p104"/>
          <p:cNvSpPr>
            <a:spLocks noGrp="1"/>
          </p:cNvSpPr>
          <p:nvPr>
            <p:ph type="pic" idx="4"/>
          </p:nvPr>
        </p:nvSpPr>
        <p:spPr>
          <a:xfrm>
            <a:off x="6200950" y="248275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1" name="Google Shape;3191;p104"/>
          <p:cNvSpPr>
            <a:spLocks noGrp="1"/>
          </p:cNvSpPr>
          <p:nvPr>
            <p:ph type="pic" idx="5"/>
          </p:nvPr>
        </p:nvSpPr>
        <p:spPr>
          <a:xfrm>
            <a:off x="6200950" y="68610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2" name="Google Shape;3192;p104"/>
          <p:cNvSpPr txBox="1">
            <a:spLocks noGrp="1"/>
          </p:cNvSpPr>
          <p:nvPr>
            <p:ph type="subTitle" idx="6"/>
          </p:nvPr>
        </p:nvSpPr>
        <p:spPr>
          <a:xfrm>
            <a:off x="190500" y="68610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3" name="Google Shape;3193;p104"/>
          <p:cNvSpPr txBox="1">
            <a:spLocks noGrp="1"/>
          </p:cNvSpPr>
          <p:nvPr>
            <p:ph type="body" idx="7"/>
          </p:nvPr>
        </p:nvSpPr>
        <p:spPr>
          <a:xfrm>
            <a:off x="190500" y="1301700"/>
            <a:ext cx="2825400" cy="30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94" name="Google Shape;3194;p104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95" name="Google Shape;3195;p10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_1">
    <p:bg>
      <p:bgPr>
        <a:solidFill>
          <a:schemeClr val="accent5"/>
        </a:solidFill>
        <a:effectLst/>
      </p:bgPr>
    </p:bg>
    <p:spTree>
      <p:nvGrpSpPr>
        <p:cNvPr id="1" name="Shape 3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97" name="Google Shape;3197;p105"/>
          <p:cNvCxnSpPr/>
          <p:nvPr/>
        </p:nvCxnSpPr>
        <p:spPr>
          <a:xfrm>
            <a:off x="6568300" y="692750"/>
            <a:ext cx="0" cy="372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98" name="Google Shape;3198;p105"/>
          <p:cNvSpPr txBox="1">
            <a:spLocks noGrp="1"/>
          </p:cNvSpPr>
          <p:nvPr>
            <p:ph type="subTitle" idx="1"/>
          </p:nvPr>
        </p:nvSpPr>
        <p:spPr>
          <a:xfrm>
            <a:off x="6757825" y="707525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9" name="Google Shape;3199;p105"/>
          <p:cNvSpPr txBox="1">
            <a:spLocks noGrp="1"/>
          </p:cNvSpPr>
          <p:nvPr>
            <p:ph type="subTitle" idx="2"/>
          </p:nvPr>
        </p:nvSpPr>
        <p:spPr>
          <a:xfrm>
            <a:off x="6757825" y="1239236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0" name="Google Shape;3200;p105"/>
          <p:cNvSpPr txBox="1">
            <a:spLocks noGrp="1"/>
          </p:cNvSpPr>
          <p:nvPr>
            <p:ph type="subTitle" idx="3"/>
          </p:nvPr>
        </p:nvSpPr>
        <p:spPr>
          <a:xfrm>
            <a:off x="6757825" y="1770947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1" name="Google Shape;3201;p105"/>
          <p:cNvSpPr txBox="1">
            <a:spLocks noGrp="1"/>
          </p:cNvSpPr>
          <p:nvPr>
            <p:ph type="subTitle" idx="4"/>
          </p:nvPr>
        </p:nvSpPr>
        <p:spPr>
          <a:xfrm>
            <a:off x="6757825" y="2309081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2" name="Google Shape;3202;p105"/>
          <p:cNvSpPr txBox="1">
            <a:spLocks noGrp="1"/>
          </p:cNvSpPr>
          <p:nvPr>
            <p:ph type="subTitle" idx="5"/>
          </p:nvPr>
        </p:nvSpPr>
        <p:spPr>
          <a:xfrm>
            <a:off x="6757825" y="2834369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3" name="Google Shape;3203;p105"/>
          <p:cNvSpPr txBox="1">
            <a:spLocks noGrp="1"/>
          </p:cNvSpPr>
          <p:nvPr>
            <p:ph type="subTitle" idx="6"/>
          </p:nvPr>
        </p:nvSpPr>
        <p:spPr>
          <a:xfrm>
            <a:off x="6757825" y="3366080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4" name="Google Shape;3204;p105"/>
          <p:cNvSpPr txBox="1">
            <a:spLocks noGrp="1"/>
          </p:cNvSpPr>
          <p:nvPr>
            <p:ph type="subTitle" idx="7"/>
          </p:nvPr>
        </p:nvSpPr>
        <p:spPr>
          <a:xfrm>
            <a:off x="6757825" y="3904214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5" name="Google Shape;3205;p105"/>
          <p:cNvSpPr txBox="1">
            <a:spLocks noGrp="1"/>
          </p:cNvSpPr>
          <p:nvPr>
            <p:ph type="subTitle" idx="8"/>
          </p:nvPr>
        </p:nvSpPr>
        <p:spPr>
          <a:xfrm>
            <a:off x="3373275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6" name="Google Shape;3206;p105"/>
          <p:cNvSpPr txBox="1">
            <a:spLocks noGrp="1"/>
          </p:cNvSpPr>
          <p:nvPr>
            <p:ph type="subTitle" idx="9"/>
          </p:nvPr>
        </p:nvSpPr>
        <p:spPr>
          <a:xfrm>
            <a:off x="190500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7" name="Google Shape;3207;p105"/>
          <p:cNvSpPr txBox="1">
            <a:spLocks noGrp="1"/>
          </p:cNvSpPr>
          <p:nvPr>
            <p:ph type="subTitle" idx="13"/>
          </p:nvPr>
        </p:nvSpPr>
        <p:spPr>
          <a:xfrm>
            <a:off x="3373275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8" name="Google Shape;3208;p105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09" name="Google Shape;3209;p105"/>
          <p:cNvSpPr txBox="1">
            <a:spLocks noGrp="1"/>
          </p:cNvSpPr>
          <p:nvPr>
            <p:ph type="subTitle" idx="14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0" name="Google Shape;3210;p105"/>
          <p:cNvSpPr>
            <a:spLocks noGrp="1"/>
          </p:cNvSpPr>
          <p:nvPr>
            <p:ph type="pic" idx="15"/>
          </p:nvPr>
        </p:nvSpPr>
        <p:spPr>
          <a:xfrm>
            <a:off x="19050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11" name="Google Shape;3211;p105"/>
          <p:cNvSpPr>
            <a:spLocks noGrp="1"/>
          </p:cNvSpPr>
          <p:nvPr>
            <p:ph type="pic" idx="16"/>
          </p:nvPr>
        </p:nvSpPr>
        <p:spPr>
          <a:xfrm>
            <a:off x="337325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12" name="Google Shape;3212;p10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hart [dense, grey]">
  <p:cSld name="TITLE_AND_BODY_1_1_1_1">
    <p:bg>
      <p:bgPr>
        <a:solidFill>
          <a:schemeClr val="accent5"/>
        </a:solidFill>
        <a:effectLst/>
      </p:bgPr>
    </p:bg>
    <p:spTree>
      <p:nvGrpSpPr>
        <p:cNvPr id="1" name="Shape 3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4" name="Google Shape;3214;p106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87630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5" name="Google Shape;3215;p106"/>
          <p:cNvSpPr>
            <a:spLocks noGrp="1"/>
          </p:cNvSpPr>
          <p:nvPr>
            <p:ph type="pic" idx="2"/>
          </p:nvPr>
        </p:nvSpPr>
        <p:spPr>
          <a:xfrm>
            <a:off x="190500" y="973550"/>
            <a:ext cx="8763000" cy="3171300"/>
          </a:xfrm>
          <a:prstGeom prst="rect">
            <a:avLst/>
          </a:prstGeom>
          <a:noFill/>
          <a:ln>
            <a:noFill/>
          </a:ln>
        </p:spPr>
      </p:sp>
      <p:sp>
        <p:nvSpPr>
          <p:cNvPr id="3216" name="Google Shape;3216;p106"/>
          <p:cNvSpPr txBox="1">
            <a:spLocks noGrp="1"/>
          </p:cNvSpPr>
          <p:nvPr>
            <p:ph type="subTitle" idx="3"/>
          </p:nvPr>
        </p:nvSpPr>
        <p:spPr>
          <a:xfrm>
            <a:off x="190500" y="41448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7" name="Google Shape;3217;p106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18" name="Google Shape;3218;p10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, grey]">
  <p:cSld name="TITLE_AND_BODY_1_1_1_1_1">
    <p:bg>
      <p:bgPr>
        <a:solidFill>
          <a:schemeClr val="accent5"/>
        </a:solidFill>
        <a:effectLst/>
      </p:bgPr>
    </p:bg>
    <p:spTree>
      <p:nvGrpSpPr>
        <p:cNvPr id="1" name="Shape 3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0" name="Google Shape;3220;p107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1" name="Google Shape;3221;p10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]" type="twoColTx">
  <p:cSld name="TITLE_AND_TWO_COLUMNS">
    <p:spTree>
      <p:nvGrpSpPr>
        <p:cNvPr id="1" name="Shape 3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3" name="Google Shape;3223;p108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4" name="Google Shape;3224;p108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5" name="Google Shape;3225;p108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6" name="Google Shape;3226;p10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, grey]">
  <p:cSld name="TITLE_AND_TWO_COLUMNS_1">
    <p:bg>
      <p:bgPr>
        <a:solidFill>
          <a:schemeClr val="accent5"/>
        </a:solidFill>
        <a:effectLst/>
      </p:bgPr>
    </p:bg>
    <p:spTree>
      <p:nvGrpSpPr>
        <p:cNvPr id="1" name="Shape 3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8" name="Google Shape;3228;p109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9" name="Google Shape;3229;p109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0" name="Google Shape;3230;p109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1" name="Google Shape;3231;p10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standard]" type="titleOnly">
  <p:cSld name="TITLE_ONLY">
    <p:spTree>
      <p:nvGrpSpPr>
        <p:cNvPr id="1" name="Shape 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3" name="Google Shape;3233;p110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4" name="Google Shape;3234;p11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grey]">
  <p:cSld name="TITLE_ONLY_1">
    <p:bg>
      <p:bgPr>
        <a:solidFill>
          <a:schemeClr val="accent5"/>
        </a:solidFill>
        <a:effectLst/>
      </p:bgPr>
    </p:bg>
    <p:spTree>
      <p:nvGrpSpPr>
        <p:cNvPr id="1" name="Shape 3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6" name="Google Shape;3236;p111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7" name="Google Shape;3237;p11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[grey]">
  <p:cSld name="CAPTION_ONLY">
    <p:bg>
      <p:bgPr>
        <a:solidFill>
          <a:schemeClr val="accent5"/>
        </a:solidFill>
        <a:effectLst/>
      </p:bgPr>
    </p:bg>
    <p:spTree>
      <p:nvGrpSpPr>
        <p:cNvPr id="1" name="Shape 3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9" name="Google Shape;3239;p112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None/>
              <a:defRPr b="1">
                <a:latin typeface="Open Sans"/>
                <a:ea typeface="Open Sans"/>
                <a:cs typeface="Open Sans"/>
                <a:sym typeface="Open Sans"/>
              </a:defRPr>
            </a:lvl1pPr>
          </a:lstStyle>
          <a:p>
            <a:endParaRPr/>
          </a:p>
        </p:txBody>
      </p:sp>
      <p:sp>
        <p:nvSpPr>
          <p:cNvPr id="3240" name="Google Shape;3240;p11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_1">
    <p:bg>
      <p:bgPr>
        <a:solidFill>
          <a:schemeClr val="lt1"/>
        </a:solidFill>
        <a:effectLst/>
      </p:bgPr>
    </p:bg>
    <p:spTree>
      <p:nvGrpSpPr>
        <p:cNvPr id="1" name="Shape 3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2" name="Google Shape;3242;p11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243" name="Google Shape;3243;p113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1"/>
            </a:lvl1pPr>
            <a:lvl2pPr marL="914400" lvl="1" indent="-3111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 b="1"/>
            </a:lvl2pPr>
            <a:lvl3pPr marL="1371600" lvl="2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3pPr>
            <a:lvl4pPr marL="1828800" lvl="3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4pPr>
            <a:lvl5pPr marL="2286000" lvl="4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5pPr>
            <a:lvl6pPr marL="2743200" lvl="5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6pPr>
            <a:lvl7pPr marL="3200400" lvl="6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7pPr>
            <a:lvl8pPr marL="3657600" lvl="7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8pPr>
            <a:lvl9pPr marL="4114800" lvl="8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_1">
    <p:bg>
      <p:bgPr>
        <a:solidFill>
          <a:schemeClr val="lt1"/>
        </a:solidFill>
        <a:effectLst/>
      </p:bgPr>
    </p:bg>
    <p:spTree>
      <p:nvGrpSpPr>
        <p:cNvPr id="1" name="Shape 3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5" name="Google Shape;3245;p11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clusion">
  <p:cSld name="TITLE_3_5_2_1">
    <p:bg>
      <p:bgPr>
        <a:solidFill>
          <a:schemeClr val="lt1"/>
        </a:solidFill>
        <a:effectLst/>
      </p:bgPr>
    </p:bg>
    <p:spTree>
      <p:nvGrpSpPr>
        <p:cNvPr id="1" name="Shape 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7" name="Google Shape;3247;p116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3248" name="Google Shape;3248;p116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116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116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116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116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116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116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116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116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116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116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116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116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116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116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116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116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116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116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116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116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116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116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116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116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116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116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116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116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116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116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116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116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116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116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116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116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116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116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116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116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116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116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116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116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116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116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116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116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116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116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116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116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116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116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116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116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116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116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116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116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116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116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116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116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116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116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116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116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116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116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116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116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116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116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116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116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116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116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116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16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116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116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116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116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116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116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116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116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116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116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116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116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116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116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116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116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116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116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116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116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116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116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116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116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116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116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116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116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116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116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116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116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116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116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116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116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116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116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116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116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116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116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116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116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116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116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116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116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116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116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116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116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116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116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116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116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116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116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116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116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116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116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16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16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16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16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116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116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116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116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116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116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116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116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116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116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116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116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116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116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116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116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116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116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116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116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116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116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116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116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116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116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116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116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116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116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116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116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116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116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116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116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116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116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116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116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116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116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116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116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116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116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116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116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116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116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116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116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116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116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116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116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116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116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116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116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116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116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116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116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116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116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116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116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116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116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116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16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16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116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116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116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116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116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116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116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16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16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16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116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116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116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116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116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116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116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116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116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116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116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116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116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116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116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116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116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116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116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116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116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116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116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116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116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116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116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116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16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16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16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116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116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16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16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16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16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16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16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16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16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16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16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16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16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16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16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116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116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116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116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116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116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116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16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16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16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16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16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16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16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16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16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16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116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116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16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116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116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116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116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116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116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116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116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116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116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116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116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16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16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16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116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116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116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116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116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16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16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16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116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116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16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16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16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16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16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16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16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16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16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16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16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16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16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16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16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16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16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16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16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16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16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16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16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16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16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116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116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116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116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16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16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16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116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116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16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16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16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16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16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16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16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16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16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16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16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16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16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16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16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16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16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16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16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16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16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16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116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116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116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116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116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16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16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16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16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16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16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116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116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116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116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116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116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16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16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16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116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116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116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116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116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116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116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116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116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116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116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116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116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116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116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116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116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116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16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16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16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116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116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116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116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116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116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116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116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116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116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116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116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116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116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116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116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116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116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116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116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116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116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116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116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116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116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116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116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116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116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116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116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116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116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116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116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116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116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116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116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116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116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116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116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116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116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116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116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116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116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116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116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116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116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116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116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116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116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116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116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116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116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116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116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116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116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116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116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116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116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116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116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116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116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116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16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16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16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16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16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16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16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16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16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16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16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16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16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16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16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16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16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16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16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16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16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116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116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116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116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116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116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116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116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116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116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116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116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116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116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16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16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16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16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16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16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16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16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16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16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16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16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16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16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16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16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16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16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16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16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16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116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116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116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116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116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16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16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16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16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16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16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16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16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16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16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16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16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16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16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16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16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16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16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16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16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16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116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25" name="Google Shape;3825;p116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826" name="Google Shape;3826;p116"/>
          <p:cNvSpPr txBox="1">
            <a:spLocks noGrp="1"/>
          </p:cNvSpPr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827" name="Google Shape;3827;p116"/>
          <p:cNvCxnSpPr/>
          <p:nvPr/>
        </p:nvCxnSpPr>
        <p:spPr>
          <a:xfrm>
            <a:off x="518425" y="260743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28" name="Google Shape;3828;p116"/>
          <p:cNvSpPr txBox="1">
            <a:spLocks noGrp="1"/>
          </p:cNvSpPr>
          <p:nvPr>
            <p:ph type="subTitle" idx="1"/>
          </p:nvPr>
        </p:nvSpPr>
        <p:spPr>
          <a:xfrm>
            <a:off x="526500" y="3105500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29" name="Google Shape;3829;p116"/>
          <p:cNvSpPr txBox="1">
            <a:spLocks noGrp="1"/>
          </p:cNvSpPr>
          <p:nvPr>
            <p:ph type="ctrTitle" idx="2"/>
          </p:nvPr>
        </p:nvSpPr>
        <p:spPr>
          <a:xfrm>
            <a:off x="393450" y="2690875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30" name="Google Shape;3830;p11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31" name="Google Shape;3831;p116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111625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2" name="Google Shape;3832;p116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3" name="Google Shape;3833;p1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4" name="Google Shape;3834;p11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5" name="Google Shape;3835;p116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 1">
  <p:cSld name="Column and chart [dense, grey]">
    <p:bg>
      <p:bgPr>
        <a:solidFill>
          <a:schemeClr val="accent5"/>
        </a:solidFill>
        <a:effectLst/>
      </p:bgPr>
    </p:bg>
    <p:spTree>
      <p:nvGrpSpPr>
        <p:cNvPr id="1" name="Shape 3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7" name="Google Shape;3837;p11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38" name="Google Shape;3838;p1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3839" name="Google Shape;3839;p117"/>
          <p:cNvCxnSpPr/>
          <p:nvPr/>
        </p:nvCxnSpPr>
        <p:spPr>
          <a:xfrm>
            <a:off x="190500" y="4686048"/>
            <a:ext cx="8763000" cy="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40" name="Google Shape;3840;p117"/>
          <p:cNvSpPr txBox="1">
            <a:spLocks noGrp="1"/>
          </p:cNvSpPr>
          <p:nvPr>
            <p:ph type="subTitle" idx="1"/>
          </p:nvPr>
        </p:nvSpPr>
        <p:spPr>
          <a:xfrm>
            <a:off x="4652700" y="6396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400"/>
              <a:buFont typeface="Open Sans"/>
              <a:buNone/>
              <a:defRPr sz="1400" b="1">
                <a:solidFill>
                  <a:srgbClr val="54585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1" name="Google Shape;3841;p117"/>
          <p:cNvSpPr>
            <a:spLocks noGrp="1"/>
          </p:cNvSpPr>
          <p:nvPr>
            <p:ph type="pic" idx="2"/>
          </p:nvPr>
        </p:nvSpPr>
        <p:spPr>
          <a:xfrm>
            <a:off x="4652700" y="1255250"/>
            <a:ext cx="4300800" cy="3155700"/>
          </a:xfrm>
          <a:prstGeom prst="rect">
            <a:avLst/>
          </a:prstGeom>
          <a:noFill/>
          <a:ln>
            <a:noFill/>
          </a:ln>
        </p:spPr>
      </p:sp>
      <p:sp>
        <p:nvSpPr>
          <p:cNvPr id="3842" name="Google Shape;3842;p117"/>
          <p:cNvSpPr txBox="1">
            <a:spLocks noGrp="1"/>
          </p:cNvSpPr>
          <p:nvPr>
            <p:ph type="subTitle" idx="3"/>
          </p:nvPr>
        </p:nvSpPr>
        <p:spPr>
          <a:xfrm>
            <a:off x="4652700" y="44109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3" name="Google Shape;3843;p117"/>
          <p:cNvSpPr txBox="1">
            <a:spLocks noGrp="1"/>
          </p:cNvSpPr>
          <p:nvPr>
            <p:ph type="body" idx="4"/>
          </p:nvPr>
        </p:nvSpPr>
        <p:spPr>
          <a:xfrm>
            <a:off x="190500" y="743550"/>
            <a:ext cx="4220400" cy="391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alf photo 5">
  <p:cSld name="Half photo 5">
    <p:spTree>
      <p:nvGrpSpPr>
        <p:cNvPr id="1" name="Shape 3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56" name="Google Shape;3856;p25" descr="A picture containing water, river, drink, bunch&#10;&#10;Description automatically generated"/>
          <p:cNvPicPr preferRelativeResize="0"/>
          <p:nvPr/>
        </p:nvPicPr>
        <p:blipFill rotWithShape="1">
          <a:blip r:embed="rId2">
            <a:alphaModFix/>
          </a:blip>
          <a:srcRect r="40741"/>
          <a:stretch/>
        </p:blipFill>
        <p:spPr>
          <a:xfrm>
            <a:off x="0" y="-1"/>
            <a:ext cx="4572000" cy="5143375"/>
          </a:xfrm>
          <a:prstGeom prst="rect">
            <a:avLst/>
          </a:prstGeom>
          <a:noFill/>
          <a:ln>
            <a:noFill/>
          </a:ln>
        </p:spPr>
      </p:pic>
      <p:sp>
        <p:nvSpPr>
          <p:cNvPr id="3857" name="Google Shape;3857;p25"/>
          <p:cNvSpPr txBox="1"/>
          <p:nvPr/>
        </p:nvSpPr>
        <p:spPr>
          <a:xfrm>
            <a:off x="444791" y="4752295"/>
            <a:ext cx="3682500" cy="21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Floods in Fangak, Jonglei state, South Sudan, October 2021- photo by WFP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8" name="Google Shape;3858;p2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9" name="Google Shape;3859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860" name="Google Shape;3860;p25"/>
          <p:cNvSpPr/>
          <p:nvPr/>
        </p:nvSpPr>
        <p:spPr>
          <a:xfrm rot="-5400000">
            <a:off x="4233600" y="2461950"/>
            <a:ext cx="457200" cy="219600"/>
          </a:xfrm>
          <a:prstGeom prst="triangle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61" name="Google Shape;3861;p25"/>
          <p:cNvSpPr txBox="1">
            <a:spLocks noGrp="1"/>
          </p:cNvSpPr>
          <p:nvPr>
            <p:ph type="body" idx="1"/>
          </p:nvPr>
        </p:nvSpPr>
        <p:spPr>
          <a:xfrm>
            <a:off x="5029200" y="457200"/>
            <a:ext cx="36576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Open Sans"/>
              <a:buChar char="●"/>
              <a:defRPr sz="1800" b="1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>
  <p:cSld name="Title">
    <p:bg>
      <p:bgPr>
        <a:solidFill>
          <a:schemeClr val="lt1"/>
        </a:solidFill>
        <a:effectLst/>
      </p:bgPr>
    </p:bg>
    <p:spTree>
      <p:nvGrpSpPr>
        <p:cNvPr id="1" name="Shape 3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1" name="Google Shape;3871;p129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3872" name="Google Shape;3872;p129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129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129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129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129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129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129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129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129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129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129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129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129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129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129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129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129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129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129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129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129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129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129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129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129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129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129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129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129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129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129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129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129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129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129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129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129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129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129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129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129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129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129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129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129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129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129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129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129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129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129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129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129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129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129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129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129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129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129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129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129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129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129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129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129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129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129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129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129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129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129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129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129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129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129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129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129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129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129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129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129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129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129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129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129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129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129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129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129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129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129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129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129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129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129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129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129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129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129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129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129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129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129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129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129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129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129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129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129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129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129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129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129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129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129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129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129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129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129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129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129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129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129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129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129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129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129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129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129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129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129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129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129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129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129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129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129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129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129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129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129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129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129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129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129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129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129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129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129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129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129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129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129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129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129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129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129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129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129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129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129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129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129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129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129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129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129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129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129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129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129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129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129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129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129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129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129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129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129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129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129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129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129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129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129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129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129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129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129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129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129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129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129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129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129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129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129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129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129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129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129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129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129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129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129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129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129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129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129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129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129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129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129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129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129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129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129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129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129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129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129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129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129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129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129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129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129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129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129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129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129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129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129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129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129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129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129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129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129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129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129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129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129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129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129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129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129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129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129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129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129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129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129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129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129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129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129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129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129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129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129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129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129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129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129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129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129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129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129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129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129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129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129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129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129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129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129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129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129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129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129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129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129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129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129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129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129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129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129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129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129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129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129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129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129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129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129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129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129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129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129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129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129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129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129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129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129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129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129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129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129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129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129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129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129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129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129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129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129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129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129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129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129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129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129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129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129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129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129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129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129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129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129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129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129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129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129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129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129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129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129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129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129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129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129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129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129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129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129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129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129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129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129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129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129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129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129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129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129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129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129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129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129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129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129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129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129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129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129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129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129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129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129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129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129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129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129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129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129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129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129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129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129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129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129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129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129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129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129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129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129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129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129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129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129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129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129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129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129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129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129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129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129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129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129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129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129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129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129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129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129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129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129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129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129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129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129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129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129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129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129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129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129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129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129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129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129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129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129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129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129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129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129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129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129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129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129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129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129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129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129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129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129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129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129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129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129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129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129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129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129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129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129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129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129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129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129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129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129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129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129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129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129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129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129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129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129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129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129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129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129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129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129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129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129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129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129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129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129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129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129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129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129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129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129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129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129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129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129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129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129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129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129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129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129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129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129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129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129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129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129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129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129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129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129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129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129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129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129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129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129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129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129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129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129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129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129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129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129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129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129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129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129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129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129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129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129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129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129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129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129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129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129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129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129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129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129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129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129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129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129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129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129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129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29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29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29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29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129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129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129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129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129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129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129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129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29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29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29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29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29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29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29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29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29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29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29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29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29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29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29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29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129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129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129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129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129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49" name="Google Shape;4449;p129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0248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450" name="Google Shape;4450;p129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451" name="Google Shape;4451;p129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dk2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dk2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4452" name="Google Shape;4452;p129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eorgia"/>
              <a:buNone/>
              <a:defRPr sz="3200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453" name="Google Shape;4453;p12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4454" name="Google Shape;4454;p129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455" name="Google Shape;4455;p129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456" name="Google Shape;4456;p12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57" name="Google Shape;4457;p12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58" name="Google Shape;4458;p129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]">
  <p:cSld name="Title only [dense]">
    <p:bg>
      <p:bgPr>
        <a:solidFill>
          <a:schemeClr val="lt1"/>
        </a:solidFill>
        <a:effectLst/>
      </p:bgPr>
    </p:bg>
    <p:spTree>
      <p:nvGrpSpPr>
        <p:cNvPr id="1" name="Shape 4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0" name="Google Shape;4460;p130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61" name="Google Shape;4461;p13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[alternate]">
  <p:cSld name="Title [alternate]">
    <p:bg>
      <p:bgPr>
        <a:solidFill>
          <a:schemeClr val="dk2"/>
        </a:solidFill>
        <a:effectLst/>
      </p:bgPr>
    </p:bg>
    <p:spTree>
      <p:nvGrpSpPr>
        <p:cNvPr id="1" name="Shape 4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63" name="Google Shape;4463;p131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4464" name="Google Shape;4464;p131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31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131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131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131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131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131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131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131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131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131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131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131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31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31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131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131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131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131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131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131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131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131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131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131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131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131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131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131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131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131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131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131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131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131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131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131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131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131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131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131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131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131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131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131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131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131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131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131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131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131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131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31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131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131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131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131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131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131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131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131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131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131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131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131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131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131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131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131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131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131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131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131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31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131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131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131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131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131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131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131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131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131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131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131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131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131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131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131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131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131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131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131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131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131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131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131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131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131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131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131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131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131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131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131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131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131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131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131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131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131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131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131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131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131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131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131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131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131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131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131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131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131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131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131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131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131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131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131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131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131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131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131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131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131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131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131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131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131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131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131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131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131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131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131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131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131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131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131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131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131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131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131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131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131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131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131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131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131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131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131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131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131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131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131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131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131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131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131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131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131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131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131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131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131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131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131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131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131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131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131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131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131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131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131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131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131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131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131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131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131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131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131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131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131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131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131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131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131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131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131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131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131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131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131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131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131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131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131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131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131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131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131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131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131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131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131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131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131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131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131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131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131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131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131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131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131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131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131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131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131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131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131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131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131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131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131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131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131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131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131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131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131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131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131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131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131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131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131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131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131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131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131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131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131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131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131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131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131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131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131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131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131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131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131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131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131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131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131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131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131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131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131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131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131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131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131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131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131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131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131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131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131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131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131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131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131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131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131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131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131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131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131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131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131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131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131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131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131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131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131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131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131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131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131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131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131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131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131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131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131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131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131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131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131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131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131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131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131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131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131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131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131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131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131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131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131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131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131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131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131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131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131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131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131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131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131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131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131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131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131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131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131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131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131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131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131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131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131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131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131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131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131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131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131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131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131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131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131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131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131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131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131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131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131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131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131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131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131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131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131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131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131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131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131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131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131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131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131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131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131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131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131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131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131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131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131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131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131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131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131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131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131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131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131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131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131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131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131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131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131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131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131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131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131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131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131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131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131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131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131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131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131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131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131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131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131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131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131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131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131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131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131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131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131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131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131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131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131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131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131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131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131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131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131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131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131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131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131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131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131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131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131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131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131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131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131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131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131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131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131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131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131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131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131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131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131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131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131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131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131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131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131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131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131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131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131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131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131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131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131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131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131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131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131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131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131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131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131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131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131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131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131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131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131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131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131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131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131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131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131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131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131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131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131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131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131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131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131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131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131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131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131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131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131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131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131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131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131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131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131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131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131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131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131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131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131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131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131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131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131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131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131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131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131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131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131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131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131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131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131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131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131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131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131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131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131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131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131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131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131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131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131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131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131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131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131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131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131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131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131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131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131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131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131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131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131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131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131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131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131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131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131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131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131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131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131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131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131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131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131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131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131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131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131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131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131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41" name="Google Shape;5041;p131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53160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Open Sans"/>
              <a:buNone/>
              <a:defRPr sz="1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042" name="Google Shape;5042;p131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3468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043" name="Google Shape;5043;p131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lt1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5044" name="Google Shape;5044;p131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045" name="Google Shape;5045;p131"/>
          <p:cNvSpPr/>
          <p:nvPr/>
        </p:nvSpPr>
        <p:spPr>
          <a:xfrm>
            <a:off x="0" y="4556775"/>
            <a:ext cx="9144000" cy="6432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5046" name="Google Shape;5046;p131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47" name="Google Shape;5047;p131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48" name="Google Shape;5048;p13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49" name="Google Shape;5049;p13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0" name="Google Shape;5050;p131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short">
  <p:cSld name="Outline short">
    <p:spTree>
      <p:nvGrpSpPr>
        <p:cNvPr id="1" name="Shape 5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2" name="Google Shape;5052;p132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3" name="Google Shape;5053;p132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054" name="Google Shape;5054;p132"/>
          <p:cNvSpPr txBox="1">
            <a:spLocks noGrp="1"/>
          </p:cNvSpPr>
          <p:nvPr>
            <p:ph type="body" idx="1"/>
          </p:nvPr>
        </p:nvSpPr>
        <p:spPr>
          <a:xfrm>
            <a:off x="5029200" y="766350"/>
            <a:ext cx="3657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5055" name="Google Shape;5055;p132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5056" name="Google Shape;5056;p13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esenter intro">
  <p:cSld name="Presenter intro">
    <p:spTree>
      <p:nvGrpSpPr>
        <p:cNvPr id="1" name="Shape 5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8" name="Google Shape;5058;p13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9" name="Google Shape;5059;p133"/>
          <p:cNvSpPr txBox="1">
            <a:spLocks noGrp="1"/>
          </p:cNvSpPr>
          <p:nvPr>
            <p:ph type="ctrTitle"/>
          </p:nvPr>
        </p:nvSpPr>
        <p:spPr>
          <a:xfrm>
            <a:off x="428625" y="3096513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060" name="Google Shape;5060;p133"/>
          <p:cNvSpPr>
            <a:spLocks noGrp="1"/>
          </p:cNvSpPr>
          <p:nvPr>
            <p:ph type="pic" idx="2"/>
          </p:nvPr>
        </p:nvSpPr>
        <p:spPr>
          <a:xfrm>
            <a:off x="5492550" y="1206300"/>
            <a:ext cx="2730900" cy="2730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5061" name="Google Shape;5061;p133"/>
          <p:cNvSpPr txBox="1">
            <a:spLocks noGrp="1"/>
          </p:cNvSpPr>
          <p:nvPr>
            <p:ph type="title" idx="3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5062" name="Google Shape;5062;p133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5063" name="Google Shape;5063;p13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long">
  <p:cSld name="Outline long">
    <p:spTree>
      <p:nvGrpSpPr>
        <p:cNvPr id="1" name="Shape 5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5" name="Google Shape;5065;p134"/>
          <p:cNvSpPr/>
          <p:nvPr/>
        </p:nvSpPr>
        <p:spPr>
          <a:xfrm>
            <a:off x="2738250" y="-125"/>
            <a:ext cx="64059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6" name="Google Shape;5066;p134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18324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5067" name="Google Shape;5067;p134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5068" name="Google Shape;5068;p134"/>
          <p:cNvSpPr txBox="1">
            <a:spLocks noGrp="1"/>
          </p:cNvSpPr>
          <p:nvPr>
            <p:ph type="body" idx="1"/>
          </p:nvPr>
        </p:nvSpPr>
        <p:spPr>
          <a:xfrm>
            <a:off x="3262175" y="766350"/>
            <a:ext cx="5424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5069" name="Google Shape;5069;p13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standard]">
  <p:cSld name="Section divider [standard]">
    <p:bg>
      <p:bgPr>
        <a:solidFill>
          <a:schemeClr val="lt1"/>
        </a:solidFill>
        <a:effectLst/>
      </p:bgPr>
    </p:bg>
    <p:spTree>
      <p:nvGrpSpPr>
        <p:cNvPr id="1" name="Shape 5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1" name="Google Shape;5071;p135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5072" name="Google Shape;5072;p135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135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135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135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135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135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135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135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135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135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135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135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135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135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135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135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135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135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135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135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135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135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135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135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135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135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135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135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135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135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135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135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135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135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135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135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135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135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135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135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135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135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135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135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135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135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135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135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135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135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135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135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135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135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135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135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135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135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135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135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135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135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135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135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135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135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135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135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135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135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135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135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135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135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135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135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135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135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135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135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135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135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135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135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135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135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135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135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135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135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135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135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135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135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135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135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135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135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135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135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135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135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135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135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135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135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135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135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135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135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135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135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135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135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135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135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135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135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135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135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135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135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135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135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135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135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135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135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135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135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135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135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135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135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135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135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135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135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135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135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135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135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135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135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135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135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135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135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135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135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135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135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135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135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135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135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135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135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135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135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135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135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135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135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135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135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135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135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135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135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135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135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135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135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135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135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135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135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135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135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135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135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135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135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135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135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135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135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135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135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135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135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135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135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135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135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135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135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135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135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135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135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135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135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135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135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135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135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135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135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135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135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135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135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135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135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135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135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135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135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135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135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135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135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135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135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135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135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135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135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135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135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135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135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135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135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135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135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135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135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135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135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135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135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135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135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135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135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135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135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135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135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135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135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135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135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135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135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135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135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135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135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135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135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135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135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135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135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135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135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135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135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135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135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135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135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135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135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135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135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135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135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135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135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135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135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135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135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135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135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135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135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135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135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135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135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135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135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135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135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135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135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135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135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135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135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135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135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135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135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135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135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135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135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135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135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135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135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135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135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135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135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135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135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135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135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135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135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135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135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135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135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135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135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135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135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135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135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135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135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135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135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135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135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135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135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135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135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135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135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135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135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135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135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135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135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135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135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135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135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135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135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135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135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135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135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135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135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135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135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135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135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135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135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135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135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135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135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135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135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135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135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135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135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135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135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135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135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135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135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135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135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135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135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135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135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135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135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135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135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135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135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135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135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135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135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135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135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135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135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135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135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135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135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135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135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135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135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135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135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135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135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135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135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135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135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135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135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135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135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135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135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135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135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135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135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135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135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135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135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135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135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135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135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135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135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135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135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135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135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135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135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135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135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135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135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135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135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135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135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135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135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135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135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135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135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135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135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135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135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135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135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135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135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135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135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135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135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135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135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135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135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135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135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135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135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135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135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135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135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135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135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135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135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135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135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135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135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135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135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135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135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135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135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135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135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135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135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135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135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135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135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135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135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135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135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135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135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135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135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135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135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135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135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135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135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135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135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135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135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135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135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135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135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135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135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135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135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135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135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135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135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135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135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135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135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135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135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135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135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135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135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135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135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135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135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135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135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135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135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135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135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135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135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135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135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135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135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135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135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135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135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135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135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135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135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135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49" name="Google Shape;5649;p135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5650" name="Google Shape;5650;p13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5651" name="Google Shape;5651;p13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standard]">
  <p:cSld name="Section sub-divider [standard]">
    <p:bg>
      <p:bgPr>
        <a:solidFill>
          <a:schemeClr val="lt1"/>
        </a:solidFill>
        <a:effectLst/>
      </p:bgPr>
    </p:bg>
    <p:spTree>
      <p:nvGrpSpPr>
        <p:cNvPr id="1" name="Shape 5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53" name="Google Shape;5653;p136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5654" name="Google Shape;5654;p136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136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136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136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136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136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136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136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136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136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136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136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136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136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136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136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136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136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136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136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136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136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136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136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136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136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136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136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136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136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136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136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136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136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136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136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136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136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136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136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136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136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136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136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136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136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136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136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136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136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136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136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136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136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136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136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136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136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136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136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136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136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136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136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136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136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136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136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136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136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136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136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136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136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136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136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136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136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136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136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136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136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136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136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136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136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136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136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136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136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136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136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136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136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136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136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136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136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136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136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136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136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136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136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136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136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136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136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136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136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136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136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136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136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136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136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136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136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136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136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136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136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136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136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136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136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136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136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136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136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136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136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136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136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136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136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136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136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136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136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136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136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136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136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136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136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136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136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136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136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136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136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136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136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136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136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136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136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136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136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136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136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136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136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136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136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136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136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136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136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136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136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136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136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136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136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136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136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136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136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136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136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136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136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136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136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136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136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136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136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136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136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136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136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136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136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136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136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136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136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136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136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136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136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136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136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136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136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136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136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136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136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136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136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136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136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136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136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136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136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136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136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136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136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136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136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136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136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136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136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136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136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136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136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136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136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136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136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136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136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136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136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136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136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136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136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136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136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136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136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136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136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136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136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136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136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136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136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136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136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136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136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136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136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136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136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136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136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136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136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136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136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136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136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136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136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136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136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136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136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136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136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136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136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136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136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136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136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136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136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136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136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136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136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136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136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136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136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136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136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136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136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136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136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136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136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136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136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136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136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136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136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136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136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136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136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136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136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136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136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136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136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136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136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136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136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136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136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136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136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136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36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136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136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36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136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136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36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136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136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36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136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136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36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36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136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136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36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36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36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36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36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36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36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36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36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36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36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36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36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36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36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36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36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36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36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36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36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36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36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36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36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36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36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36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36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36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36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36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36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36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36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36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36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36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36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36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36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36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36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36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136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136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136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136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136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136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136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136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36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36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36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36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36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36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36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36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36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36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36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36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36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36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36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36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36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36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36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36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36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36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36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36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36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36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36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36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36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36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36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36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36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36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36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36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36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36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36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36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36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36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36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36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136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136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136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136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136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36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36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36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36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36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36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36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36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36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36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36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36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36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36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36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36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36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136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36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36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36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36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36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36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36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36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36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36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36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36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36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36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36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36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36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36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36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36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136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136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36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36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36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36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36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36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36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36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36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36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36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36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36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36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36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36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136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136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136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136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136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136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136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136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136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136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36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36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36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36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36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36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136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136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36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36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36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136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136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136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136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136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136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136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136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36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36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36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36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36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36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36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36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36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36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36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36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36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36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36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36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36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136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136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136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136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136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136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136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36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36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36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36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136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136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36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36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36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36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136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136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36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36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36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36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136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136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136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136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6231" name="Google Shape;6231;p136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232" name="Google Shape;6232;p136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2800"/>
              <a:buFont typeface="Open Sans"/>
              <a:buNone/>
              <a:defRPr sz="28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233" name="Google Shape;6233;p136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eorgia"/>
              <a:buNone/>
              <a:defRPr sz="18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234" name="Google Shape;6234;p13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ull quote">
  <p:cSld name="Pull quote">
    <p:bg>
      <p:bgPr>
        <a:solidFill>
          <a:schemeClr val="lt1"/>
        </a:solidFill>
        <a:effectLst/>
      </p:bgPr>
    </p:bg>
    <p:spTree>
      <p:nvGrpSpPr>
        <p:cNvPr id="1" name="Shape 6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36" name="Google Shape;6236;p137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6237" name="Google Shape;6237;p137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137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137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137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137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137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137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137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137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137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137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137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137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137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137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137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137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137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137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137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137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137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137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137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137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137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137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137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137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137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137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137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137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137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137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137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137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137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137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137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137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137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137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137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137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137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137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137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137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137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137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137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137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137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137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137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137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137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137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137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137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137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137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137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137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137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137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137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137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137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137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137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137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137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137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137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137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137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137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137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137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137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137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137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137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137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137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137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137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137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137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137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137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137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137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137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137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137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137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137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137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137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137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137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137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137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137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137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137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137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137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137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137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137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137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137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137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137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137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137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137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137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137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137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137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137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137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137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137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137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137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137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137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137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137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137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137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137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137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137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137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137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137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137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137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137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137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137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137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137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137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137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137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137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137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137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137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137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137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137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137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137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137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137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137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37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37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37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37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37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37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37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37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37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37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37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37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37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37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37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37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37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37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37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37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37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37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37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37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37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37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37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37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37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37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37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37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37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37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37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37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37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37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37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37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37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37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37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37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37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37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37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37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37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37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37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37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37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37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37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37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37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37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37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37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37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37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37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37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37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37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37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37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37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37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37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37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37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37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37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37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37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37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37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37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37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37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37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37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37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37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37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37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37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37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37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37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37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37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37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37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37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37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37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37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37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37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37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37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37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37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37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37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37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37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37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37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37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37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37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37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37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37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37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37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37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37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37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37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37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37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37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37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37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37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37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37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37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37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37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37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37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37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37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37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37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37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37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37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37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37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37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37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37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37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37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37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37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37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37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37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37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37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37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37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37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37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37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37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37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37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37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37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37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37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37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37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37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37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37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37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37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37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37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37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37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37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37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37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37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37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37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37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37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37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37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37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37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37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37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37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37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37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37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37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37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37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37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37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37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37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37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37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37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37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37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37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37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37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37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37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37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37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37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37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37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37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37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37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37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37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37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37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37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37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37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37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37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37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37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37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37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37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37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37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37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37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37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37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37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37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37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37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37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37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37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37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37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37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37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37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37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37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37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37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37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37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37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37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37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37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37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37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37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37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37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37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37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37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37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37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37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37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37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37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37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37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37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37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37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37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37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37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37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37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37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37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37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37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37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37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37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37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37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37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37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37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37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37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37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37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37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37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37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37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37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37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37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37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37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37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37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37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37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37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37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37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37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37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37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37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37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37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37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37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37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37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37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37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37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37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37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37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37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37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37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37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37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37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37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37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37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37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37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37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37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37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37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37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37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37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37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37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37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37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37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37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37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37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37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37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37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37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37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37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37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37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37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37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37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37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37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37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37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37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37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37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37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37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37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37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37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37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37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37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37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37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37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37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37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37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37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37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37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37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37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37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37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37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37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37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37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37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37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37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37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37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14" name="Google Shape;6814;p137"/>
          <p:cNvSpPr txBox="1">
            <a:spLocks noGrp="1"/>
          </p:cNvSpPr>
          <p:nvPr>
            <p:ph type="ctrTitle"/>
          </p:nvPr>
        </p:nvSpPr>
        <p:spPr>
          <a:xfrm>
            <a:off x="401525" y="1959675"/>
            <a:ext cx="7401600" cy="91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pen Sans"/>
              <a:buNone/>
              <a:defRPr sz="24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15" name="Google Shape;6815;p137"/>
          <p:cNvSpPr txBox="1">
            <a:spLocks noGrp="1"/>
          </p:cNvSpPr>
          <p:nvPr>
            <p:ph type="ctrTitle" idx="2"/>
          </p:nvPr>
        </p:nvSpPr>
        <p:spPr>
          <a:xfrm>
            <a:off x="401525" y="123980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400"/>
              <a:buNone/>
              <a:defRPr sz="6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16" name="Google Shape;6816;p137"/>
          <p:cNvSpPr txBox="1">
            <a:spLocks noGrp="1"/>
          </p:cNvSpPr>
          <p:nvPr>
            <p:ph type="ctrTitle" idx="3"/>
          </p:nvPr>
        </p:nvSpPr>
        <p:spPr>
          <a:xfrm>
            <a:off x="401525" y="3316888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6817" name="Google Shape;6817;p137"/>
          <p:cNvCxnSpPr/>
          <p:nvPr/>
        </p:nvCxnSpPr>
        <p:spPr>
          <a:xfrm>
            <a:off x="517850" y="30327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18" name="Google Shape;6818;p13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hillside]">
  <p:cSld name="Section divider [photo, hillside]">
    <p:bg>
      <p:bgPr>
        <a:solidFill>
          <a:schemeClr val="dk1"/>
        </a:solidFill>
        <a:effectLst/>
      </p:bgPr>
    </p:bg>
    <p:spTree>
      <p:nvGrpSpPr>
        <p:cNvPr id="1" name="Shape 6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20" name="Google Shape;6820;p138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21" name="Google Shape;6821;p138"/>
          <p:cNvSpPr/>
          <p:nvPr/>
        </p:nvSpPr>
        <p:spPr>
          <a:xfrm>
            <a:off x="-125" y="232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22" name="Google Shape;6822;p13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6823" name="Google Shape;6823;p138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6824" name="Google Shape;6824;p138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25" name="Google Shape;6825;p13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26" name="Google Shape;6826;p138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827" name="Google Shape;6827;p13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28" name="Google Shape;6828;p138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29" name="Google Shape;6829;p13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30" name="Google Shape;6830;p13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31" name="Google Shape;6831;p138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hillside]">
  <p:cSld name="Section sub-divider [photo, hillside]">
    <p:bg>
      <p:bgPr>
        <a:solidFill>
          <a:schemeClr val="dk1"/>
        </a:solidFill>
        <a:effectLst/>
      </p:bgPr>
    </p:bg>
    <p:spTree>
      <p:nvGrpSpPr>
        <p:cNvPr id="1" name="Shape 6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33" name="Google Shape;6833;p139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34" name="Google Shape;6834;p139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35" name="Google Shape;6835;p13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6836" name="Google Shape;6836;p139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37" name="Google Shape;6837;p139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38" name="Google Shape;6838;p139"/>
          <p:cNvSpPr txBox="1">
            <a:spLocks noGrp="1"/>
          </p:cNvSpPr>
          <p:nvPr>
            <p:ph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39" name="Google Shape;6839;p139"/>
          <p:cNvSpPr txBox="1">
            <a:spLocks noGrp="1"/>
          </p:cNvSpPr>
          <p:nvPr>
            <p:ph type="ctrTitle" idx="2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40" name="Google Shape;6840;p13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41" name="Google Shape;6841;p139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842" name="Google Shape;6842;p139"/>
          <p:cNvSpPr txBox="1">
            <a:spLocks noGrp="1"/>
          </p:cNvSpPr>
          <p:nvPr>
            <p:ph type="sldNum" idx="3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43" name="Google Shape;6843;p139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44" name="Google Shape;6844;p13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45" name="Google Shape;6845;p139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46" name="Google Shape;6846;p139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market]">
  <p:cSld name="Section divider [photo, market]">
    <p:bg>
      <p:bgPr>
        <a:solidFill>
          <a:schemeClr val="dk1"/>
        </a:solidFill>
        <a:effectLst/>
      </p:bgPr>
    </p:bg>
    <p:spTree>
      <p:nvGrpSpPr>
        <p:cNvPr id="1" name="Shape 6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48" name="Google Shape;6848;p140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49" name="Google Shape;6849;p140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50" name="Google Shape;6850;p140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6851" name="Google Shape;6851;p140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52" name="Google Shape;6852;p14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53" name="Google Shape;6853;p140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854" name="Google Shape;6854;p14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55" name="Google Shape;6855;p140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56" name="Google Shape;6856;p14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57" name="Google Shape;6857;p14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58" name="Google Shape;6858;p140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market]">
  <p:cSld name="Section sub-divider [photo, market]">
    <p:bg>
      <p:bgPr>
        <a:solidFill>
          <a:schemeClr val="dk1"/>
        </a:solidFill>
        <a:effectLst/>
      </p:bgPr>
    </p:bg>
    <p:spTree>
      <p:nvGrpSpPr>
        <p:cNvPr id="1" name="Shape 6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0" name="Google Shape;6860;p141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61" name="Google Shape;6861;p14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62" name="Google Shape;6862;p14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63" name="Google Shape;6863;p141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64" name="Google Shape;6864;p141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65" name="Google Shape;6865;p14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66" name="Google Shape;6866;p141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867" name="Google Shape;6867;p14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68" name="Google Shape;6868;p141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69" name="Google Shape;6869;p14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70" name="Google Shape;6870;p14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71" name="Google Shape;6871;p141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field]">
  <p:cSld name="Section divider [photo, field]">
    <p:bg>
      <p:bgPr>
        <a:solidFill>
          <a:schemeClr val="dk1"/>
        </a:solidFill>
        <a:effectLst/>
      </p:bgPr>
    </p:bg>
    <p:spTree>
      <p:nvGrpSpPr>
        <p:cNvPr id="1" name="Shape 6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3" name="Google Shape;6873;p142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74" name="Google Shape;6874;p142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75" name="Google Shape;6875;p142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6876" name="Google Shape;6876;p142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77" name="Google Shape;6877;p14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78" name="Google Shape;6878;p142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879" name="Google Shape;6879;p14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80" name="Google Shape;6880;p142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81" name="Google Shape;6881;p14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82" name="Google Shape;6882;p14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83" name="Google Shape;6883;p142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field]">
  <p:cSld name="Section sub-divider [photo, field]">
    <p:bg>
      <p:bgPr>
        <a:solidFill>
          <a:schemeClr val="dk1"/>
        </a:solidFill>
        <a:effectLst/>
      </p:bgPr>
    </p:bg>
    <p:spTree>
      <p:nvGrpSpPr>
        <p:cNvPr id="1" name="Shape 6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85" name="Google Shape;6885;p143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86" name="Google Shape;6886;p14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887" name="Google Shape;6887;p143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888" name="Google Shape;6888;p143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89" name="Google Shape;6889;p143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90" name="Google Shape;6890;p143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891" name="Google Shape;6891;p143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892" name="Google Shape;6892;p14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893" name="Google Shape;6893;p143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894" name="Google Shape;6894;p14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95" name="Google Shape;6895;p14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96" name="Google Shape;6896;p143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aerial]">
  <p:cSld name="Section divider [photo, aerial]">
    <p:bg>
      <p:bgPr>
        <a:solidFill>
          <a:schemeClr val="dk1"/>
        </a:solidFill>
        <a:effectLst/>
      </p:bgPr>
    </p:bg>
    <p:spTree>
      <p:nvGrpSpPr>
        <p:cNvPr id="1" name="Shape 6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98" name="Google Shape;6898;p144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899" name="Google Shape;6899;p144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900" name="Google Shape;6900;p144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6901" name="Google Shape;6901;p14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902" name="Google Shape;6902;p14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903" name="Google Shape;6903;p144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904" name="Google Shape;6904;p14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905" name="Google Shape;6905;p144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06" name="Google Shape;6906;p14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07" name="Google Shape;6907;p14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08" name="Google Shape;6908;p144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aerial]">
  <p:cSld name="Section sub-divider [photo, aerial]">
    <p:bg>
      <p:bgPr>
        <a:solidFill>
          <a:schemeClr val="dk1"/>
        </a:solidFill>
        <a:effectLst/>
      </p:bgPr>
    </p:bg>
    <p:spTree>
      <p:nvGrpSpPr>
        <p:cNvPr id="1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10" name="Google Shape;6910;p145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911" name="Google Shape;6911;p14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6912" name="Google Shape;6912;p14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913" name="Google Shape;6913;p145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14" name="Google Shape;6914;p145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15" name="Google Shape;6915;p14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916" name="Google Shape;6916;p145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917" name="Google Shape;6917;p14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918" name="Google Shape;6918;p145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19" name="Google Shape;6919;p14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20" name="Google Shape;6920;p14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21" name="Google Shape;6921;p145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1:1 ratio]">
  <p:cSld name="Image highlight [dark, 1:1 ratio]">
    <p:spTree>
      <p:nvGrpSpPr>
        <p:cNvPr id="1" name="Shape 6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3" name="Google Shape;6923;p146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924" name="Google Shape;6924;p146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5" name="Google Shape;6925;p146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6926" name="Google Shape;6926;p146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927" name="Google Shape;6927;p146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28" name="Google Shape;6928;p14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929" name="Google Shape;6929;p146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930" name="Google Shape;6930;p14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931" name="Google Shape;6931;p146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32" name="Google Shape;6932;p14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33" name="Google Shape;6933;p14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34" name="Google Shape;6934;p146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4:3 ratio]">
  <p:cSld name="Image highlight [dark, 4:3 ratio]">
    <p:spTree>
      <p:nvGrpSpPr>
        <p:cNvPr id="1" name="Shape 6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6" name="Google Shape;6936;p14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7" name="Google Shape;6937;p147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6938" name="Google Shape;6938;p147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6939" name="Google Shape;6939;p147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940" name="Google Shape;6940;p147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41" name="Google Shape;6941;p14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942" name="Google Shape;6942;p147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943" name="Google Shape;6943;p14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944" name="Google Shape;6944;p147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45" name="Google Shape;6945;p14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46" name="Google Shape;6946;p14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47" name="Google Shape;6947;p147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1:1]">
  <p:cSld name="Image highlight [light, 1:1]">
    <p:spTree>
      <p:nvGrpSpPr>
        <p:cNvPr id="1" name="Shape 6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9" name="Google Shape;6949;p148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950" name="Google Shape;6950;p148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1" name="Google Shape;6951;p148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6952" name="Google Shape;6952;p148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953" name="Google Shape;6953;p148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54" name="Google Shape;6954;p14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955" name="Google Shape;6955;p148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956" name="Google Shape;6956;p14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957" name="Google Shape;6957;p148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58" name="Google Shape;6958;p14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59" name="Google Shape;6959;p14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60" name="Google Shape;6960;p148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4:3]">
  <p:cSld name="Image highlight [light, 4:3]">
    <p:spTree>
      <p:nvGrpSpPr>
        <p:cNvPr id="1" name="Shape 6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2" name="Google Shape;6962;p14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3" name="Google Shape;6963;p149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6964" name="Google Shape;6964;p149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6965" name="Google Shape;6965;p149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66" name="Google Shape;6966;p149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6967" name="Google Shape;6967;p14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968" name="Google Shape;6968;p149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6969" name="Google Shape;6969;p14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6970" name="Google Shape;6970;p149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71" name="Google Shape;6971;p14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72" name="Google Shape;6972;p14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973" name="Google Shape;6973;p149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, grey]">
  <p:cSld name="Title and body [standard, grey]">
    <p:bg>
      <p:bgPr>
        <a:solidFill>
          <a:schemeClr val="accent5"/>
        </a:solidFill>
        <a:effectLst/>
      </p:bgPr>
    </p:bg>
    <p:spTree>
      <p:nvGrpSpPr>
        <p:cNvPr id="1" name="Shape 6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5" name="Google Shape;6975;p150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76" name="Google Shape;6976;p150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977" name="Google Shape;6977;p15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, grey]">
  <p:cSld name="Title and body [dense, grey]">
    <p:bg>
      <p:bgPr>
        <a:solidFill>
          <a:schemeClr val="accent5"/>
        </a:solidFill>
        <a:effectLst/>
      </p:bgPr>
    </p:bg>
    <p:spTree>
      <p:nvGrpSpPr>
        <p:cNvPr id="1" name="Shape 6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9" name="Google Shape;6979;p151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980" name="Google Shape;6980;p151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81" name="Google Shape;6981;p15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]">
  <p:cSld name="Title and two columns [dense]">
    <p:spTree>
      <p:nvGrpSpPr>
        <p:cNvPr id="1" name="Shape 6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" name="Google Shape;6983;p152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984" name="Google Shape;6984;p152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85" name="Google Shape;6985;p152"/>
          <p:cNvSpPr txBox="1">
            <a:spLocks noGrp="1"/>
          </p:cNvSpPr>
          <p:nvPr>
            <p:ph type="body" idx="2"/>
          </p:nvPr>
        </p:nvSpPr>
        <p:spPr>
          <a:xfrm>
            <a:off x="47634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986" name="Google Shape;6986;p15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, grey]">
  <p:cSld name="Title and two columns [dense, grey]">
    <p:bg>
      <p:bgPr>
        <a:solidFill>
          <a:schemeClr val="accent5"/>
        </a:solidFill>
        <a:effectLst/>
      </p:bgPr>
    </p:bg>
    <p:spTree>
      <p:nvGrpSpPr>
        <p:cNvPr id="1" name="Shape 6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8" name="Google Shape;6988;p153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89" name="Google Shape;6989;p153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990" name="Google Shape;6990;p153"/>
          <p:cNvSpPr txBox="1">
            <a:spLocks noGrp="1"/>
          </p:cNvSpPr>
          <p:nvPr>
            <p:ph type="body" idx="2"/>
          </p:nvPr>
        </p:nvSpPr>
        <p:spPr>
          <a:xfrm>
            <a:off x="45720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991" name="Google Shape;6991;p15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. Two charts [dense, grey]">
  <p:cSld name="D. Two charts [dense, grey]">
    <p:bg>
      <p:bgPr>
        <a:solidFill>
          <a:schemeClr val="accent5"/>
        </a:solidFill>
        <a:effectLst/>
      </p:bgPr>
    </p:bg>
    <p:spTree>
      <p:nvGrpSpPr>
        <p:cNvPr id="1" name="Shape 6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" name="Google Shape;6993;p154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6994" name="Google Shape;6994;p154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6995" name="Google Shape;6995;p154"/>
          <p:cNvSpPr>
            <a:spLocks noGrp="1"/>
          </p:cNvSpPr>
          <p:nvPr>
            <p:ph type="pic" idx="3"/>
          </p:nvPr>
        </p:nvSpPr>
        <p:spPr>
          <a:xfrm>
            <a:off x="46527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6996" name="Google Shape;6996;p154"/>
          <p:cNvSpPr txBox="1">
            <a:spLocks noGrp="1"/>
          </p:cNvSpPr>
          <p:nvPr>
            <p:ph type="subTitle" idx="4"/>
          </p:nvPr>
        </p:nvSpPr>
        <p:spPr>
          <a:xfrm>
            <a:off x="1905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6997" name="Google Shape;6997;p154"/>
          <p:cNvSpPr txBox="1">
            <a:spLocks noGrp="1"/>
          </p:cNvSpPr>
          <p:nvPr>
            <p:ph type="subTitle" idx="5"/>
          </p:nvPr>
        </p:nvSpPr>
        <p:spPr>
          <a:xfrm>
            <a:off x="46527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6998" name="Google Shape;6998;p154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99" name="Google Shape;6999;p154"/>
          <p:cNvSpPr txBox="1">
            <a:spLocks noGrp="1"/>
          </p:cNvSpPr>
          <p:nvPr>
            <p:ph type="subTitle" idx="6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00" name="Google Shape;7000;p15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 [dense, grey]">
  <p:cSld name="Three charts [dense, grey]">
    <p:bg>
      <p:bgPr>
        <a:solidFill>
          <a:schemeClr val="accent5"/>
        </a:solidFill>
        <a:effectLst/>
      </p:bgPr>
    </p:bg>
    <p:spTree>
      <p:nvGrpSpPr>
        <p:cNvPr id="1" name="Shape 7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2" name="Google Shape;7002;p155"/>
          <p:cNvSpPr txBox="1">
            <a:spLocks noGrp="1"/>
          </p:cNvSpPr>
          <p:nvPr>
            <p:ph type="subTitle" idx="1"/>
          </p:nvPr>
        </p:nvSpPr>
        <p:spPr>
          <a:xfrm>
            <a:off x="31806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03" name="Google Shape;7003;p155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7004" name="Google Shape;7004;p155"/>
          <p:cNvSpPr txBox="1">
            <a:spLocks noGrp="1"/>
          </p:cNvSpPr>
          <p:nvPr>
            <p:ph type="subTitle" idx="3"/>
          </p:nvPr>
        </p:nvSpPr>
        <p:spPr>
          <a:xfrm>
            <a:off x="1905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05" name="Google Shape;7005;p155"/>
          <p:cNvSpPr>
            <a:spLocks noGrp="1"/>
          </p:cNvSpPr>
          <p:nvPr>
            <p:ph type="pic" idx="4"/>
          </p:nvPr>
        </p:nvSpPr>
        <p:spPr>
          <a:xfrm>
            <a:off x="318065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7006" name="Google Shape;7006;p155"/>
          <p:cNvSpPr>
            <a:spLocks noGrp="1"/>
          </p:cNvSpPr>
          <p:nvPr>
            <p:ph type="pic" idx="5"/>
          </p:nvPr>
        </p:nvSpPr>
        <p:spPr>
          <a:xfrm>
            <a:off x="61708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7007" name="Google Shape;7007;p155"/>
          <p:cNvSpPr txBox="1">
            <a:spLocks noGrp="1"/>
          </p:cNvSpPr>
          <p:nvPr>
            <p:ph type="subTitle" idx="6"/>
          </p:nvPr>
        </p:nvSpPr>
        <p:spPr>
          <a:xfrm>
            <a:off x="61708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08" name="Google Shape;7008;p155"/>
          <p:cNvSpPr txBox="1">
            <a:spLocks noGrp="1"/>
          </p:cNvSpPr>
          <p:nvPr>
            <p:ph type="subTitle" idx="7"/>
          </p:nvPr>
        </p:nvSpPr>
        <p:spPr>
          <a:xfrm>
            <a:off x="318065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09" name="Google Shape;7009;p155"/>
          <p:cNvSpPr txBox="1">
            <a:spLocks noGrp="1"/>
          </p:cNvSpPr>
          <p:nvPr>
            <p:ph type="subTitle" idx="8"/>
          </p:nvPr>
        </p:nvSpPr>
        <p:spPr>
          <a:xfrm>
            <a:off x="61708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10" name="Google Shape;7010;p155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11" name="Google Shape;7011;p155"/>
          <p:cNvSpPr txBox="1">
            <a:spLocks noGrp="1"/>
          </p:cNvSpPr>
          <p:nvPr>
            <p:ph type="subTitle" idx="9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12" name="Google Shape;7012;p15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">
  <p:cSld name="Column and chart [dense, grey]">
    <p:bg>
      <p:bgPr>
        <a:solidFill>
          <a:schemeClr val="accent5"/>
        </a:solidFill>
        <a:effectLst/>
      </p:bgPr>
    </p:bg>
    <p:spTree>
      <p:nvGrpSpPr>
        <p:cNvPr id="1" name="Shape 7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" name="Google Shape;7014;p156"/>
          <p:cNvSpPr>
            <a:spLocks noGrp="1"/>
          </p:cNvSpPr>
          <p:nvPr>
            <p:ph type="pic" idx="2"/>
          </p:nvPr>
        </p:nvSpPr>
        <p:spPr>
          <a:xfrm>
            <a:off x="4652700" y="1195550"/>
            <a:ext cx="4300800" cy="2940900"/>
          </a:xfrm>
          <a:prstGeom prst="rect">
            <a:avLst/>
          </a:prstGeom>
          <a:noFill/>
          <a:ln>
            <a:noFill/>
          </a:ln>
        </p:spPr>
      </p:sp>
      <p:sp>
        <p:nvSpPr>
          <p:cNvPr id="7015" name="Google Shape;7015;p156"/>
          <p:cNvSpPr txBox="1">
            <a:spLocks noGrp="1"/>
          </p:cNvSpPr>
          <p:nvPr>
            <p:ph type="subTitle" idx="1"/>
          </p:nvPr>
        </p:nvSpPr>
        <p:spPr>
          <a:xfrm>
            <a:off x="4652700" y="41364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16" name="Google Shape;7016;p156"/>
          <p:cNvSpPr txBox="1">
            <a:spLocks noGrp="1"/>
          </p:cNvSpPr>
          <p:nvPr>
            <p:ph type="subTitle" idx="3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17" name="Google Shape;7017;p156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18" name="Google Shape;7018;p156"/>
          <p:cNvSpPr txBox="1">
            <a:spLocks noGrp="1"/>
          </p:cNvSpPr>
          <p:nvPr>
            <p:ph type="body" idx="4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7019" name="Google Shape;7019;p15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Chart and outline [dense, grey]">
    <p:bg>
      <p:bgPr>
        <a:solidFill>
          <a:schemeClr val="accent5"/>
        </a:solidFill>
        <a:effectLst/>
      </p:bgPr>
    </p:bg>
    <p:spTree>
      <p:nvGrpSpPr>
        <p:cNvPr id="1" name="Shape 7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1" name="Google Shape;7021;p157"/>
          <p:cNvSpPr txBox="1">
            <a:spLocks noGrp="1"/>
          </p:cNvSpPr>
          <p:nvPr>
            <p:ph type="body" idx="1"/>
          </p:nvPr>
        </p:nvSpPr>
        <p:spPr>
          <a:xfrm>
            <a:off x="6151950" y="1195550"/>
            <a:ext cx="2825400" cy="320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7022" name="Google Shape;7022;p157"/>
          <p:cNvCxnSpPr/>
          <p:nvPr/>
        </p:nvCxnSpPr>
        <p:spPr>
          <a:xfrm>
            <a:off x="6021650" y="706250"/>
            <a:ext cx="0" cy="3690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7023" name="Google Shape;7023;p157"/>
          <p:cNvSpPr>
            <a:spLocks noGrp="1"/>
          </p:cNvSpPr>
          <p:nvPr>
            <p:ph type="pic" idx="2"/>
          </p:nvPr>
        </p:nvSpPr>
        <p:spPr>
          <a:xfrm>
            <a:off x="190600" y="1255250"/>
            <a:ext cx="5707200" cy="2934300"/>
          </a:xfrm>
          <a:prstGeom prst="rect">
            <a:avLst/>
          </a:prstGeom>
          <a:noFill/>
          <a:ln>
            <a:noFill/>
          </a:ln>
        </p:spPr>
      </p:sp>
      <p:sp>
        <p:nvSpPr>
          <p:cNvPr id="7024" name="Google Shape;7024;p157"/>
          <p:cNvSpPr txBox="1">
            <a:spLocks noGrp="1"/>
          </p:cNvSpPr>
          <p:nvPr>
            <p:ph type="subTitle" idx="3"/>
          </p:nvPr>
        </p:nvSpPr>
        <p:spPr>
          <a:xfrm>
            <a:off x="190500" y="41895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25" name="Google Shape;7025;p157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26" name="Google Shape;7026;p157"/>
          <p:cNvSpPr txBox="1">
            <a:spLocks noGrp="1"/>
          </p:cNvSpPr>
          <p:nvPr>
            <p:ph type="subTitle" idx="4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27" name="Google Shape;7027;p157"/>
          <p:cNvSpPr txBox="1">
            <a:spLocks noGrp="1"/>
          </p:cNvSpPr>
          <p:nvPr>
            <p:ph type="subTitle" idx="5"/>
          </p:nvPr>
        </p:nvSpPr>
        <p:spPr>
          <a:xfrm>
            <a:off x="61519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28" name="Google Shape;7028;p15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gallery [dense, grey]">
  <p:cSld name="Photo gallery [dense, grey]">
    <p:bg>
      <p:bgPr>
        <a:solidFill>
          <a:schemeClr val="accent5"/>
        </a:solidFill>
        <a:effectLst/>
      </p:bgPr>
    </p:bg>
    <p:spTree>
      <p:nvGrpSpPr>
        <p:cNvPr id="1" name="Shape 7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0" name="Google Shape;7030;p158"/>
          <p:cNvSpPr>
            <a:spLocks noGrp="1"/>
          </p:cNvSpPr>
          <p:nvPr>
            <p:ph type="pic" idx="2"/>
          </p:nvPr>
        </p:nvSpPr>
        <p:spPr>
          <a:xfrm>
            <a:off x="3333075" y="2454448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7031" name="Google Shape;7031;p158"/>
          <p:cNvSpPr txBox="1">
            <a:spLocks noGrp="1"/>
          </p:cNvSpPr>
          <p:nvPr>
            <p:ph type="subTitle" idx="1"/>
          </p:nvPr>
        </p:nvSpPr>
        <p:spPr>
          <a:xfrm>
            <a:off x="3333075" y="4173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32" name="Google Shape;7032;p158"/>
          <p:cNvSpPr>
            <a:spLocks noGrp="1"/>
          </p:cNvSpPr>
          <p:nvPr>
            <p:ph type="pic" idx="3"/>
          </p:nvPr>
        </p:nvSpPr>
        <p:spPr>
          <a:xfrm>
            <a:off x="3333075" y="686100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7033" name="Google Shape;7033;p158"/>
          <p:cNvSpPr>
            <a:spLocks noGrp="1"/>
          </p:cNvSpPr>
          <p:nvPr>
            <p:ph type="pic" idx="4"/>
          </p:nvPr>
        </p:nvSpPr>
        <p:spPr>
          <a:xfrm>
            <a:off x="6200950" y="248275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7034" name="Google Shape;7034;p158"/>
          <p:cNvSpPr>
            <a:spLocks noGrp="1"/>
          </p:cNvSpPr>
          <p:nvPr>
            <p:ph type="pic" idx="5"/>
          </p:nvPr>
        </p:nvSpPr>
        <p:spPr>
          <a:xfrm>
            <a:off x="6200950" y="68610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7035" name="Google Shape;7035;p158"/>
          <p:cNvSpPr txBox="1">
            <a:spLocks noGrp="1"/>
          </p:cNvSpPr>
          <p:nvPr>
            <p:ph type="subTitle" idx="6"/>
          </p:nvPr>
        </p:nvSpPr>
        <p:spPr>
          <a:xfrm>
            <a:off x="190500" y="68610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36" name="Google Shape;7036;p158"/>
          <p:cNvSpPr txBox="1">
            <a:spLocks noGrp="1"/>
          </p:cNvSpPr>
          <p:nvPr>
            <p:ph type="body" idx="7"/>
          </p:nvPr>
        </p:nvSpPr>
        <p:spPr>
          <a:xfrm>
            <a:off x="190500" y="1301700"/>
            <a:ext cx="2825400" cy="30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7037" name="Google Shape;7037;p158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38" name="Google Shape;7038;p15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1_Chart and outline [dense, grey]">
    <p:bg>
      <p:bgPr>
        <a:solidFill>
          <a:schemeClr val="accent5"/>
        </a:solidFill>
        <a:effectLst/>
      </p:bgPr>
    </p:bg>
    <p:spTree>
      <p:nvGrpSpPr>
        <p:cNvPr id="1" name="Shape 7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040" name="Google Shape;7040;p159"/>
          <p:cNvCxnSpPr/>
          <p:nvPr/>
        </p:nvCxnSpPr>
        <p:spPr>
          <a:xfrm>
            <a:off x="6568300" y="692750"/>
            <a:ext cx="0" cy="372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7041" name="Google Shape;7041;p159"/>
          <p:cNvSpPr txBox="1">
            <a:spLocks noGrp="1"/>
          </p:cNvSpPr>
          <p:nvPr>
            <p:ph type="subTitle" idx="1"/>
          </p:nvPr>
        </p:nvSpPr>
        <p:spPr>
          <a:xfrm>
            <a:off x="6757825" y="707525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2" name="Google Shape;7042;p159"/>
          <p:cNvSpPr txBox="1">
            <a:spLocks noGrp="1"/>
          </p:cNvSpPr>
          <p:nvPr>
            <p:ph type="subTitle" idx="2"/>
          </p:nvPr>
        </p:nvSpPr>
        <p:spPr>
          <a:xfrm>
            <a:off x="6757825" y="1239236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3" name="Google Shape;7043;p159"/>
          <p:cNvSpPr txBox="1">
            <a:spLocks noGrp="1"/>
          </p:cNvSpPr>
          <p:nvPr>
            <p:ph type="subTitle" idx="3"/>
          </p:nvPr>
        </p:nvSpPr>
        <p:spPr>
          <a:xfrm>
            <a:off x="6757825" y="1770947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4" name="Google Shape;7044;p159"/>
          <p:cNvSpPr txBox="1">
            <a:spLocks noGrp="1"/>
          </p:cNvSpPr>
          <p:nvPr>
            <p:ph type="subTitle" idx="4"/>
          </p:nvPr>
        </p:nvSpPr>
        <p:spPr>
          <a:xfrm>
            <a:off x="6757825" y="2309081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5" name="Google Shape;7045;p159"/>
          <p:cNvSpPr txBox="1">
            <a:spLocks noGrp="1"/>
          </p:cNvSpPr>
          <p:nvPr>
            <p:ph type="subTitle" idx="5"/>
          </p:nvPr>
        </p:nvSpPr>
        <p:spPr>
          <a:xfrm>
            <a:off x="6757825" y="2834369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6" name="Google Shape;7046;p159"/>
          <p:cNvSpPr txBox="1">
            <a:spLocks noGrp="1"/>
          </p:cNvSpPr>
          <p:nvPr>
            <p:ph type="subTitle" idx="6"/>
          </p:nvPr>
        </p:nvSpPr>
        <p:spPr>
          <a:xfrm>
            <a:off x="6757825" y="3366080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7" name="Google Shape;7047;p159"/>
          <p:cNvSpPr txBox="1">
            <a:spLocks noGrp="1"/>
          </p:cNvSpPr>
          <p:nvPr>
            <p:ph type="subTitle" idx="7"/>
          </p:nvPr>
        </p:nvSpPr>
        <p:spPr>
          <a:xfrm>
            <a:off x="6757825" y="3904214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8" name="Google Shape;7048;p159"/>
          <p:cNvSpPr txBox="1">
            <a:spLocks noGrp="1"/>
          </p:cNvSpPr>
          <p:nvPr>
            <p:ph type="subTitle" idx="8"/>
          </p:nvPr>
        </p:nvSpPr>
        <p:spPr>
          <a:xfrm>
            <a:off x="3373275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49" name="Google Shape;7049;p159"/>
          <p:cNvSpPr txBox="1">
            <a:spLocks noGrp="1"/>
          </p:cNvSpPr>
          <p:nvPr>
            <p:ph type="subTitle" idx="9"/>
          </p:nvPr>
        </p:nvSpPr>
        <p:spPr>
          <a:xfrm>
            <a:off x="190500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50" name="Google Shape;7050;p159"/>
          <p:cNvSpPr txBox="1">
            <a:spLocks noGrp="1"/>
          </p:cNvSpPr>
          <p:nvPr>
            <p:ph type="subTitle" idx="13"/>
          </p:nvPr>
        </p:nvSpPr>
        <p:spPr>
          <a:xfrm>
            <a:off x="3373275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51" name="Google Shape;7051;p159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52" name="Google Shape;7052;p159"/>
          <p:cNvSpPr txBox="1">
            <a:spLocks noGrp="1"/>
          </p:cNvSpPr>
          <p:nvPr>
            <p:ph type="subTitle" idx="14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53" name="Google Shape;7053;p159"/>
          <p:cNvSpPr>
            <a:spLocks noGrp="1"/>
          </p:cNvSpPr>
          <p:nvPr>
            <p:ph type="pic" idx="15"/>
          </p:nvPr>
        </p:nvSpPr>
        <p:spPr>
          <a:xfrm>
            <a:off x="19050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7054" name="Google Shape;7054;p159"/>
          <p:cNvSpPr>
            <a:spLocks noGrp="1"/>
          </p:cNvSpPr>
          <p:nvPr>
            <p:ph type="pic" idx="16"/>
          </p:nvPr>
        </p:nvSpPr>
        <p:spPr>
          <a:xfrm>
            <a:off x="337325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7055" name="Google Shape;7055;p15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hart [dense, grey]">
  <p:cSld name="One chart [dense, grey]">
    <p:bg>
      <p:bgPr>
        <a:solidFill>
          <a:schemeClr val="accent5"/>
        </a:solidFill>
        <a:effectLst/>
      </p:bgPr>
    </p:bg>
    <p:spTree>
      <p:nvGrpSpPr>
        <p:cNvPr id="1" name="Shape 7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7" name="Google Shape;7057;p160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87630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58" name="Google Shape;7058;p160"/>
          <p:cNvSpPr>
            <a:spLocks noGrp="1"/>
          </p:cNvSpPr>
          <p:nvPr>
            <p:ph type="pic" idx="2"/>
          </p:nvPr>
        </p:nvSpPr>
        <p:spPr>
          <a:xfrm>
            <a:off x="190500" y="973550"/>
            <a:ext cx="8763000" cy="3171300"/>
          </a:xfrm>
          <a:prstGeom prst="rect">
            <a:avLst/>
          </a:prstGeom>
          <a:noFill/>
          <a:ln>
            <a:noFill/>
          </a:ln>
        </p:spPr>
      </p:sp>
      <p:sp>
        <p:nvSpPr>
          <p:cNvPr id="7059" name="Google Shape;7059;p160"/>
          <p:cNvSpPr txBox="1">
            <a:spLocks noGrp="1"/>
          </p:cNvSpPr>
          <p:nvPr>
            <p:ph type="subTitle" idx="3"/>
          </p:nvPr>
        </p:nvSpPr>
        <p:spPr>
          <a:xfrm>
            <a:off x="190500" y="41448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060" name="Google Shape;7060;p160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61" name="Google Shape;7061;p16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, grey]">
  <p:cSld name="Title only [dense, grey]">
    <p:bg>
      <p:bgPr>
        <a:solidFill>
          <a:schemeClr val="accent5"/>
        </a:solidFill>
        <a:effectLst/>
      </p:bgPr>
    </p:bg>
    <p:spTree>
      <p:nvGrpSpPr>
        <p:cNvPr id="1" name="Shape 7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3" name="Google Shape;7063;p161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64" name="Google Shape;7064;p16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]" type="twoColTx">
  <p:cSld name="TITLE_AND_TWO_COLUMNS">
    <p:spTree>
      <p:nvGrpSpPr>
        <p:cNvPr id="1" name="Shape 7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6" name="Google Shape;7066;p162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67" name="Google Shape;7067;p162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7068" name="Google Shape;7068;p162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7069" name="Google Shape;7069;p16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, grey]">
  <p:cSld name="Title and two columns [standard, grey]">
    <p:bg>
      <p:bgPr>
        <a:solidFill>
          <a:schemeClr val="accent5"/>
        </a:solidFill>
        <a:effectLst/>
      </p:bgPr>
    </p:bg>
    <p:spTree>
      <p:nvGrpSpPr>
        <p:cNvPr id="1" name="Shape 7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1" name="Google Shape;7071;p163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72" name="Google Shape;7072;p163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7073" name="Google Shape;7073;p163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7074" name="Google Shape;7074;p16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standard]" type="titleOnly">
  <p:cSld name="TITLE_ONLY">
    <p:spTree>
      <p:nvGrpSpPr>
        <p:cNvPr id="1" name="Shape 7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6" name="Google Shape;7076;p164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77" name="Google Shape;7077;p16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grey]">
  <p:cSld name="Title only [grey]">
    <p:bg>
      <p:bgPr>
        <a:solidFill>
          <a:schemeClr val="accent5"/>
        </a:solidFill>
        <a:effectLst/>
      </p:bgPr>
    </p:bg>
    <p:spTree>
      <p:nvGrpSpPr>
        <p:cNvPr id="1" name="Shape 7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9" name="Google Shape;7079;p165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80" name="Google Shape;7080;p16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[grey]">
  <p:cSld name="Caption [grey]">
    <p:bg>
      <p:bgPr>
        <a:solidFill>
          <a:schemeClr val="accent5"/>
        </a:solidFill>
        <a:effectLst/>
      </p:bgPr>
    </p:bg>
    <p:spTree>
      <p:nvGrpSpPr>
        <p:cNvPr id="1" name="Shape 7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2" name="Google Shape;7082;p166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None/>
              <a:defRPr b="1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/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sp>
        <p:nvSpPr>
          <p:cNvPr id="7083" name="Google Shape;7083;p16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7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5" name="Google Shape;7085;p16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7086" name="Google Shape;7086;p167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1"/>
            </a:lvl1pPr>
            <a:lvl2pPr marL="914400" lvl="1" indent="-3111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 b="1"/>
            </a:lvl2pPr>
            <a:lvl3pPr marL="1371600" lvl="2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3pPr>
            <a:lvl4pPr marL="1828800" lvl="3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4pPr>
            <a:lvl5pPr marL="2286000" lvl="4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5pPr>
            <a:lvl6pPr marL="2743200" lvl="5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6pPr>
            <a:lvl7pPr marL="3200400" lvl="6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7pPr>
            <a:lvl8pPr marL="3657600" lvl="7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8pPr>
            <a:lvl9pPr marL="4114800" lvl="8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bg>
      <p:bgPr>
        <a:solidFill>
          <a:schemeClr val="lt1"/>
        </a:solidFill>
        <a:effectLst/>
      </p:bgPr>
    </p:bg>
    <p:spTree>
      <p:nvGrpSpPr>
        <p:cNvPr id="1" name="Shape 7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8" name="Google Shape;7088;p16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clusion">
  <p:cSld name="Conclusion">
    <p:bg>
      <p:bgPr>
        <a:solidFill>
          <a:schemeClr val="lt1"/>
        </a:solidFill>
        <a:effectLst/>
      </p:bgPr>
    </p:bg>
    <p:spTree>
      <p:nvGrpSpPr>
        <p:cNvPr id="1" name="Shape 7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0" name="Google Shape;7090;p169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7091" name="Google Shape;7091;p169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69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69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69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69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69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69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69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69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69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69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69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69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69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69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69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69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69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69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69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69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69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69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69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69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69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69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69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69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69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69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69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69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69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69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69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69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69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69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69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69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69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69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69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69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69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69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69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69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69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69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69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69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69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69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69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69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69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69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69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69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69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69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69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69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69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69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69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69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69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69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69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69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69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69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69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69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69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69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69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69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69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69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69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69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69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69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69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69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69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69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69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69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69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69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69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69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69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69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69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69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69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69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69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69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69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69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69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69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69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69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69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69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69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69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69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69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69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69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69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69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69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69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69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69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69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69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69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69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69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69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69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69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69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69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69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69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69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69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69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69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69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69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69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69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69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69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69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69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69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69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69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69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69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69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69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69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69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69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69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69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69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69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69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69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69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69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69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69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69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69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69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69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69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69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69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69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69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69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69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69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69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69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69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69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69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69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69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69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69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69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69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69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69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69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69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69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69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69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69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69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69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69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69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69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69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69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69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69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69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69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69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69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69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69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69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69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69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69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69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69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69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69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69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69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69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69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69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69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69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69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69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69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69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69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69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69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69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69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69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69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69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69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69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69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69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69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69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69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69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69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69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69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69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69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69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69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69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69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69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69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69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69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69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69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69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69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69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69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69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69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69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69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69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69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69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69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69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69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69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69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69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69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69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69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69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69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69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69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69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69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69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69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69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69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69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69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69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69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69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69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69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69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69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69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69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69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69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69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69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69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69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69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69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69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69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69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69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69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69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69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69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69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69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69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69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69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69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69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69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69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69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69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69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69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69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69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69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69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69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69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69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69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69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69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69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69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69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69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69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69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69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69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69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69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69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69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69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69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69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69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69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69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69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69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69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69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69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69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69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69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69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69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69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69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69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69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69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69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69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69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69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69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69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69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69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69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69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69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69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69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69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69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69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69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69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69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69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69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69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69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69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69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69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69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69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69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69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69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69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69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69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69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69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69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69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69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69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169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169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69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69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69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69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69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69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69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69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69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69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69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69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69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69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69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69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69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69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69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69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69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69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69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69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69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69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69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69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69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69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69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69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69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69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69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69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69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69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69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69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69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69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69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69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69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69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69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69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69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69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69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69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69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69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69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69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69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69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69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69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69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69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69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69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69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69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69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69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69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69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69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69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69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69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69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69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69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69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69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69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69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69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69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69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69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69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69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69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69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69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69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69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69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69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69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69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69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69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69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69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69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69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69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69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69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69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69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69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69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69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69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69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69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69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69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69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69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69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69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69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69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69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69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69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69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69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69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69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69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69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69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69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69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69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69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69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69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69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69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69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69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69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69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169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169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69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69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69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69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69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69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69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69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69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69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69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69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68" name="Google Shape;7668;p169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7669" name="Google Shape;7669;p169"/>
          <p:cNvSpPr txBox="1">
            <a:spLocks noGrp="1"/>
          </p:cNvSpPr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7670" name="Google Shape;7670;p169"/>
          <p:cNvCxnSpPr/>
          <p:nvPr/>
        </p:nvCxnSpPr>
        <p:spPr>
          <a:xfrm>
            <a:off x="518425" y="260743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7671" name="Google Shape;7671;p169"/>
          <p:cNvSpPr txBox="1">
            <a:spLocks noGrp="1"/>
          </p:cNvSpPr>
          <p:nvPr>
            <p:ph type="subTitle" idx="1"/>
          </p:nvPr>
        </p:nvSpPr>
        <p:spPr>
          <a:xfrm>
            <a:off x="526500" y="3105500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672" name="Google Shape;7672;p169"/>
          <p:cNvSpPr txBox="1">
            <a:spLocks noGrp="1"/>
          </p:cNvSpPr>
          <p:nvPr>
            <p:ph type="ctrTitle" idx="2"/>
          </p:nvPr>
        </p:nvSpPr>
        <p:spPr>
          <a:xfrm>
            <a:off x="393450" y="2690875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673" name="Google Shape;7673;p16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7674" name="Google Shape;7674;p169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111625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5" name="Google Shape;7675;p169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6" name="Google Shape;7676;p16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7" name="Google Shape;7677;p16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8" name="Google Shape;7678;p169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 1">
  <p:cSld name="Column and chart [dense, grey] 1">
    <p:bg>
      <p:bgPr>
        <a:solidFill>
          <a:schemeClr val="accent5"/>
        </a:solidFill>
        <a:effectLst/>
      </p:bgPr>
    </p:bg>
    <p:spTree>
      <p:nvGrpSpPr>
        <p:cNvPr id="1" name="Shape 7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" name="Google Shape;7680;p170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681" name="Google Shape;7681;p17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7682" name="Google Shape;7682;p170"/>
          <p:cNvCxnSpPr/>
          <p:nvPr/>
        </p:nvCxnSpPr>
        <p:spPr>
          <a:xfrm>
            <a:off x="190500" y="4686048"/>
            <a:ext cx="8763000" cy="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7683" name="Google Shape;7683;p170"/>
          <p:cNvSpPr txBox="1">
            <a:spLocks noGrp="1"/>
          </p:cNvSpPr>
          <p:nvPr>
            <p:ph type="subTitle" idx="1"/>
          </p:nvPr>
        </p:nvSpPr>
        <p:spPr>
          <a:xfrm>
            <a:off x="4652700" y="6396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400"/>
              <a:buFont typeface="Open Sans"/>
              <a:buNone/>
              <a:defRPr sz="1400" b="1">
                <a:solidFill>
                  <a:srgbClr val="54585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684" name="Google Shape;7684;p170"/>
          <p:cNvSpPr>
            <a:spLocks noGrp="1"/>
          </p:cNvSpPr>
          <p:nvPr>
            <p:ph type="pic" idx="2"/>
          </p:nvPr>
        </p:nvSpPr>
        <p:spPr>
          <a:xfrm>
            <a:off x="4652700" y="1255250"/>
            <a:ext cx="4300800" cy="3155700"/>
          </a:xfrm>
          <a:prstGeom prst="rect">
            <a:avLst/>
          </a:prstGeom>
          <a:noFill/>
          <a:ln>
            <a:noFill/>
          </a:ln>
        </p:spPr>
      </p:sp>
      <p:sp>
        <p:nvSpPr>
          <p:cNvPr id="7685" name="Google Shape;7685;p170"/>
          <p:cNvSpPr txBox="1">
            <a:spLocks noGrp="1"/>
          </p:cNvSpPr>
          <p:nvPr>
            <p:ph type="subTitle" idx="3"/>
          </p:nvPr>
        </p:nvSpPr>
        <p:spPr>
          <a:xfrm>
            <a:off x="4652700" y="44109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7686" name="Google Shape;7686;p170"/>
          <p:cNvSpPr txBox="1">
            <a:spLocks noGrp="1"/>
          </p:cNvSpPr>
          <p:nvPr>
            <p:ph type="body" idx="4"/>
          </p:nvPr>
        </p:nvSpPr>
        <p:spPr>
          <a:xfrm>
            <a:off x="190500" y="743550"/>
            <a:ext cx="4220400" cy="391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image" Target="../media/image3.png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image" Target="../media/image5.jp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image" Target="../media/image4.png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image" Target="../media/image2.png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9" Type="http://schemas.openxmlformats.org/officeDocument/2006/relationships/slideLayout" Target="../slideLayouts/slideLayout82.xml"/><Relationship Id="rId21" Type="http://schemas.openxmlformats.org/officeDocument/2006/relationships/slideLayout" Target="../slideLayouts/slideLayout64.xml"/><Relationship Id="rId34" Type="http://schemas.openxmlformats.org/officeDocument/2006/relationships/slideLayout" Target="../slideLayouts/slideLayout77.xml"/><Relationship Id="rId42" Type="http://schemas.openxmlformats.org/officeDocument/2006/relationships/slideLayout" Target="../slideLayouts/slideLayout85.xml"/><Relationship Id="rId47" Type="http://schemas.openxmlformats.org/officeDocument/2006/relationships/image" Target="../media/image3.png"/><Relationship Id="rId7" Type="http://schemas.openxmlformats.org/officeDocument/2006/relationships/slideLayout" Target="../slideLayouts/slideLayout50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9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32" Type="http://schemas.openxmlformats.org/officeDocument/2006/relationships/slideLayout" Target="../slideLayouts/slideLayout75.xml"/><Relationship Id="rId37" Type="http://schemas.openxmlformats.org/officeDocument/2006/relationships/slideLayout" Target="../slideLayouts/slideLayout80.xml"/><Relationship Id="rId40" Type="http://schemas.openxmlformats.org/officeDocument/2006/relationships/slideLayout" Target="../slideLayouts/slideLayout83.xml"/><Relationship Id="rId45" Type="http://schemas.openxmlformats.org/officeDocument/2006/relationships/image" Target="../media/image1.png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36" Type="http://schemas.openxmlformats.org/officeDocument/2006/relationships/slideLayout" Target="../slideLayouts/slideLayout79.xml"/><Relationship Id="rId49" Type="http://schemas.openxmlformats.org/officeDocument/2006/relationships/image" Target="../media/image5.jpg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31" Type="http://schemas.openxmlformats.org/officeDocument/2006/relationships/slideLayout" Target="../slideLayouts/slideLayout74.xml"/><Relationship Id="rId44" Type="http://schemas.openxmlformats.org/officeDocument/2006/relationships/theme" Target="../theme/theme2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Relationship Id="rId30" Type="http://schemas.openxmlformats.org/officeDocument/2006/relationships/slideLayout" Target="../slideLayouts/slideLayout73.xml"/><Relationship Id="rId35" Type="http://schemas.openxmlformats.org/officeDocument/2006/relationships/slideLayout" Target="../slideLayouts/slideLayout78.xml"/><Relationship Id="rId43" Type="http://schemas.openxmlformats.org/officeDocument/2006/relationships/slideLayout" Target="../slideLayouts/slideLayout86.xml"/><Relationship Id="rId48" Type="http://schemas.openxmlformats.org/officeDocument/2006/relationships/image" Target="../media/image4.png"/><Relationship Id="rId8" Type="http://schemas.openxmlformats.org/officeDocument/2006/relationships/slideLayout" Target="../slideLayouts/slideLayout51.xml"/><Relationship Id="rId3" Type="http://schemas.openxmlformats.org/officeDocument/2006/relationships/slideLayout" Target="../slideLayouts/slideLayout46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33" Type="http://schemas.openxmlformats.org/officeDocument/2006/relationships/slideLayout" Target="../slideLayouts/slideLayout76.xml"/><Relationship Id="rId38" Type="http://schemas.openxmlformats.org/officeDocument/2006/relationships/slideLayout" Target="../slideLayouts/slideLayout81.xml"/><Relationship Id="rId46" Type="http://schemas.openxmlformats.org/officeDocument/2006/relationships/image" Target="../media/image2.png"/><Relationship Id="rId20" Type="http://schemas.openxmlformats.org/officeDocument/2006/relationships/slideLayout" Target="../slideLayouts/slideLayout63.xml"/><Relationship Id="rId41" Type="http://schemas.openxmlformats.org/officeDocument/2006/relationships/slideLayout" Target="../slideLayouts/slideLayout84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71"/>
          <p:cNvSpPr txBox="1">
            <a:spLocks noGrp="1"/>
          </p:cNvSpPr>
          <p:nvPr>
            <p:ph type="title"/>
          </p:nvPr>
        </p:nvSpPr>
        <p:spPr>
          <a:xfrm>
            <a:off x="457200" y="457200"/>
            <a:ext cx="82296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eorgia"/>
              <a:buNone/>
              <a:defRPr sz="20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endParaRPr/>
          </a:p>
        </p:txBody>
      </p:sp>
      <p:sp>
        <p:nvSpPr>
          <p:cNvPr id="7" name="Google Shape;7;p71"/>
          <p:cNvSpPr txBox="1">
            <a:spLocks noGrp="1"/>
          </p:cNvSpPr>
          <p:nvPr>
            <p:ph type="body" idx="1"/>
          </p:nvPr>
        </p:nvSpPr>
        <p:spPr>
          <a:xfrm>
            <a:off x="457200" y="1160473"/>
            <a:ext cx="8229600" cy="33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–"/>
              <a:defRPr sz="13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8" name="Google Shape;8;p71"/>
          <p:cNvSpPr/>
          <p:nvPr/>
        </p:nvSpPr>
        <p:spPr>
          <a:xfrm>
            <a:off x="0" y="4556775"/>
            <a:ext cx="2524200" cy="586800"/>
          </a:xfrm>
          <a:prstGeom prst="round1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" name="Google Shape;9;p7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0" name="Google Shape;10;p71" title="State_Logo.png"/>
          <p:cNvPicPr preferRelativeResize="0"/>
          <p:nvPr/>
        </p:nvPicPr>
        <p:blipFill rotWithShape="1">
          <a:blip r:embed="rId45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7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2" name="Google Shape;12;p71" title="FEWS NET Logo Full 2025.png"/>
          <p:cNvPicPr preferRelativeResize="0"/>
          <p:nvPr/>
        </p:nvPicPr>
        <p:blipFill rotWithShape="1">
          <a:blip r:embed="rId46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3;p71"/>
          <p:cNvPicPr preferRelativeResize="0"/>
          <p:nvPr/>
        </p:nvPicPr>
        <p:blipFill rotWithShape="1">
          <a:blip r:embed="rId47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71"/>
          <p:cNvPicPr preferRelativeResize="0"/>
          <p:nvPr/>
        </p:nvPicPr>
        <p:blipFill rotWithShape="1">
          <a:blip r:embed="rId48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Google Shape;15;p71" title="CHC_logo.jpg"/>
          <p:cNvPicPr preferRelativeResize="0"/>
          <p:nvPr/>
        </p:nvPicPr>
        <p:blipFill rotWithShape="1">
          <a:blip r:embed="rId49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  <p:sldLayoutId id="2147483660" r:id="rId11"/>
    <p:sldLayoutId id="2147483661" r:id="rId12"/>
    <p:sldLayoutId id="2147483662" r:id="rId13"/>
    <p:sldLayoutId id="2147483663" r:id="rId14"/>
    <p:sldLayoutId id="2147483664" r:id="rId15"/>
    <p:sldLayoutId id="2147483665" r:id="rId16"/>
    <p:sldLayoutId id="2147483666" r:id="rId17"/>
    <p:sldLayoutId id="2147483667" r:id="rId18"/>
    <p:sldLayoutId id="2147483668" r:id="rId19"/>
    <p:sldLayoutId id="2147483669" r:id="rId20"/>
    <p:sldLayoutId id="2147483670" r:id="rId21"/>
    <p:sldLayoutId id="2147483671" r:id="rId22"/>
    <p:sldLayoutId id="2147483672" r:id="rId23"/>
    <p:sldLayoutId id="2147483673" r:id="rId24"/>
    <p:sldLayoutId id="2147483674" r:id="rId25"/>
    <p:sldLayoutId id="2147483675" r:id="rId26"/>
    <p:sldLayoutId id="2147483676" r:id="rId27"/>
    <p:sldLayoutId id="2147483677" r:id="rId28"/>
    <p:sldLayoutId id="2147483678" r:id="rId29"/>
    <p:sldLayoutId id="2147483679" r:id="rId30"/>
    <p:sldLayoutId id="2147483680" r:id="rId31"/>
    <p:sldLayoutId id="2147483681" r:id="rId32"/>
    <p:sldLayoutId id="2147483682" r:id="rId33"/>
    <p:sldLayoutId id="2147483683" r:id="rId34"/>
    <p:sldLayoutId id="2147483684" r:id="rId35"/>
    <p:sldLayoutId id="2147483685" r:id="rId36"/>
    <p:sldLayoutId id="2147483686" r:id="rId37"/>
    <p:sldLayoutId id="2147483687" r:id="rId38"/>
    <p:sldLayoutId id="2147483688" r:id="rId39"/>
    <p:sldLayoutId id="2147483689" r:id="rId40"/>
    <p:sldLayoutId id="2147483690" r:id="rId41"/>
    <p:sldLayoutId id="2147483691" r:id="rId42"/>
    <p:sldLayoutId id="2147483692" r:id="rId4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5472">
          <p15:clr>
            <a:srgbClr val="EA4335"/>
          </p15:clr>
        </p15:guide>
        <p15:guide id="3" pos="907">
          <p15:clr>
            <a:srgbClr val="EA4335"/>
          </p15:clr>
        </p15:guide>
        <p15:guide id="4" orient="horz" pos="1620">
          <p15:clr>
            <a:srgbClr val="EA4335"/>
          </p15:clr>
        </p15:guide>
        <p15:guide id="5" orient="horz" pos="2952">
          <p15:clr>
            <a:srgbClr val="EA4335"/>
          </p15:clr>
        </p15:guide>
        <p15:guide id="6" orient="horz" pos="288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3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5" name="Google Shape;3845;p24"/>
          <p:cNvSpPr txBox="1">
            <a:spLocks noGrp="1"/>
          </p:cNvSpPr>
          <p:nvPr>
            <p:ph type="title"/>
          </p:nvPr>
        </p:nvSpPr>
        <p:spPr>
          <a:xfrm>
            <a:off x="457200" y="457200"/>
            <a:ext cx="82296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eorgia"/>
              <a:buNone/>
              <a:defRPr sz="20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endParaRPr/>
          </a:p>
        </p:txBody>
      </p:sp>
      <p:sp>
        <p:nvSpPr>
          <p:cNvPr id="3846" name="Google Shape;3846;p24"/>
          <p:cNvSpPr txBox="1">
            <a:spLocks noGrp="1"/>
          </p:cNvSpPr>
          <p:nvPr>
            <p:ph type="body" idx="1"/>
          </p:nvPr>
        </p:nvSpPr>
        <p:spPr>
          <a:xfrm>
            <a:off x="457200" y="1160473"/>
            <a:ext cx="8229600" cy="33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–"/>
              <a:defRPr sz="13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847" name="Google Shape;3847;p24"/>
          <p:cNvSpPr/>
          <p:nvPr/>
        </p:nvSpPr>
        <p:spPr>
          <a:xfrm>
            <a:off x="0" y="4556775"/>
            <a:ext cx="2524200" cy="586800"/>
          </a:xfrm>
          <a:prstGeom prst="round1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48" name="Google Shape;3848;p2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49" name="Google Shape;3849;p24" title="State_Logo.png"/>
          <p:cNvPicPr preferRelativeResize="0"/>
          <p:nvPr/>
        </p:nvPicPr>
        <p:blipFill rotWithShape="1">
          <a:blip r:embed="rId45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850" name="Google Shape;3850;p2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851" name="Google Shape;3851;p24" title="FEWS NET Logo Full 2025.png"/>
          <p:cNvPicPr preferRelativeResize="0"/>
          <p:nvPr/>
        </p:nvPicPr>
        <p:blipFill rotWithShape="1">
          <a:blip r:embed="rId46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2" name="Google Shape;3852;p24"/>
          <p:cNvPicPr preferRelativeResize="0"/>
          <p:nvPr/>
        </p:nvPicPr>
        <p:blipFill rotWithShape="1">
          <a:blip r:embed="rId47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3" name="Google Shape;3853;p24"/>
          <p:cNvPicPr preferRelativeResize="0"/>
          <p:nvPr/>
        </p:nvPicPr>
        <p:blipFill rotWithShape="1">
          <a:blip r:embed="rId48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4" name="Google Shape;3854;p24" title="CHC_logo.jpg"/>
          <p:cNvPicPr preferRelativeResize="0"/>
          <p:nvPr/>
        </p:nvPicPr>
        <p:blipFill rotWithShape="1">
          <a:blip r:embed="rId49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94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  <p:sldLayoutId id="2147483703" r:id="rId8"/>
    <p:sldLayoutId id="2147483704" r:id="rId9"/>
    <p:sldLayoutId id="2147483705" r:id="rId10"/>
    <p:sldLayoutId id="2147483706" r:id="rId11"/>
    <p:sldLayoutId id="2147483707" r:id="rId12"/>
    <p:sldLayoutId id="2147483708" r:id="rId13"/>
    <p:sldLayoutId id="2147483709" r:id="rId14"/>
    <p:sldLayoutId id="2147483710" r:id="rId15"/>
    <p:sldLayoutId id="2147483711" r:id="rId16"/>
    <p:sldLayoutId id="2147483712" r:id="rId17"/>
    <p:sldLayoutId id="2147483713" r:id="rId18"/>
    <p:sldLayoutId id="2147483714" r:id="rId19"/>
    <p:sldLayoutId id="2147483715" r:id="rId20"/>
    <p:sldLayoutId id="2147483716" r:id="rId21"/>
    <p:sldLayoutId id="2147483717" r:id="rId22"/>
    <p:sldLayoutId id="2147483718" r:id="rId23"/>
    <p:sldLayoutId id="2147483719" r:id="rId24"/>
    <p:sldLayoutId id="2147483720" r:id="rId25"/>
    <p:sldLayoutId id="2147483721" r:id="rId26"/>
    <p:sldLayoutId id="2147483722" r:id="rId27"/>
    <p:sldLayoutId id="2147483723" r:id="rId28"/>
    <p:sldLayoutId id="2147483724" r:id="rId29"/>
    <p:sldLayoutId id="2147483725" r:id="rId30"/>
    <p:sldLayoutId id="2147483726" r:id="rId31"/>
    <p:sldLayoutId id="2147483727" r:id="rId32"/>
    <p:sldLayoutId id="2147483728" r:id="rId33"/>
    <p:sldLayoutId id="2147483729" r:id="rId34"/>
    <p:sldLayoutId id="2147483730" r:id="rId35"/>
    <p:sldLayoutId id="2147483731" r:id="rId36"/>
    <p:sldLayoutId id="2147483732" r:id="rId37"/>
    <p:sldLayoutId id="2147483733" r:id="rId38"/>
    <p:sldLayoutId id="2147483734" r:id="rId39"/>
    <p:sldLayoutId id="2147483735" r:id="rId40"/>
    <p:sldLayoutId id="2147483736" r:id="rId41"/>
    <p:sldLayoutId id="2147483737" r:id="rId42"/>
    <p:sldLayoutId id="2147483738" r:id="rId4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5472">
          <p15:clr>
            <a:srgbClr val="EA4335"/>
          </p15:clr>
        </p15:guide>
        <p15:guide id="3" pos="907">
          <p15:clr>
            <a:srgbClr val="EA4335"/>
          </p15:clr>
        </p15:guide>
        <p15:guide id="4" orient="horz" pos="1620">
          <p15:clr>
            <a:srgbClr val="EA4335"/>
          </p15:clr>
        </p15:guide>
        <p15:guide id="5" orient="horz" pos="2952">
          <p15:clr>
            <a:srgbClr val="EA4335"/>
          </p15:clr>
        </p15:guide>
        <p15:guide id="6" orient="horz" pos="288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1" name="Google Shape;12191;p1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6659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dirty="0"/>
              <a:t>Shahriar Pervez</a:t>
            </a:r>
            <a:endParaRPr dirty="0"/>
          </a:p>
        </p:txBody>
      </p:sp>
      <p:sp>
        <p:nvSpPr>
          <p:cNvPr id="12192" name="Google Shape;12192;p1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rPr lang="en" dirty="0"/>
              <a:t>Oct 16, 2026</a:t>
            </a:r>
            <a:endParaRPr dirty="0"/>
          </a:p>
        </p:txBody>
      </p:sp>
      <p:sp>
        <p:nvSpPr>
          <p:cNvPr id="12193" name="Google Shape;12193;p1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828438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lvl="0"/>
            <a:r>
              <a:rPr lang="en" dirty="0"/>
              <a:t>Horn of Africa &amp; Yemen Flood Monitoring and Early Warning – 2026 Season</a:t>
            </a:r>
            <a:endParaRPr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1" name="Google Shape;12211;p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2</a:t>
            </a:fld>
            <a:endParaRPr sz="1200" b="0" i="0" u="none" strike="noStrike" cap="none">
              <a:solidFill>
                <a:srgbClr val="000000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212" name="Google Shape;12212;p4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Mid-October Extent of Inundation</a:t>
            </a:r>
            <a:endParaRPr dirty="0"/>
          </a:p>
        </p:txBody>
      </p:sp>
      <p:sp>
        <p:nvSpPr>
          <p:cNvPr id="12213" name="Google Shape;12213;p4"/>
          <p:cNvSpPr txBox="1"/>
          <p:nvPr/>
        </p:nvSpPr>
        <p:spPr>
          <a:xfrm>
            <a:off x="516341" y="812937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Mid-Oct 2026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4" name="Google Shape;12214;p4"/>
          <p:cNvSpPr txBox="1"/>
          <p:nvPr/>
        </p:nvSpPr>
        <p:spPr>
          <a:xfrm>
            <a:off x="839141" y="3649268"/>
            <a:ext cx="1465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 : 34,237 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6" name="Google Shape;12216;p4"/>
          <p:cNvSpPr txBox="1"/>
          <p:nvPr/>
        </p:nvSpPr>
        <p:spPr>
          <a:xfrm>
            <a:off x="3586950" y="3649268"/>
            <a:ext cx="1425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VIIRS:  </a:t>
            </a: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24</a:t>
            </a: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,558km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7" name="Google Shape;12217;p4"/>
          <p:cNvSpPr txBox="1"/>
          <p:nvPr/>
        </p:nvSpPr>
        <p:spPr>
          <a:xfrm>
            <a:off x="190500" y="4160044"/>
            <a:ext cx="8491800" cy="3077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Mid-October flood extent in 2026 (</a:t>
            </a:r>
            <a:r>
              <a:rPr lang="en" dirty="0"/>
              <a:t>left</a:t>
            </a:r>
            <a:r>
              <a:rPr lang="en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) is </a:t>
            </a:r>
            <a:r>
              <a:rPr lang="en" dirty="0"/>
              <a:t>higher</a:t>
            </a:r>
            <a:r>
              <a:rPr lang="en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than </a:t>
            </a:r>
            <a:r>
              <a:rPr lang="en" dirty="0"/>
              <a:t>the flood extent in 2023 </a:t>
            </a:r>
            <a:r>
              <a:rPr lang="en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 dirty="0"/>
              <a:t>middle</a:t>
            </a:r>
            <a:r>
              <a:rPr lang="en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) and in 2019 (right).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0381A6D-D596-BBE5-A391-522C704A62A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75" y="1089837"/>
            <a:ext cx="3313356" cy="256032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3531C9FF-64C9-ACB3-A664-69C85680E31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2915323" y="1089837"/>
            <a:ext cx="3313355" cy="256032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7" name="Google Shape;12213;p4">
            <a:extLst>
              <a:ext uri="{FF2B5EF4-FFF2-40B4-BE49-F238E27FC236}">
                <a16:creationId xmlns:a16="http://schemas.microsoft.com/office/drawing/2014/main" id="{67C0EE80-7774-EAD4-09FD-020F4CE40E83}"/>
              </a:ext>
            </a:extLst>
          </p:cNvPr>
          <p:cNvSpPr txBox="1"/>
          <p:nvPr/>
        </p:nvSpPr>
        <p:spPr>
          <a:xfrm>
            <a:off x="3516450" y="812937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Mid-Oct 20</a:t>
            </a: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23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EE605A30-3B56-675E-34CA-556AF47EA1D7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/>
        </p:blipFill>
        <p:spPr>
          <a:xfrm>
            <a:off x="5807955" y="1089837"/>
            <a:ext cx="3313355" cy="2560319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3" name="Google Shape;12213;p4">
            <a:extLst>
              <a:ext uri="{FF2B5EF4-FFF2-40B4-BE49-F238E27FC236}">
                <a16:creationId xmlns:a16="http://schemas.microsoft.com/office/drawing/2014/main" id="{DDE20E5A-D95F-C6FC-2AFD-899C1ADD085C}"/>
              </a:ext>
            </a:extLst>
          </p:cNvPr>
          <p:cNvSpPr txBox="1"/>
          <p:nvPr/>
        </p:nvSpPr>
        <p:spPr>
          <a:xfrm>
            <a:off x="6414133" y="817651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Mid-Oct 2019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5" name="Google Shape;12216;p4">
            <a:extLst>
              <a:ext uri="{FF2B5EF4-FFF2-40B4-BE49-F238E27FC236}">
                <a16:creationId xmlns:a16="http://schemas.microsoft.com/office/drawing/2014/main" id="{2FD40FD0-A3B3-F51A-3BE0-4B33BA8D7196}"/>
              </a:ext>
            </a:extLst>
          </p:cNvPr>
          <p:cNvSpPr txBox="1"/>
          <p:nvPr/>
        </p:nvSpPr>
        <p:spPr>
          <a:xfrm>
            <a:off x="6751982" y="3649426"/>
            <a:ext cx="1425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VIIRS:  3</a:t>
            </a: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2</a:t>
            </a: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,275km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10">
          <a:extLst>
            <a:ext uri="{FF2B5EF4-FFF2-40B4-BE49-F238E27FC236}">
              <a16:creationId xmlns:a16="http://schemas.microsoft.com/office/drawing/2014/main" id="{1B77FD63-AC12-5B1B-511C-2C939F4F3F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1" name="Google Shape;12211;p4">
            <a:extLst>
              <a:ext uri="{FF2B5EF4-FFF2-40B4-BE49-F238E27FC236}">
                <a16:creationId xmlns:a16="http://schemas.microsoft.com/office/drawing/2014/main" id="{C61CABE6-C17B-1E0D-F890-55CC3D4C5081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3</a:t>
            </a:fld>
            <a:endParaRPr sz="1200" b="0" i="0" u="none" strike="noStrike" cap="none">
              <a:solidFill>
                <a:srgbClr val="000000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212" name="Google Shape;12212;p4">
            <a:extLst>
              <a:ext uri="{FF2B5EF4-FFF2-40B4-BE49-F238E27FC236}">
                <a16:creationId xmlns:a16="http://schemas.microsoft.com/office/drawing/2014/main" id="{6D673F13-0D6E-14A6-6053-BE93F83AB0F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Oct-Nov-Dec Maximum Extent of Inundation</a:t>
            </a:r>
            <a:endParaRPr dirty="0"/>
          </a:p>
        </p:txBody>
      </p:sp>
      <p:sp>
        <p:nvSpPr>
          <p:cNvPr id="12213" name="Google Shape;12213;p4">
            <a:extLst>
              <a:ext uri="{FF2B5EF4-FFF2-40B4-BE49-F238E27FC236}">
                <a16:creationId xmlns:a16="http://schemas.microsoft.com/office/drawing/2014/main" id="{5FB7339D-EA29-3F63-1266-4114E1AF45FA}"/>
              </a:ext>
            </a:extLst>
          </p:cNvPr>
          <p:cNvSpPr txBox="1"/>
          <p:nvPr/>
        </p:nvSpPr>
        <p:spPr>
          <a:xfrm>
            <a:off x="516341" y="812937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Mid-Oct 2026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4" name="Google Shape;12214;p4">
            <a:extLst>
              <a:ext uri="{FF2B5EF4-FFF2-40B4-BE49-F238E27FC236}">
                <a16:creationId xmlns:a16="http://schemas.microsoft.com/office/drawing/2014/main" id="{F3D56C6E-D592-43A9-AB95-86C6EFE3BD10}"/>
              </a:ext>
            </a:extLst>
          </p:cNvPr>
          <p:cNvSpPr txBox="1"/>
          <p:nvPr/>
        </p:nvSpPr>
        <p:spPr>
          <a:xfrm>
            <a:off x="839141" y="3649268"/>
            <a:ext cx="1465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 : 34,237 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6" name="Google Shape;12216;p4">
            <a:extLst>
              <a:ext uri="{FF2B5EF4-FFF2-40B4-BE49-F238E27FC236}">
                <a16:creationId xmlns:a16="http://schemas.microsoft.com/office/drawing/2014/main" id="{95771CBE-3664-CA77-BA22-60261F9F2A3F}"/>
              </a:ext>
            </a:extLst>
          </p:cNvPr>
          <p:cNvSpPr txBox="1"/>
          <p:nvPr/>
        </p:nvSpPr>
        <p:spPr>
          <a:xfrm>
            <a:off x="3586950" y="3649268"/>
            <a:ext cx="1425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VIIRS:  77,951km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4EE3BD84-2FF6-F522-314D-AA17723E79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75" y="1089837"/>
            <a:ext cx="3313356" cy="256032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C040CA5C-E7C6-AE11-4F9E-A0BA6F60B03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2915323" y="1089837"/>
            <a:ext cx="3313355" cy="2560319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7" name="Google Shape;12213;p4">
            <a:extLst>
              <a:ext uri="{FF2B5EF4-FFF2-40B4-BE49-F238E27FC236}">
                <a16:creationId xmlns:a16="http://schemas.microsoft.com/office/drawing/2014/main" id="{BC385FA9-6456-405D-89F4-F72E0F681A5C}"/>
              </a:ext>
            </a:extLst>
          </p:cNvPr>
          <p:cNvSpPr txBox="1"/>
          <p:nvPr/>
        </p:nvSpPr>
        <p:spPr>
          <a:xfrm>
            <a:off x="3516450" y="812937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OND 20</a:t>
            </a: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23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7227F5D4-1D57-6B4E-009B-0C614EF6C452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/>
        </p:blipFill>
        <p:spPr>
          <a:xfrm>
            <a:off x="5807956" y="1089837"/>
            <a:ext cx="3313353" cy="2560319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3" name="Google Shape;12213;p4">
            <a:extLst>
              <a:ext uri="{FF2B5EF4-FFF2-40B4-BE49-F238E27FC236}">
                <a16:creationId xmlns:a16="http://schemas.microsoft.com/office/drawing/2014/main" id="{C0D5D9C9-761C-01EF-43C7-9E1B5F4F9A24}"/>
              </a:ext>
            </a:extLst>
          </p:cNvPr>
          <p:cNvSpPr txBox="1"/>
          <p:nvPr/>
        </p:nvSpPr>
        <p:spPr>
          <a:xfrm>
            <a:off x="6414133" y="817651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OND 2019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5" name="Google Shape;12216;p4">
            <a:extLst>
              <a:ext uri="{FF2B5EF4-FFF2-40B4-BE49-F238E27FC236}">
                <a16:creationId xmlns:a16="http://schemas.microsoft.com/office/drawing/2014/main" id="{5E59A7B5-1778-888E-6E2A-4182C06B7FC2}"/>
              </a:ext>
            </a:extLst>
          </p:cNvPr>
          <p:cNvSpPr txBox="1"/>
          <p:nvPr/>
        </p:nvSpPr>
        <p:spPr>
          <a:xfrm>
            <a:off x="6751982" y="3649426"/>
            <a:ext cx="14253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VIIRS:  </a:t>
            </a: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61</a:t>
            </a: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,560km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  <p:extLst>
      <p:ext uri="{BB962C8B-B14F-4D97-AF65-F5344CB8AC3E}">
        <p14:creationId xmlns:p14="http://schemas.microsoft.com/office/powerpoint/2010/main" val="23637713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10">
          <a:extLst>
            <a:ext uri="{FF2B5EF4-FFF2-40B4-BE49-F238E27FC236}">
              <a16:creationId xmlns:a16="http://schemas.microsoft.com/office/drawing/2014/main" id="{60E48086-AFA6-81FB-4C8C-B6669A2458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1" name="Google Shape;12211;p4">
            <a:extLst>
              <a:ext uri="{FF2B5EF4-FFF2-40B4-BE49-F238E27FC236}">
                <a16:creationId xmlns:a16="http://schemas.microsoft.com/office/drawing/2014/main" id="{62B91AF8-0663-DFDF-378E-C1B5699872F3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4</a:t>
            </a:fld>
            <a:endParaRPr sz="1200" b="0" i="0" u="none" strike="noStrike" cap="none">
              <a:solidFill>
                <a:srgbClr val="000000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212" name="Google Shape;12212;p4">
            <a:extLst>
              <a:ext uri="{FF2B5EF4-FFF2-40B4-BE49-F238E27FC236}">
                <a16:creationId xmlns:a16="http://schemas.microsoft.com/office/drawing/2014/main" id="{1E568E13-5CD1-004E-C216-D8D4229B31F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Cropland and Populatoin in HOA and Yemen</a:t>
            </a:r>
            <a:endParaRPr dirty="0"/>
          </a:p>
        </p:txBody>
      </p:sp>
      <p:sp>
        <p:nvSpPr>
          <p:cNvPr id="12213" name="Google Shape;12213;p4">
            <a:extLst>
              <a:ext uri="{FF2B5EF4-FFF2-40B4-BE49-F238E27FC236}">
                <a16:creationId xmlns:a16="http://schemas.microsoft.com/office/drawing/2014/main" id="{7E1DE4EB-99A2-230B-E4DB-AADF71481738}"/>
              </a:ext>
            </a:extLst>
          </p:cNvPr>
          <p:cNvSpPr txBox="1"/>
          <p:nvPr/>
        </p:nvSpPr>
        <p:spPr>
          <a:xfrm>
            <a:off x="1659250" y="593925"/>
            <a:ext cx="21111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2021 ESA Cropland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2215" name="Google Shape;12215;p4">
            <a:extLst>
              <a:ext uri="{FF2B5EF4-FFF2-40B4-BE49-F238E27FC236}">
                <a16:creationId xmlns:a16="http://schemas.microsoft.com/office/drawing/2014/main" id="{AD61B57B-EBEB-6B9D-1444-899AF5D07188}"/>
              </a:ext>
            </a:extLst>
          </p:cNvPr>
          <p:cNvSpPr txBox="1"/>
          <p:nvPr/>
        </p:nvSpPr>
        <p:spPr>
          <a:xfrm>
            <a:off x="5611719" y="567210"/>
            <a:ext cx="22800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2020 Populaton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2219" name="Google Shape;12219;p4">
            <a:extLst>
              <a:ext uri="{FF2B5EF4-FFF2-40B4-BE49-F238E27FC236}">
                <a16:creationId xmlns:a16="http://schemas.microsoft.com/office/drawing/2014/main" id="{1DF13062-8A4D-A3E3-001A-BF0FB457256E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381712" y="812131"/>
            <a:ext cx="4118436" cy="318242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  <p:pic>
        <p:nvPicPr>
          <p:cNvPr id="12220" name="Google Shape;12220;p4">
            <a:extLst>
              <a:ext uri="{FF2B5EF4-FFF2-40B4-BE49-F238E27FC236}">
                <a16:creationId xmlns:a16="http://schemas.microsoft.com/office/drawing/2014/main" id="{64FE0BA7-6028-180F-0263-E26FB4C327A0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rcRect/>
          <a:stretch/>
        </p:blipFill>
        <p:spPr>
          <a:xfrm>
            <a:off x="4737989" y="812151"/>
            <a:ext cx="4118384" cy="3182387"/>
          </a:xfrm>
          <a:prstGeom prst="rect">
            <a:avLst/>
          </a:prstGeom>
          <a:noFill/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30031336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10">
          <a:extLst>
            <a:ext uri="{FF2B5EF4-FFF2-40B4-BE49-F238E27FC236}">
              <a16:creationId xmlns:a16="http://schemas.microsoft.com/office/drawing/2014/main" id="{C230C2B8-F765-0E91-A636-ED0CA9EBBF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1" name="Google Shape;12211;p4">
            <a:extLst>
              <a:ext uri="{FF2B5EF4-FFF2-40B4-BE49-F238E27FC236}">
                <a16:creationId xmlns:a16="http://schemas.microsoft.com/office/drawing/2014/main" id="{D0EC7553-5C50-6B27-AB8A-A0D043B9EC54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5</a:t>
            </a:fld>
            <a:endParaRPr sz="1200" b="0" i="0" u="none" strike="noStrike" cap="none">
              <a:solidFill>
                <a:srgbClr val="000000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212" name="Google Shape;12212;p4">
            <a:extLst>
              <a:ext uri="{FF2B5EF4-FFF2-40B4-BE49-F238E27FC236}">
                <a16:creationId xmlns:a16="http://schemas.microsoft.com/office/drawing/2014/main" id="{FA128F0A-CFE3-D055-B9DA-4AA51264947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Impacts in 2023 and 2019</a:t>
            </a:r>
            <a:endParaRPr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86D12B8-250D-6073-13CE-5177A9A337F0}"/>
              </a:ext>
            </a:extLst>
          </p:cNvPr>
          <p:cNvSpPr txBox="1"/>
          <p:nvPr/>
        </p:nvSpPr>
        <p:spPr>
          <a:xfrm>
            <a:off x="2347731" y="1543338"/>
            <a:ext cx="23174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962925F-E213-76A9-6E50-A364312C4DB5}"/>
              </a:ext>
            </a:extLst>
          </p:cNvPr>
          <p:cNvSpPr txBox="1"/>
          <p:nvPr/>
        </p:nvSpPr>
        <p:spPr>
          <a:xfrm>
            <a:off x="4737574" y="1543337"/>
            <a:ext cx="219317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2019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CBD9B41-E269-0DB3-2651-9924817E387A}"/>
              </a:ext>
            </a:extLst>
          </p:cNvPr>
          <p:cNvSpPr txBox="1"/>
          <p:nvPr/>
        </p:nvSpPr>
        <p:spPr>
          <a:xfrm>
            <a:off x="322002" y="2163438"/>
            <a:ext cx="225983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Population impacted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40E9FFE-09FB-6B76-8E93-F2CE36E9E835}"/>
              </a:ext>
            </a:extLst>
          </p:cNvPr>
          <p:cNvSpPr txBox="1"/>
          <p:nvPr/>
        </p:nvSpPr>
        <p:spPr>
          <a:xfrm>
            <a:off x="379411" y="2769913"/>
            <a:ext cx="220242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Cropland impacted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215BC4A-9F11-CDB5-A8F4-B609DED8ADCD}"/>
              </a:ext>
            </a:extLst>
          </p:cNvPr>
          <p:cNvSpPr txBox="1"/>
          <p:nvPr/>
        </p:nvSpPr>
        <p:spPr>
          <a:xfrm>
            <a:off x="2799854" y="2754524"/>
            <a:ext cx="1391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720,492 ha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D3A6F11-0557-4EC6-318A-CE2DEFE8B35C}"/>
              </a:ext>
            </a:extLst>
          </p:cNvPr>
          <p:cNvSpPr txBox="1"/>
          <p:nvPr/>
        </p:nvSpPr>
        <p:spPr>
          <a:xfrm>
            <a:off x="2900077" y="2148049"/>
            <a:ext cx="1239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4,296,266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679E35C-6683-2120-5769-29AFFBD0906B}"/>
              </a:ext>
            </a:extLst>
          </p:cNvPr>
          <p:cNvSpPr txBox="1"/>
          <p:nvPr/>
        </p:nvSpPr>
        <p:spPr>
          <a:xfrm>
            <a:off x="5160993" y="2754524"/>
            <a:ext cx="1391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571,927 ha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C2F609A-9370-F110-AA0E-7F7AA8BA58B7}"/>
              </a:ext>
            </a:extLst>
          </p:cNvPr>
          <p:cNvSpPr txBox="1"/>
          <p:nvPr/>
        </p:nvSpPr>
        <p:spPr>
          <a:xfrm>
            <a:off x="5227766" y="2148049"/>
            <a:ext cx="1239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3,618,582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A0E4C5E-0B93-54E0-22A0-053EA4655F57}"/>
              </a:ext>
            </a:extLst>
          </p:cNvPr>
          <p:cNvCxnSpPr>
            <a:cxnSpLocks/>
          </p:cNvCxnSpPr>
          <p:nvPr/>
        </p:nvCxnSpPr>
        <p:spPr>
          <a:xfrm>
            <a:off x="322002" y="2004892"/>
            <a:ext cx="849400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65A823A-6C2E-6A3D-F6AA-337DB7A58F65}"/>
              </a:ext>
            </a:extLst>
          </p:cNvPr>
          <p:cNvCxnSpPr>
            <a:cxnSpLocks/>
          </p:cNvCxnSpPr>
          <p:nvPr/>
        </p:nvCxnSpPr>
        <p:spPr>
          <a:xfrm>
            <a:off x="322002" y="2624431"/>
            <a:ext cx="8464189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C41E86F-07B5-3BA7-F813-7502F5FDD3E0}"/>
              </a:ext>
            </a:extLst>
          </p:cNvPr>
          <p:cNvCxnSpPr>
            <a:cxnSpLocks/>
          </p:cNvCxnSpPr>
          <p:nvPr/>
        </p:nvCxnSpPr>
        <p:spPr>
          <a:xfrm>
            <a:off x="322002" y="3220779"/>
            <a:ext cx="8464189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44192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7" name="Google Shape;12457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1" i="0" u="none" strike="noStrike" cap="none">
                <a:solidFill>
                  <a:srgbClr val="096640"/>
                </a:solidFill>
                <a:latin typeface="Georgia"/>
                <a:ea typeface="Georgia"/>
                <a:cs typeface="Georgia"/>
                <a:sym typeface="Georgia"/>
              </a:rPr>
              <a:t>6</a:t>
            </a:fld>
            <a:endParaRPr sz="1200" b="1" i="0" u="none" strike="noStrike" cap="none">
              <a:solidFill>
                <a:srgbClr val="096640"/>
              </a:solidFill>
              <a:latin typeface="Georgia"/>
              <a:ea typeface="Georgia"/>
              <a:cs typeface="Georgia"/>
              <a:sym typeface="Georgia"/>
            </a:endParaRPr>
          </a:p>
        </p:txBody>
      </p:sp>
      <p:sp>
        <p:nvSpPr>
          <p:cNvPr id="12458" name="Google Shape;12458;p19"/>
          <p:cNvSpPr txBox="1">
            <a:spLocks noGrp="1"/>
          </p:cNvSpPr>
          <p:nvPr>
            <p:ph type="body" idx="1"/>
          </p:nvPr>
        </p:nvSpPr>
        <p:spPr>
          <a:xfrm>
            <a:off x="5029200" y="457200"/>
            <a:ext cx="36576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Looking Ahead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FEWS NET">
      <a:dk1>
        <a:srgbClr val="212721"/>
      </a:dk1>
      <a:lt1>
        <a:srgbClr val="FFFFFF"/>
      </a:lt1>
      <a:dk2>
        <a:srgbClr val="096640"/>
      </a:dk2>
      <a:lt2>
        <a:srgbClr val="E6E7E8"/>
      </a:lt2>
      <a:accent1>
        <a:srgbClr val="BDDBD6"/>
      </a:accent1>
      <a:accent2>
        <a:srgbClr val="A95B24"/>
      </a:accent2>
      <a:accent3>
        <a:srgbClr val="E8792A"/>
      </a:accent3>
      <a:accent4>
        <a:srgbClr val="D1D3D4"/>
      </a:accent4>
      <a:accent5>
        <a:srgbClr val="F4F5F5"/>
      </a:accent5>
      <a:accent6>
        <a:srgbClr val="0C1D28"/>
      </a:accent6>
      <a:hlink>
        <a:srgbClr val="0966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_Simple Light">
  <a:themeElements>
    <a:clrScheme name="FEWS NET">
      <a:dk1>
        <a:srgbClr val="212721"/>
      </a:dk1>
      <a:lt1>
        <a:srgbClr val="FFFFFF"/>
      </a:lt1>
      <a:dk2>
        <a:srgbClr val="096640"/>
      </a:dk2>
      <a:lt2>
        <a:srgbClr val="E6E7E8"/>
      </a:lt2>
      <a:accent1>
        <a:srgbClr val="BDDBD6"/>
      </a:accent1>
      <a:accent2>
        <a:srgbClr val="A95B24"/>
      </a:accent2>
      <a:accent3>
        <a:srgbClr val="E8792A"/>
      </a:accent3>
      <a:accent4>
        <a:srgbClr val="D1D3D4"/>
      </a:accent4>
      <a:accent5>
        <a:srgbClr val="F4F5F5"/>
      </a:accent5>
      <a:accent6>
        <a:srgbClr val="0C1D28"/>
      </a:accent6>
      <a:hlink>
        <a:srgbClr val="0966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Metadata/LabelInfo.xml><?xml version="1.0" encoding="utf-8"?>
<clbl:labelList xmlns:clbl="http://schemas.microsoft.com/office/2020/mipLabelMetadata">
  <clbl:label id="{6dd02d64-b7f3-43f7-a145-cfd68d338edf}" enabled="1" method="Standard" siteId="{0693b5ba-4b18-4d7b-9341-f32f400a5494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370</TotalTime>
  <Words>147</Words>
  <Application>Microsoft Office PowerPoint</Application>
  <PresentationFormat>On-screen Show (16:9)</PresentationFormat>
  <Paragraphs>38</Paragraphs>
  <Slides>6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6</vt:i4>
      </vt:variant>
    </vt:vector>
  </HeadingPairs>
  <TitlesOfParts>
    <vt:vector size="12" baseType="lpstr">
      <vt:lpstr>Arial</vt:lpstr>
      <vt:lpstr>Open Sans SemiBold</vt:lpstr>
      <vt:lpstr>Open Sans</vt:lpstr>
      <vt:lpstr>Georgia</vt:lpstr>
      <vt:lpstr>Simple Light</vt:lpstr>
      <vt:lpstr>2_Simple Light</vt:lpstr>
      <vt:lpstr>Horn of Africa &amp; Yemen Flood Monitoring and Early Warning – 2026 Season</vt:lpstr>
      <vt:lpstr>Mid-October Extent of Inundation</vt:lpstr>
      <vt:lpstr>Oct-Nov-Dec Maximum Extent of Inundation</vt:lpstr>
      <vt:lpstr>Cropland and Populatoin in HOA and Yemen</vt:lpstr>
      <vt:lpstr>Impacts in 2023 and 2019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James Verdin</dc:creator>
  <cp:lastModifiedBy>Pervez, Shahriar</cp:lastModifiedBy>
  <cp:revision>32</cp:revision>
  <dcterms:modified xsi:type="dcterms:W3CDTF">2026-10-19T14:20:19Z</dcterms:modified>
</cp:coreProperties>
</file>