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9" r:id="rId3"/>
    <p:sldId id="311" r:id="rId4"/>
    <p:sldId id="270" r:id="rId5"/>
    <p:sldId id="313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579D41F-82F2-FDC2-ABF7-E834E548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FECB4006-4315-65E9-B21D-BA5F71DB4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34E670EE-1D9C-5C0E-C8D6-FCB6048F6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3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72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BC966978-FC4F-500C-090C-5D4633F96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2863AED6-63E5-C04A-5FFD-79FE2D981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1F938AA-450E-45A8-5558-3D76A228B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62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February 17,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 in Southern Africa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865A3-53A5-7256-8DE1-4E343C69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3" cy="3200400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0694"/>
            <a:ext cx="82182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/>
            <a:r>
              <a:rPr lang="en-US" sz="1000" dirty="0"/>
              <a:t>Some of the past worst floods in Southern Mozambique occurred in 2000, 2008, and in 2013.</a:t>
            </a:r>
          </a:p>
          <a:p>
            <a:pPr marL="342900" indent="-203200"/>
            <a:r>
              <a:rPr lang="en-US" sz="1000" dirty="0"/>
              <a:t>January 2026 flooding was much worse than flooding in January 2013.</a:t>
            </a:r>
            <a:endParaRPr sz="10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8"/>
            <a:ext cx="4141691" cy="3200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C2D381-4F2B-2E64-3DBC-36BC04F5A4A2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78015-43DB-DCEC-E9C6-F5CE875D9FBB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2013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CC9CADA2-0F05-3333-DE7D-E94B3C984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734E594F-1DB2-F0CC-B285-E0738D38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30" y="859536"/>
            <a:ext cx="3961768" cy="3200400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D6539EA7-D417-CC53-3268-E8A166D974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6A47C5A2-676B-7F43-FA05-3F50AA14F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52492"/>
            <a:ext cx="82182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/>
            <a:r>
              <a:rPr lang="en-US" sz="1200" dirty="0"/>
              <a:t>Flooding conditions improving gradually in the downstream of Limpopo River, but river discharges expected to be at high level till July of 2026.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4B018AA2-8586-9C4D-5B9C-6041F116E4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57B19-4FA2-0A25-8CB5-E18094E0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344" y="859538"/>
            <a:ext cx="4141689" cy="3200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8FB8B-5885-597B-B227-9119E531E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03646-018B-F6D3-EE6C-D773C3A81178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16 Feb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44C95-3FA4-ECEF-56F7-067860A9C1D3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 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 – Jul 2026</a:t>
            </a:r>
          </a:p>
        </p:txBody>
      </p:sp>
      <p:pic>
        <p:nvPicPr>
          <p:cNvPr id="7" name="Picture 6" descr="Bar chart&#10;&#10;AI-generated content may be incorrect.">
            <a:extLst>
              <a:ext uri="{FF2B5EF4-FFF2-40B4-BE49-F238E27FC236}">
                <a16:creationId xmlns:a16="http://schemas.microsoft.com/office/drawing/2014/main" id="{4C53E662-F356-946D-A438-E5BBA3F6F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30" y="3193692"/>
            <a:ext cx="1334955" cy="8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52B97-87AC-082D-F099-CDE3AC86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2" cy="32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6"/>
            <a:ext cx="4141692" cy="3200398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Flooding conditions deteriorating in western Zambia but remained unchanged in the central Zambia.</a:t>
            </a:r>
            <a:endParaRPr sz="1200"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DC24D-3493-ED7D-D1A6-AB8F231C5FF9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B14CB-BBEF-6FCC-D9F9-505BAC26806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16 Feb 2026</a:t>
            </a:r>
          </a:p>
        </p:txBody>
      </p:sp>
    </p:spTree>
    <p:extLst>
      <p:ext uri="{BB962C8B-B14F-4D97-AF65-F5344CB8AC3E}">
        <p14:creationId xmlns:p14="http://schemas.microsoft.com/office/powerpoint/2010/main" val="425957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CFDB0421-68D9-FBCE-137C-9E1ADE73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35474-B484-C7C3-04F9-662BFF4B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8"/>
            <a:ext cx="4141691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4E30371-C5DC-95E6-3687-A5FF2FFE4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Madagascar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2CE0144-9326-DB5D-3466-1D6227DEA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2282"/>
            <a:ext cx="8424552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Significant increase in flooding due to TC GEZANI in northern Madagascar.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F3641A49-1073-45B1-D475-05625E5B40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486DD-94E3-3DD2-63A8-80234204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4ED286-8387-B720-4D67-296FDD271695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– 08 Feb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095A6-E3DA-FF15-57E2-4BF8970C6F76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16 Feb 2026</a:t>
            </a:r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D8AEFC83-AAF1-4EDD-262C-5830EF2CC0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99"/>
          <a:stretch>
            <a:fillRect/>
          </a:stretch>
        </p:blipFill>
        <p:spPr>
          <a:xfrm>
            <a:off x="4688506" y="859536"/>
            <a:ext cx="42793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14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195</Words>
  <Application>Microsoft Office PowerPoint</Application>
  <PresentationFormat>On-screen Show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Georgia</vt:lpstr>
      <vt:lpstr>Open Sans</vt:lpstr>
      <vt:lpstr>Arial</vt:lpstr>
      <vt:lpstr>Open Sans SemiBold</vt:lpstr>
      <vt:lpstr>Simple Light</vt:lpstr>
      <vt:lpstr>Floodin in Southern Africa</vt:lpstr>
      <vt:lpstr>Flooding Conditions in Mozambique</vt:lpstr>
      <vt:lpstr>Flooding Conditions in Mozambique</vt:lpstr>
      <vt:lpstr>Flooding Conditions in Zambia</vt:lpstr>
      <vt:lpstr>Flooding Conditions in Madagascar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81</cp:revision>
  <dcterms:modified xsi:type="dcterms:W3CDTF">2026-02-17T18:21:04Z</dcterms:modified>
</cp:coreProperties>
</file>