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5"/>
  </p:notesMasterIdLst>
  <p:sldIdLst>
    <p:sldId id="256" r:id="rId2"/>
    <p:sldId id="305" r:id="rId3"/>
    <p:sldId id="302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SemiBold" panose="020B07060308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20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A89688C-3514-318A-88E4-36B4A536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3D6DA93B-9FE6-D34F-BDF1-CDF724BA7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CCF667F8-888C-6444-75FB-B08385A3E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1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E69351E-1294-8AB0-0CF8-ECB1B4E1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FC892DB-6E26-73E3-E160-2D8B39862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539909A-B3AD-CAC9-8684-4977F2F5C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13,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799" y="1929850"/>
            <a:ext cx="6384373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 Monitoirng and Forecast Assumptions—Levant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658E309-ED80-463F-E8A0-6D65155B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22F7B297-EE80-0124-6008-E1564515A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Snow Water Equvalent in the Euphrates Headwater 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7DEDD85C-1660-D751-4A35-3ACEC570BA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634032"/>
            <a:ext cx="8934580" cy="679171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Seasonal snowpack melting sharply in the upstream areas of Euphrates and expected to last a week or two later than average.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44A1C41-27DF-F00C-D75A-B93B65FA9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B46DE-0848-47A4-A188-0144C2C3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97" y="986458"/>
            <a:ext cx="3350656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6FE18-2E1D-3FEE-554F-D8CD8A47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7" y="986458"/>
            <a:ext cx="33270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3EDE69-F18D-E243-1B8E-E9C980B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442187-A92F-DF4D-3FC5-63672B28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911868"/>
            <a:ext cx="4525966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2617B-8F22-FE49-8D7E-EF012285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17" y="855000"/>
            <a:ext cx="3626299" cy="2926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DCCEB-43E8-9526-8FB6-FF47F86AC423}"/>
              </a:ext>
            </a:extLst>
          </p:cNvPr>
          <p:cNvSpPr txBox="1"/>
          <p:nvPr/>
        </p:nvSpPr>
        <p:spPr>
          <a:xfrm>
            <a:off x="1264366" y="2059730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Euphrates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E659-4602-ACAA-3409-D3EBEA829891}"/>
              </a:ext>
            </a:extLst>
          </p:cNvPr>
          <p:cNvSpPr txBox="1"/>
          <p:nvPr/>
        </p:nvSpPr>
        <p:spPr>
          <a:xfrm>
            <a:off x="2776111" y="2148807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Tigris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0BD5F9-B30D-CFA9-FD6E-DD2FBE28D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64" y="855264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2EFC6-7A4F-8202-D0B8-450BEB1D154B}"/>
              </a:ext>
            </a:extLst>
          </p:cNvPr>
          <p:cNvGrpSpPr/>
          <p:nvPr/>
        </p:nvGrpSpPr>
        <p:grpSpPr>
          <a:xfrm>
            <a:off x="2344066" y="1645340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9D42D-B56F-4E8A-13DF-DDEF740CD13B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504087-589E-DFC1-1B86-AEBCB3BE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78E6568-1A72-1128-5605-65177E9B4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38699ACC-953F-3589-5A26-D01904C7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935638"/>
            <a:ext cx="8934580" cy="717729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Although currently at 2-yr return period level, river discharges are expected to decline seasonally toward low-flow period in eastern Syria.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Likelihood of flooding in the eastern Syria is diminishing. 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DD166D95-48D3-A820-3506-EC1B2CBB10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D1489-3B59-DAF1-7312-FCADC7996876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May – 29 Jun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A4D63-0D9E-0ADC-19F2-B2A92018CE75}"/>
              </a:ext>
            </a:extLst>
          </p:cNvPr>
          <p:cNvSpPr txBox="1"/>
          <p:nvPr/>
        </p:nvSpPr>
        <p:spPr>
          <a:xfrm>
            <a:off x="4157216" y="3690215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AIFS 15-day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May – 02 Jun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1468F-A6EF-AAAF-8514-E92FFE803C67}"/>
              </a:ext>
            </a:extLst>
          </p:cNvPr>
          <p:cNvSpPr txBox="1"/>
          <p:nvPr/>
        </p:nvSpPr>
        <p:spPr>
          <a:xfrm>
            <a:off x="4681162" y="2926730"/>
            <a:ext cx="221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Tigris River at point 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89325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114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 SemiBold</vt:lpstr>
      <vt:lpstr>Georgia</vt:lpstr>
      <vt:lpstr>Arial</vt:lpstr>
      <vt:lpstr>Open Sans</vt:lpstr>
      <vt:lpstr>Simple Light</vt:lpstr>
      <vt:lpstr>Flood Monitoirng and Forecast Assumptions—Levant</vt:lpstr>
      <vt:lpstr>Snow Water Equvalent in the Euphrates Headwater </vt:lpstr>
      <vt:lpstr>Sub-seasonal Streamflow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37</cp:revision>
  <dcterms:modified xsi:type="dcterms:W3CDTF">2026-05-18T17:56:52Z</dcterms:modified>
</cp:coreProperties>
</file>